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slideLayouts/slideLayout40.xml" ContentType="application/vnd.openxmlformats-officedocument.presentationml.slideLayout+xml"/>
  <Override PartName="/ppt/theme/theme13.xml" ContentType="application/vnd.openxmlformats-officedocument.theme+xml"/>
  <Override PartName="/ppt/slideLayouts/slideLayout41.xml" ContentType="application/vnd.openxmlformats-officedocument.presentationml.slideLayout+xml"/>
  <Override PartName="/ppt/theme/theme14.xml" ContentType="application/vnd.openxmlformats-officedocument.theme+xml"/>
  <Override PartName="/ppt/slideLayouts/slideLayout4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6.xml" ContentType="application/vnd.openxmlformats-officedocument.presentationml.notesSlide+xml"/>
  <Override PartName="/ppt/ink/ink22.xml" ContentType="application/inkml+xml"/>
  <Override PartName="/ppt/notesSlides/notesSlide17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18.xml" ContentType="application/vnd.openxmlformats-officedocument.presentationml.notesSlide+xml"/>
  <Override PartName="/ppt/ink/ink25.xml" ContentType="application/inkml+xml"/>
  <Override PartName="/ppt/notesSlides/notesSlide19.xml" ContentType="application/vnd.openxmlformats-officedocument.presentationml.notesSlide+xml"/>
  <Override PartName="/ppt/ink/ink26.xml" ContentType="application/inkml+xml"/>
  <Override PartName="/ppt/notesSlides/notesSlide20.xml" ContentType="application/vnd.openxmlformats-officedocument.presentationml.notesSlide+xml"/>
  <Override PartName="/ppt/ink/ink27.xml" ContentType="application/inkml+xml"/>
  <Override PartName="/ppt/notesSlides/notesSlide21.xml" ContentType="application/vnd.openxmlformats-officedocument.presentationml.notesSlide+xml"/>
  <Override PartName="/ppt/ink/ink28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9.xml" ContentType="application/inkml+xml"/>
  <Override PartName="/ppt/notesSlides/notesSlide24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25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2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notesSlides/notesSlide27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notesSlides/notesSlide35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38.xml" ContentType="application/vnd.openxmlformats-officedocument.presentationml.notesSlide+xml"/>
  <Override PartName="/ppt/ink/ink50.xml" ContentType="application/inkml+xml"/>
  <Override PartName="/ppt/notesSlides/notesSlide39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56.xml" ContentType="application/inkml+xml"/>
  <Override PartName="/ppt/notesSlides/notesSlide45.xml" ContentType="application/vnd.openxmlformats-officedocument.presentationml.notesSlide+xml"/>
  <Override PartName="/ppt/ink/ink57.xml" ContentType="application/inkml+xml"/>
  <Override PartName="/ppt/notesSlides/notesSlide46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64.xml" ContentType="application/inkml+xml"/>
  <Override PartName="/ppt/notesSlides/notesSlide52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ink/ink68.xml" ContentType="application/inkml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ink/ink69.xml" ContentType="application/inkml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62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notesSlides/notesSlide63.xml" ContentType="application/vnd.openxmlformats-officedocument.presentationml.notesSlide+xml"/>
  <Override PartName="/ppt/ink/ink77.xml" ContentType="application/inkml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68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69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notesSlides/notesSlide70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71.xml" ContentType="application/vnd.openxmlformats-officedocument.presentationml.notesSlide+xml"/>
  <Override PartName="/ppt/ink/ink95.xml" ContentType="application/inkml+xml"/>
  <Override PartName="/ppt/notesSlides/notesSlide72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  <p:sldMasterId id="2147483692" r:id="rId3"/>
    <p:sldMasterId id="2147483693" r:id="rId4"/>
    <p:sldMasterId id="2147483694" r:id="rId5"/>
    <p:sldMasterId id="2147483695" r:id="rId6"/>
    <p:sldMasterId id="2147483696" r:id="rId7"/>
    <p:sldMasterId id="2147483697" r:id="rId8"/>
    <p:sldMasterId id="2147483698" r:id="rId9"/>
    <p:sldMasterId id="2147483699" r:id="rId10"/>
    <p:sldMasterId id="2147483700" r:id="rId11"/>
    <p:sldMasterId id="2147483701" r:id="rId12"/>
    <p:sldMasterId id="2147483702" r:id="rId13"/>
    <p:sldMasterId id="2147483703" r:id="rId14"/>
    <p:sldMasterId id="2147483704" r:id="rId15"/>
  </p:sldMasterIdLst>
  <p:notesMasterIdLst>
    <p:notesMasterId r:id="rId15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365" r:id="rId24"/>
    <p:sldId id="264" r:id="rId25"/>
    <p:sldId id="366" r:id="rId26"/>
    <p:sldId id="265" r:id="rId27"/>
    <p:sldId id="266" r:id="rId28"/>
    <p:sldId id="267" r:id="rId29"/>
    <p:sldId id="268" r:id="rId30"/>
    <p:sldId id="269" r:id="rId31"/>
    <p:sldId id="270" r:id="rId32"/>
    <p:sldId id="368" r:id="rId33"/>
    <p:sldId id="367" r:id="rId34"/>
    <p:sldId id="271" r:id="rId35"/>
    <p:sldId id="272" r:id="rId36"/>
    <p:sldId id="369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370" r:id="rId46"/>
    <p:sldId id="371" r:id="rId47"/>
    <p:sldId id="372" r:id="rId48"/>
    <p:sldId id="281" r:id="rId49"/>
    <p:sldId id="373" r:id="rId50"/>
    <p:sldId id="282" r:id="rId51"/>
    <p:sldId id="283" r:id="rId52"/>
    <p:sldId id="284" r:id="rId53"/>
    <p:sldId id="285" r:id="rId54"/>
    <p:sldId id="286" r:id="rId55"/>
    <p:sldId id="374" r:id="rId56"/>
    <p:sldId id="287" r:id="rId57"/>
    <p:sldId id="288" r:id="rId58"/>
    <p:sldId id="289" r:id="rId59"/>
    <p:sldId id="375" r:id="rId60"/>
    <p:sldId id="290" r:id="rId61"/>
    <p:sldId id="291" r:id="rId62"/>
    <p:sldId id="292" r:id="rId63"/>
    <p:sldId id="376" r:id="rId64"/>
    <p:sldId id="293" r:id="rId65"/>
    <p:sldId id="294" r:id="rId66"/>
    <p:sldId id="377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78" r:id="rId75"/>
    <p:sldId id="379" r:id="rId76"/>
    <p:sldId id="302" r:id="rId77"/>
    <p:sldId id="303" r:id="rId78"/>
    <p:sldId id="304" r:id="rId79"/>
    <p:sldId id="305" r:id="rId80"/>
    <p:sldId id="306" r:id="rId81"/>
    <p:sldId id="307" r:id="rId82"/>
    <p:sldId id="380" r:id="rId83"/>
    <p:sldId id="308" r:id="rId84"/>
    <p:sldId id="309" r:id="rId85"/>
    <p:sldId id="310" r:id="rId86"/>
    <p:sldId id="311" r:id="rId87"/>
    <p:sldId id="312" r:id="rId88"/>
    <p:sldId id="313" r:id="rId89"/>
    <p:sldId id="314" r:id="rId90"/>
    <p:sldId id="315" r:id="rId91"/>
    <p:sldId id="316" r:id="rId92"/>
    <p:sldId id="381" r:id="rId93"/>
    <p:sldId id="382" r:id="rId94"/>
    <p:sldId id="317" r:id="rId95"/>
    <p:sldId id="318" r:id="rId96"/>
    <p:sldId id="319" r:id="rId97"/>
    <p:sldId id="320" r:id="rId98"/>
    <p:sldId id="321" r:id="rId99"/>
    <p:sldId id="322" r:id="rId100"/>
    <p:sldId id="383" r:id="rId101"/>
    <p:sldId id="384" r:id="rId102"/>
    <p:sldId id="385" r:id="rId103"/>
    <p:sldId id="323" r:id="rId104"/>
    <p:sldId id="386" r:id="rId105"/>
    <p:sldId id="324" r:id="rId106"/>
    <p:sldId id="325" r:id="rId107"/>
    <p:sldId id="387" r:id="rId108"/>
    <p:sldId id="388" r:id="rId109"/>
    <p:sldId id="389" r:id="rId110"/>
    <p:sldId id="390" r:id="rId111"/>
    <p:sldId id="391" r:id="rId112"/>
    <p:sldId id="326" r:id="rId113"/>
    <p:sldId id="327" r:id="rId114"/>
    <p:sldId id="392" r:id="rId115"/>
    <p:sldId id="393" r:id="rId116"/>
    <p:sldId id="328" r:id="rId117"/>
    <p:sldId id="394" r:id="rId118"/>
    <p:sldId id="329" r:id="rId119"/>
    <p:sldId id="330" r:id="rId120"/>
    <p:sldId id="331" r:id="rId121"/>
    <p:sldId id="332" r:id="rId122"/>
    <p:sldId id="333" r:id="rId123"/>
    <p:sldId id="334" r:id="rId124"/>
    <p:sldId id="335" r:id="rId125"/>
    <p:sldId id="336" r:id="rId126"/>
    <p:sldId id="337" r:id="rId127"/>
    <p:sldId id="338" r:id="rId128"/>
    <p:sldId id="339" r:id="rId129"/>
    <p:sldId id="340" r:id="rId130"/>
    <p:sldId id="341" r:id="rId131"/>
    <p:sldId id="342" r:id="rId132"/>
    <p:sldId id="343" r:id="rId133"/>
    <p:sldId id="344" r:id="rId134"/>
    <p:sldId id="345" r:id="rId135"/>
    <p:sldId id="346" r:id="rId136"/>
    <p:sldId id="347" r:id="rId137"/>
    <p:sldId id="348" r:id="rId138"/>
    <p:sldId id="349" r:id="rId139"/>
    <p:sldId id="350" r:id="rId140"/>
    <p:sldId id="351" r:id="rId141"/>
    <p:sldId id="352" r:id="rId142"/>
    <p:sldId id="353" r:id="rId143"/>
    <p:sldId id="354" r:id="rId144"/>
    <p:sldId id="355" r:id="rId145"/>
    <p:sldId id="356" r:id="rId146"/>
    <p:sldId id="357" r:id="rId147"/>
    <p:sldId id="358" r:id="rId148"/>
    <p:sldId id="359" r:id="rId149"/>
    <p:sldId id="360" r:id="rId150"/>
    <p:sldId id="361" r:id="rId151"/>
    <p:sldId id="362" r:id="rId152"/>
    <p:sldId id="363" r:id="rId153"/>
    <p:sldId id="364" r:id="rId154"/>
  </p:sldIdLst>
  <p:sldSz cx="9144000" cy="6858000" type="screen4x3"/>
  <p:notesSz cx="7315200" cy="9601200"/>
  <p:embeddedFontLst>
    <p:embeddedFont>
      <p:font typeface="Comic Sans MS" pitchFamily="66" charset="0"/>
      <p:regular r:id="rId156"/>
      <p:bold r:id="rId157"/>
      <p:italic r:id="rId158"/>
      <p:boldItalic r:id="rId159"/>
    </p:embeddedFont>
    <p:embeddedFont>
      <p:font typeface="Calibri" pitchFamily="34" charset="0"/>
      <p:regular r:id="rId160"/>
      <p:bold r:id="rId161"/>
      <p:italic r:id="rId162"/>
      <p:boldItalic r:id="rId163"/>
    </p:embeddedFont>
    <p:embeddedFont>
      <p:font typeface="Gill Sans" charset="0"/>
      <p:regular r:id="rId164"/>
      <p:bold r:id="rId165"/>
    </p:embeddedFont>
    <p:embeddedFont>
      <p:font typeface="Tahoma" pitchFamily="34" charset="0"/>
      <p:regular r:id="rId166"/>
      <p:bold r:id="rId1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48F48E8-D0D3-498A-869C-D4956F8DEF0F}">
  <a:tblStyle styleId="{A48F48E8-D0D3-498A-869C-D4956F8DEF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33" Type="http://schemas.openxmlformats.org/officeDocument/2006/relationships/slide" Target="slides/slide118.xml"/><Relationship Id="rId138" Type="http://schemas.openxmlformats.org/officeDocument/2006/relationships/slide" Target="slides/slide123.xml"/><Relationship Id="rId154" Type="http://schemas.openxmlformats.org/officeDocument/2006/relationships/slide" Target="slides/slide139.xml"/><Relationship Id="rId159" Type="http://schemas.openxmlformats.org/officeDocument/2006/relationships/font" Target="fonts/font4.fntdata"/><Relationship Id="rId170" Type="http://schemas.openxmlformats.org/officeDocument/2006/relationships/theme" Target="theme/theme1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slide" Target="slides/slide108.xml"/><Relationship Id="rId128" Type="http://schemas.openxmlformats.org/officeDocument/2006/relationships/slide" Target="slides/slide113.xml"/><Relationship Id="rId144" Type="http://schemas.openxmlformats.org/officeDocument/2006/relationships/slide" Target="slides/slide129.xml"/><Relationship Id="rId149" Type="http://schemas.openxmlformats.org/officeDocument/2006/relationships/slide" Target="slides/slide13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60" Type="http://schemas.openxmlformats.org/officeDocument/2006/relationships/font" Target="fonts/font5.fntdata"/><Relationship Id="rId165" Type="http://schemas.openxmlformats.org/officeDocument/2006/relationships/font" Target="fonts/font10.fntdata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113" Type="http://schemas.openxmlformats.org/officeDocument/2006/relationships/slide" Target="slides/slide98.xml"/><Relationship Id="rId118" Type="http://schemas.openxmlformats.org/officeDocument/2006/relationships/slide" Target="slides/slide103.xml"/><Relationship Id="rId134" Type="http://schemas.openxmlformats.org/officeDocument/2006/relationships/slide" Target="slides/slide119.xml"/><Relationship Id="rId139" Type="http://schemas.openxmlformats.org/officeDocument/2006/relationships/slide" Target="slides/slide124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150" Type="http://schemas.openxmlformats.org/officeDocument/2006/relationships/slide" Target="slides/slide135.xml"/><Relationship Id="rId155" Type="http://schemas.openxmlformats.org/officeDocument/2006/relationships/notesMaster" Target="notesMasters/notesMaster1.xml"/><Relationship Id="rId171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59" Type="http://schemas.openxmlformats.org/officeDocument/2006/relationships/slide" Target="slides/slide44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24" Type="http://schemas.openxmlformats.org/officeDocument/2006/relationships/slide" Target="slides/slide109.xml"/><Relationship Id="rId129" Type="http://schemas.openxmlformats.org/officeDocument/2006/relationships/slide" Target="slides/slide114.xml"/><Relationship Id="rId54" Type="http://schemas.openxmlformats.org/officeDocument/2006/relationships/slide" Target="slides/slide39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40" Type="http://schemas.openxmlformats.org/officeDocument/2006/relationships/slide" Target="slides/slide125.xml"/><Relationship Id="rId145" Type="http://schemas.openxmlformats.org/officeDocument/2006/relationships/slide" Target="slides/slide130.xml"/><Relationship Id="rId161" Type="http://schemas.openxmlformats.org/officeDocument/2006/relationships/font" Target="fonts/font6.fntdata"/><Relationship Id="rId16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127" Type="http://schemas.openxmlformats.org/officeDocument/2006/relationships/slide" Target="slides/slide11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130" Type="http://schemas.openxmlformats.org/officeDocument/2006/relationships/slide" Target="slides/slide115.xml"/><Relationship Id="rId135" Type="http://schemas.openxmlformats.org/officeDocument/2006/relationships/slide" Target="slides/slide120.xml"/><Relationship Id="rId143" Type="http://schemas.openxmlformats.org/officeDocument/2006/relationships/slide" Target="slides/slide128.xml"/><Relationship Id="rId148" Type="http://schemas.openxmlformats.org/officeDocument/2006/relationships/slide" Target="slides/slide133.xml"/><Relationship Id="rId151" Type="http://schemas.openxmlformats.org/officeDocument/2006/relationships/slide" Target="slides/slide136.xml"/><Relationship Id="rId156" Type="http://schemas.openxmlformats.org/officeDocument/2006/relationships/font" Target="fonts/font1.fntdata"/><Relationship Id="rId164" Type="http://schemas.openxmlformats.org/officeDocument/2006/relationships/font" Target="fonts/font9.fntdata"/><Relationship Id="rId16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slide" Target="slides/slide110.xml"/><Relationship Id="rId141" Type="http://schemas.openxmlformats.org/officeDocument/2006/relationships/slide" Target="slides/slide126.xml"/><Relationship Id="rId146" Type="http://schemas.openxmlformats.org/officeDocument/2006/relationships/slide" Target="slides/slide131.xml"/><Relationship Id="rId167" Type="http://schemas.openxmlformats.org/officeDocument/2006/relationships/font" Target="fonts/font12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162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131" Type="http://schemas.openxmlformats.org/officeDocument/2006/relationships/slide" Target="slides/slide116.xml"/><Relationship Id="rId136" Type="http://schemas.openxmlformats.org/officeDocument/2006/relationships/slide" Target="slides/slide121.xml"/><Relationship Id="rId157" Type="http://schemas.openxmlformats.org/officeDocument/2006/relationships/font" Target="fonts/font2.fntdata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52" Type="http://schemas.openxmlformats.org/officeDocument/2006/relationships/slide" Target="slides/slide13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26" Type="http://schemas.openxmlformats.org/officeDocument/2006/relationships/slide" Target="slides/slide111.xml"/><Relationship Id="rId147" Type="http://schemas.openxmlformats.org/officeDocument/2006/relationships/slide" Target="slides/slide132.xml"/><Relationship Id="rId16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142" Type="http://schemas.openxmlformats.org/officeDocument/2006/relationships/slide" Target="slides/slide127.xml"/><Relationship Id="rId163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0.xml"/><Relationship Id="rId46" Type="http://schemas.openxmlformats.org/officeDocument/2006/relationships/slide" Target="slides/slide31.xml"/><Relationship Id="rId67" Type="http://schemas.openxmlformats.org/officeDocument/2006/relationships/slide" Target="slides/slide52.xml"/><Relationship Id="rId116" Type="http://schemas.openxmlformats.org/officeDocument/2006/relationships/slide" Target="slides/slide101.xml"/><Relationship Id="rId137" Type="http://schemas.openxmlformats.org/officeDocument/2006/relationships/slide" Target="slides/slide122.xml"/><Relationship Id="rId158" Type="http://schemas.openxmlformats.org/officeDocument/2006/relationships/font" Target="fonts/font3.fntdata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62" Type="http://schemas.openxmlformats.org/officeDocument/2006/relationships/slide" Target="slides/slide47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111" Type="http://schemas.openxmlformats.org/officeDocument/2006/relationships/slide" Target="slides/slide96.xml"/><Relationship Id="rId132" Type="http://schemas.openxmlformats.org/officeDocument/2006/relationships/slide" Target="slides/slide117.xml"/><Relationship Id="rId153" Type="http://schemas.openxmlformats.org/officeDocument/2006/relationships/slide" Target="slides/slide1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1T10:29:26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7219 8235,'24'0,"100"0,-49 0,49 0,-50 0,1-25,-1-24,-49 49,24-25,-24 25</inkml:trace>
  <inkml:trace contextRef="#ctx0" brushRef="#br0" timeOffset="399.7948">8434 7293,'0'0,"25"74,-25 50,0 25,49 0,-49-25,0-50,50 50,-50-49,0-26,0-24</inkml:trace>
  <inkml:trace contextRef="#ctx0" brushRef="#br0" timeOffset="991.9964">7987 7417,'25'0,"0"-25,25 25,-26 0,51 0,-50-25,49 25,-24-50,-1 50,26 0,-26-24,-24 24,25 0,24 0,1 0,-51 0,1-50,25 50,-25 0,-1 0,26 0</inkml:trace>
  <inkml:trace contextRef="#ctx0" brushRef="#br0" timeOffset="1840.1287">8608 8012,'0'25,"0"0,49-25,1 0,-1 0,-24 0,25 0,-25 0,-1 0,26 0,-25-50,0 50,-25-75,0 26,24 24,-24 0,0 0,-24 25,-1 25,-25 0,50 25,-49-1,24-24,25 25,0 24,0-49,0 0,0 0,25-25,-1 24,1 1,0-25,0 0,24 0,-24 0,0 0,25 0,-26 0,26 0,-25-49</inkml:trace>
  <inkml:trace contextRef="#ctx0" brushRef="#br0" timeOffset="2568.3054">9401 7714,'0'-25,"-24"25,-26 75,0-26,25 26,-24 49,49-74,0-1,0 26,0-51,0 1,0 25,25-50,-1 0,51 0,-1-50,-49 1,25-26,-50 1,25 24,-25 25,0 0,0-24,0 98,0 1,0-25,0 49,0-49,0 0,0 25,0-26,49 1,-24-25,25 0</inkml:trace>
  <inkml:trace contextRef="#ctx0" brushRef="#br0" timeOffset="3718.7936">9674 7764,'0'74,"25"-24,-25-25,0-1,25 26,-25-25,0 0,0 24,25-49,-25 25,0-99,0 24,0 25,0-49,0 49,0-49,0 24,0 25,0 0,24 1,1-1,0 25,0 0,24 0,-24 0,0 49,0-49,-25 25,0 25,0-25,0-1,0-73,0-26,0 51,0-100,0 99,25 25,-25-25,0-25,49 50,-24 0,0 25,0 0,-25 49,24 1,-24-26,0-24,25 25,0-25,-25-1,0 1,0 25,0-25,25-1</inkml:trace>
  <inkml:trace contextRef="#ctx0" brushRef="#br0" timeOffset="4207.1388">10542 6970,'0'0,"50"25,0 49,-26-24,26 24,-25 1,24-26,-49-24,25 0,0 25,0-26,-25 1</inkml:trace>
  <inkml:trace contextRef="#ctx0" brushRef="#br0" timeOffset="4688.4046">11113 6573,'0'25,"-25"49,-25 26,50-51,-74 100,24-74,26 49,-51-25,75-50,-25 26,25-50,0-1,0 26,-24 0,-1-50</inkml:trace>
  <inkml:trace contextRef="#ctx0" brushRef="#br0" timeOffset="5240.0531">11063 7069,'25'25,"-25"0,0 49,0 1,0-26,0 1,0 0</inkml:trace>
  <inkml:trace contextRef="#ctx0" brushRef="#br0" timeOffset="5719.1355">11187 6945</inkml:trace>
  <inkml:trace contextRef="#ctx0" brushRef="#br0" timeOffset="6559.7972">11212 7169,'50'0,"-26"0,1 0,0 0,50-25,-75 74,-25-24,25 0,0 0,0 24,25-49,24 0</inkml:trace>
  <inkml:trace contextRef="#ctx0" brushRef="#br0" timeOffset="7551.8387">11683 6945,'0'0,"25"25,-25 25,0 24,0-49,0 0,0 49,0-49,25 49,0-98,24-1,-49 0,0 0,0 0,25 1,0-1,0 25,0 0,24 0,1-25,-25 0,24-74,-49 74,0 0,0 1</inkml:trace>
  <inkml:trace contextRef="#ctx0" brushRef="#br0" timeOffset="8272.9592">12378 6995,'25'0,"-1"0,51-25,-75 0,0 1,-25 24,-25 0,1 0,24 49,0-24,0 0,1 0,24 49,0-49,-25 24,25-24,0 0,0 0,0 0,49-25,-24 0,0 0,0 0,0 0,-1 0,1-25</inkml:trace>
  <inkml:trace contextRef="#ctx0" brushRef="#br0" timeOffset="9039.1147">12775 6772,'25'-25,"-1"25,1 0,0 0,25 0,-26 0,-24 25,25 24,0-49,-25-49,0 24,25-25,0 1,-1 24,26-25,-25 50,0 0</inkml:trace>
  <inkml:trace contextRef="#ctx0" brushRef="#br0" timeOffset="10688.8612">9997 8334,'0'75,"0"-1,0 1,0 24,0 0,0 50,0-50,-25-74,25 25,0-26,0 1,0-74</inkml:trace>
  <inkml:trace contextRef="#ctx0" brushRef="#br0" timeOffset="11303.9622">10096 8285,'25'0,"49"0,-74 49,25 51,49-26,-49 0,-25-49,50 25,-50-25,0-1,25-24</inkml:trace>
  <inkml:trace contextRef="#ctx0" brushRef="#br0" timeOffset="11911.8398">9873 8632,'0'-25,"0"-24,49 24,1 0,24-25,1 50,-51-24,26 24,0-25,-26 0,1 0,0 0,25 1</inkml:trace>
  <inkml:trace contextRef="#ctx0" brushRef="#br0" timeOffset="12871.9">10443 8334,'0'25,"0"0,50 25,-50-26,25 51,-25-26,0-24,0 0,0 0,0 24,24-49,-24-49,0 24,0-49,0 24,50 25,-50-49,25 24,-25 25,25-24,-1 98,-24 1,25-50,-25 50,0-1,25 26,-25-51</inkml:trace>
  <inkml:trace contextRef="#ctx0" brushRef="#br0" timeOffset="13352.8655">10766 8086,'0'0,"24"0,1 0,0 25,0 0,24 25,-49-1,50-24,-50-50</inkml:trace>
  <inkml:trace contextRef="#ctx0" brushRef="#br0" timeOffset="13624.0067">10964 8186,'0'49,"0"75,0-49,0-26,-25 26,0-26,1 1,-1-1,25 1</inkml:trace>
  <inkml:trace contextRef="#ctx0" brushRef="#br0" timeOffset="14872.8299">11386 7863,'0'0,"-25"25,-25 24,-24-24,-1 25,1 24,49-74,25 25,-25 0,25 25,-24-50,-1 24,25 1,0 0,49 0,-24-25,74-50,-49 25,-25-24,24 24,-24 0,0-24,0 49,0-25,-25 0,25-25,-25 25,49-49,-49 49,0-24,0-26,0 50,0 1,0-1,0-25,0 75,0 49,0 1,0-1,0 1,0 24,0-49,0 24,0-49,0 0,0 24,25-49</inkml:trace>
  <inkml:trace contextRef="#ctx0" brushRef="#br0" timeOffset="15575.7123">11683 8086,'0'-24,"0"-1,50 0,-25 25,0 0,-1-50,1 50,0-25,-25-24,74 24,-74-25,0 26,-24 48,-1 1,0 25,-25-25,50-1,-49 1,49 25,-25-25,25 0,0-1,0 26,0-25,0 0,25-25,0 24,-1-24,1 0,25 0,-1 0,-24-24,0 24</inkml:trace>
  <inkml:trace contextRef="#ctx0" brushRef="#br0" timeOffset="16232.0879">12279 7392,'0'0,"-25"0,-25 0,25 25,-24-1,24 26,0 0,0-50,25 49,0-24,0 0,0 24,25-49,0 0,25 0,-26 0,1 25,0-25,0 25,0 0,-25 0,0 24,0 1,-25-25,0-1,-49 26,49-50,0 0,-25 0,26 0</inkml:trace>
  <inkml:trace contextRef="#ctx0" brushRef="#br0" timeOffset="16751.1368">12279 7466,'0'25,"0"25,0-26,0 51,0-26,0-24,24 25,-24-25</inkml:trace>
  <inkml:trace contextRef="#ctx0" brushRef="#br0" timeOffset="17495.191">12502 7342,'-25'0,"-25"0,1 25,24 25,-25-26,26 1,-1 0,25 0,-25-25,25 25,0-1,0 1,0 0,0 25,50 24,-26-49,26 24,-25-24,0 0</inkml:trace>
  <inkml:trace contextRef="#ctx0" brushRef="#br0" timeOffset="48767.3929">11187 7888,'-25'0,"-24"0,24 0,25 25,-25 24,-24-24,24 25,0-50,0 0,25 25,0 24,0-24,0 0,0 0,-25-25,25 49,0-24,0 0</inkml:trace>
  <inkml:trace contextRef="#ctx0" brushRef="#br0" timeOffset="399975.5684">8583 5358,'0'74,"0"50,25-74,-25 24,0 1,24-1,-24-49,0 49,0-49,25 50,0-75,0 0,24 0,-24 0,0 0,25 0,49-50,-50 0,-24 26,0-1</inkml:trace>
  <inkml:trace contextRef="#ctx0" brushRef="#br0" timeOffset="400487.9969">8409 5755,'0'-25,"25"0,0 0,-25 0,25 1,24 24,-24-25,0 25,0 0,-1 0,26 0,-25 0,49 0,-49 0,0 0</inkml:trace>
  <inkml:trace contextRef="#ctx0" brushRef="#br0" timeOffset="401198.7057">9104 5655,'0'0,"24"-49,1 49,-25-25,25 0,0 25,0-25,-1-49,26 74,-50-25,-25 25,0 25,1-25,24 25,-25 0,25 24,0-24,0 0,0 24,0-24,0 0,0 0,0 24,0-24,49-25,-24 0,25 0,0 0,-26 0</inkml:trace>
  <inkml:trace contextRef="#ctx0" brushRef="#br0" timeOffset="401654.7849">9426 4911,'0'75,"50"-1,-50 1,25 24,-25-50,0 1,0 24,0 1,49-50,-49-1,0 26,0-25,0 0</inkml:trace>
  <inkml:trace contextRef="#ctx0" brushRef="#br0" timeOffset="402960.1872">9724 5308,'25'0,"-1"25,-24 0,25 24,-25-24,0 0,0-50,0-24,0-1,50 0,-50 26,0-51,25 75,-1-49,1 24,25 0,-25 0,-1 25,1 0,0 75,-25-51,0 51,0-26,50 1,-50 0,0-26,24-24,51-24,-75-51,25 1,74-25,-49-25,-50 74,0 25,0 0,-25 25,0 75,25-26,-50-24,50 0,0 25,0-26,0 1,0 0,0 25,0-26,0 1,25-25,0 0,25 0,-26 0,1-25,0 1,25-1,-50 0,0 0,24 0,-24 1,0-26,0 25,0 0</inkml:trace>
  <inkml:trace contextRef="#ctx0" brushRef="#br0" timeOffset="403462.6814">10567 4539,'25'25,"-25"49,0 1,0-1,0 1,0-1,0-49,0 49,0-24,0-25,25 0,0-25,-1 0,26 0,0-50,-50 25,0 0,0 1,24-26</inkml:trace>
  <inkml:trace contextRef="#ctx0" brushRef="#br0" timeOffset="403847.3125">10443 4911,'-25'-24,"25"-1,25 0,-25 0,75 0,-51 25,51 0,-26 0,1-25,-50 1,74-1,-49 25,25 0</inkml:trace>
  <inkml:trace contextRef="#ctx0" brushRef="#br0" timeOffset="407735.4903">7491 14287,'-74'25,"74"50,-25 24,25-49,-49 24,49 0,-25-24,25 24,-25-24,0 0,25-26,0 26,0 24,0-49,0 0,50-50,-25 25,-1-25,1 1,-25-1,25 25,-25-25</inkml:trace>
  <inkml:trace contextRef="#ctx0" brushRef="#br0" timeOffset="408215.4302">6574 14684</inkml:trace>
  <inkml:trace contextRef="#ctx0" brushRef="#br0" timeOffset="408990.7344">6946 14684,'0'0,"24"0,1 0,0 0,25 0,-26 0,1 0,0 0,25 0,-25 0,-1 0,1 0,25 0,-25 0</inkml:trace>
  <inkml:trace contextRef="#ctx0" brushRef="#br0" timeOffset="409967.5722">7591 14784,'0'0,"24"0,1 0,25 0,-25 0,-1 0,1 0,-25-50,0 25,0 0,0-24,-25 49,-24 0,24 0,0 0,0 25,25 24,-24-49,24 25,0 25,0-26,0 1,0 25,0-25,0-1,24 1,1-25,-25 50,50-50,-25 0,-1 0,1 0,25 0,-25 0,-1 0,1 0</inkml:trace>
  <inkml:trace contextRef="#ctx0" brushRef="#br0" timeOffset="410504.1211">8087 14089,'0'0,"0"25,0 49,0 1,0-51,-25 51,25-1,0 1,0-1,-25 1,25-26,0 26,0-26,0 1,0-25,0-1,0 1,0 25,25-50,0 0,-1 0,51 0,-1 0</inkml:trace>
  <inkml:trace contextRef="#ctx0" brushRef="#br0" timeOffset="412048.4191">8459 14511,'25'0,"-1"0,1 0,25 0,-50 25,49-1,-49 1,0 25,25-1,-25 1,0-25,0 24,0-24,0 0,0 25,0 24,0-49,0 0,0-75,0-24,0 49,0 0,0-25,0 26,50-26,-25 0,-1 26,1-1,-25-25,50 50,-25-25,-1 25,1 25,-25 25,0-1,25-49,-25 50,0 24,0-49,0 25,0-25,50-25,-1 0,-24-50,0 25,24-24,1-1,-25 25,24-24,-24 24,0-25,-25 25,-50 25,26 0,-1 0,-25 0,50 25,0 0,-49 0,49 0,0-1,-25 26,25-25,0 24,0-24,25-25,-1 0,1 0,25 0,-25 0,-1 0,1 0,25 0,-25-25,0 1,24-26,-24 50,0-25</inkml:trace>
  <inkml:trace contextRef="#ctx0" brushRef="#br0" timeOffset="412582.7776">9600 14114,'-25'25,"0"74,25-25,0 1,-49-1,49 1,0-1,0 0,0 1,0-50,-25-1,25 26,0-25,0 0,0-1,49-24,-24 0,0 0,25 0,-26-24,1-1,0 25</inkml:trace>
  <inkml:trace contextRef="#ctx0" brushRef="#br0" timeOffset="413047.0526">9476 14461,'49'0,"-24"0,0 0,0 0,24 0</inkml:trace>
  <inkml:trace contextRef="#ctx0" brushRef="#br0" timeOffset="414446.517">10443 14957,'25'0,"49"0,50-25,25-24,50-1,-125 50,50 0,-50-25,-24 25,0 0,49 0,-74 0,49-49,1 49,-1 0,-49 0,24-25,-24 25,0 0,25 0,-26 0,1 0,0 0,25 0,49-25,-50 0,26 25,-26 0,51 0,-26 0,1 0,49 0,-50 0,-24 0,-26 0,51 0,-1-49,1 49,-1 0,50-25,-50 25,1-50,-1 50,1 0,-26-24,1 24,0 0,24 0,-49 0,49-25,-74 0,99 25,-49 0,0-74,-26 74,51-25,-1 25,-49 0,0 0</inkml:trace>
  <inkml:trace contextRef="#ctx0" brushRef="#br0" timeOffset="415383.2713">10890 13866,'0'49,"0"75,0-49,0-1,0 1,0-1,0-49,0 0,0 0,0-1</inkml:trace>
  <inkml:trace contextRef="#ctx0" brushRef="#br0" timeOffset="416303.3516">11386 13940,'-50'0,"0"0,26 25,-26 0,25 24,25-24,0 0,0 0,0 24,25-49,49 50,-49-50,0 0,25 0,-25 0,-1 0,26-25,-25-24,0-1,-1 50,-24-25,0 100,-24-51,24 51,0-26,-25 26,25-50,-25 0,25 24</inkml:trace>
  <inkml:trace contextRef="#ctx0" brushRef="#br0" timeOffset="417384.1704">11758 14238,'49'0,"-49"25,0-1,0-48</inkml:trace>
  <inkml:trace contextRef="#ctx0" brushRef="#br0" timeOffset="418264.263">12006 13965,'0'0,"25"-25,24 0,-24 1,0 24,24-50,-49 25,50 25,-50 50,0-25,0 24,0-24,0 0,0 24,0-24,0 0,0 25,-74-1,49-24,-25 25,25-50,1 24,-1-24,0 50,50-50,0 0,24 0,-24 0,0 0,49 0,-49 0,49-50,-49 50</inkml:trace>
  <inkml:trace contextRef="#ctx0" brushRef="#br0" timeOffset="418567.2145">12601 14238,'0'-50,"50"50</inkml:trace>
  <inkml:trace contextRef="#ctx0" brushRef="#br0" timeOffset="419511.2943">12874 13742,'25'0,"0"0,-1 0,1 0,50 0,49 0,24-50,-24 50,1 0,23-49,-73 49,-1 0,-24 0,-25 0,-75 0,0 24,-49 26,25 49,-1-49,1-1,24-24,-24 25,24-50,-24 49,49-24,0-25,100 0,-26 0,26 0,-26-25,1 25,-25 0,24 0,-24 0,0 0,0 0,-25 25,0 0,-50 0,25-25,1 25,-51-25,25 0,26 0,-1 0</inkml:trace>
  <inkml:trace contextRef="#ctx0" brushRef="#br0" timeOffset="419944.0862">13841 13866,'0'-25,"25"25,0 0</inkml:trace>
  <inkml:trace contextRef="#ctx0" brushRef="#br0" timeOffset="420767.7974">14511 13122,'0'24,"0"51,-25-25,0-1,25 75,-49-49,49-1,-50-49,50 24,-25 1,50-50,0 0,0 0,0 0,-1 0,1 0,25-50,24 50,-49 0,25-24,-1-1,-24 25,0 0,0 0</inkml:trace>
  <inkml:trace contextRef="#ctx0" brushRef="#br0" timeOffset="421118.6466">14710 13345,'0'50,"0"-1,0 1,0 24,-25 1,25-1,0-49,0 24,0 26,0-50,0-1</inkml:trace>
  <inkml:trace contextRef="#ctx0" brushRef="#br0" timeOffset="422672.3305">6152 14610,'0'-25,"50"25,-1 25,-24 0,0-25,0 0,24 49,-24-49,0 0,0 0,-25 25,0 25,0-25,0-1,0 26,0 24,-25-49,25 0,-25 25,0-26,-24 1,24 25,0-1,0-49</inkml:trace>
  <inkml:trace contextRef="#ctx0" brushRef="#br0" timeOffset="430815.2479">7690 15850,'0'25,"0"0,0 24,0 1,0 0,0-1,0-24,25 49,-1-49,26-25,-25 0,0 0,24 0,1-25,-25-24,-1-1,1 1,-25-26,25 1,-25 49,0-49,0 24,0 0,50 1,-50 24</inkml:trace>
  <inkml:trace contextRef="#ctx0" brushRef="#br0" timeOffset="431552.5605">8285 15801,'25'24,"0"1,-25 25,0-25,0 49,0-49,0 0,0 24,25-49,-1 0,1 0,-25-25,50-49,-1 49,-24 0,50-49,-51 49,1-24,25 49,-50 49,0-24,0 49,0-49,0 25,0-25,25-25,-1 0,26 0,24 0,-49 0,25 0</inkml:trace>
  <inkml:trace contextRef="#ctx0" brushRef="#br0" timeOffset="432432.7602">9054 15751,'0'50,"0"-1,0 26,0-51,0 1,0-50,0-49,50 0,-50 49,24 25,1-25,0 0,-25 50,0 0,50 24,-50-24,0 0,0 25,0-75,0 0,0 0,49 25,-24 50,0-25,0-25,0 0,49 0,-49-25</inkml:trace>
  <inkml:trace contextRef="#ctx0" brushRef="#br0" timeOffset="432695.0536">9724 15577,'0'-24</inkml:trace>
  <inkml:trace contextRef="#ctx0" brushRef="#br0" timeOffset="433406.4414">9625 15900</inkml:trace>
  <inkml:trace contextRef="#ctx0" brushRef="#br0" timeOffset="433983.5327">8087 16694,'-50'49,"50"-24,-50 74,50-74,-24 49,24-49,0 25</inkml:trace>
  <inkml:trace contextRef="#ctx0" brushRef="#br0" timeOffset="434558.4262">7987 16545,'0'-25,"50"0,-25 0,0-24,24 24,1-25,24 1,26-1,-76 50,1 0,0 0,25 0,-50 25,49 24,-49-24,0 0,25-25,-25 50,0-25,0-1,-25 26,-24-50,-26 50,50-50,-49 49,24-49,-24 25,74 0,-25-25,0 0,0 25</inkml:trace>
  <inkml:trace contextRef="#ctx0" brushRef="#br0" timeOffset="435263.8423">8632 16793,'-49'0,"-26"0,51 0,-1 0,-74 0,99 25,0-1,-25 1,25 0,0 0,0-50,25-25,-1-24,26 49,-50 0,25 25,24 0,-24 25,-25 0,25 0,0-25,0 25,24-25,-24 0,49 0,-49 0,50 0,-51-50</inkml:trace>
  <inkml:trace contextRef="#ctx0" brushRef="#br0" timeOffset="435783.2643">9029 16520,'-25'0,"1"25,-1 24,0-24,25 0,50 0,-26 0,-24-1,-24 1,-51 25,26-50,-26 0,1 0,49 25,25-50</inkml:trace>
  <inkml:trace contextRef="#ctx0" brushRef="#br0" timeOffset="436432.1406">9228 16396,'-50'50,"50"-26,0 1,0 25,0-25,0 74,0-74,0 24,0-24,0 0,0 24,0-24,-25 0,0-25,1 0,-1 0,0 0,25-25,0 0,0-24</inkml:trace>
  <inkml:trace contextRef="#ctx0" brushRef="#br0" timeOffset="436855.8378">9476 16396,'0'-25,"25"50,-25 0</inkml:trace>
  <inkml:trace contextRef="#ctx0" brushRef="#br0" timeOffset="437112.0545">9476 16644,'49'-25</inkml:trace>
  <inkml:trace contextRef="#ctx0" brushRef="#br0" timeOffset="449743.1362">6871 17884,'25'0,"0"0,0 25,24-25,-24 0,0 0,24 0,-24 0,0 0,0 25,-25 0,0 24,0-24,0 0,0 24,-50 1,25 0,1-50,-1 24,-25 1</inkml:trace>
  <inkml:trace contextRef="#ctx0" brushRef="#br0" timeOffset="455311.3906">8360 17711,'24'0,"-48"24,24 1,-25-25,0 25,0 0,0 0,25-1,-24-24,-1 25,25 0,-25-25,25 25,0 24,25-49,0 0,24 0,1-24,-25-26,-25 25,24 0,1-24,0 24,-25 0,25-24,-25 24,0 0,0 0,0-24,25-1,-25 0,0 25,0 1,0 48,0 51,0-25,0 24,0 0,0-49,0 50,0-51,0 1,0 25,24-50,1 25</inkml:trace>
  <inkml:trace contextRef="#ctx0" brushRef="#br0" timeOffset="455751.9705">8682 17711,'0'24,"0"1,0 25,0-25,0-1,0 26,25-25,0-50,-1 25</inkml:trace>
  <inkml:trace contextRef="#ctx0" brushRef="#br0" timeOffset="456223.9305">8806 17438,'0'-25</inkml:trace>
  <inkml:trace contextRef="#ctx0" brushRef="#br0" timeOffset="457006.6059">8955 17537,'49'0,"26"-50,-26 50,-24 0,0 0,0 0,0 25,-25 0,0 0,24 24,-24-24,0 0,0-99,0 49,0-25,25 0,0 1,0-1,0 25,0 1,-1 24,-24-25</inkml:trace>
  <inkml:trace contextRef="#ctx0" brushRef="#br0" timeOffset="461039.1362">8558 18604,'-25'-25,"-24"25,49 25,-25-25,25 24,0 1,0 0,0 0,-25 0,25-1,0 1,0 0,50-25,-26 0,1 0</inkml:trace>
  <inkml:trace contextRef="#ctx0" brushRef="#br0" timeOffset="461550.4793">8781 18231,'0'50,"0"-25,25 24,-25 26,0-26,0 1,50-25,-50 0</inkml:trace>
  <inkml:trace contextRef="#ctx0" brushRef="#br0" timeOffset="462390.9674">8955 18504,'25'-25,"24"25,-24-49,0 49,0-50,-1 25,26-24,-100 49,26 49,24-24,-25 50,25-51,0 26,0-25,25 0,-1-25,1 0,-25-25,25 0</inkml:trace>
  <inkml:trace contextRef="#ctx0" brushRef="#br0" timeOffset="463304.3821">9476 18207,'-25'0,"0"24,25 26,0-25,0 0,0-1,0 1,25-50,-25 1,0-1,25 25,0 0,-1 0,1 0,25 0,-1-25</inkml:trace>
  <inkml:trace contextRef="#ctx0" brushRef="#br0" timeOffset="464182.563">9649 18132,'25'0,"0"0,25 50,-50-25,0-1,0 26,0-25,0 0,0 24,0-24,0-75,0 26,0-1,0-50,0 26,0-26,24 1,-24 49,0 0,0-24,25 49,0-25</inkml:trace>
  <inkml:trace contextRef="#ctx0" brushRef="#br0" timeOffset="526855.1603">12353 670,'0'-25,"-25"25,-49 25,49 0,-49-1,74 1,-25-25,0 0,0 25,0 0,-24 0,24 24,0-24,0 0,25 24,-24-24,24 0,0 0,0 0,-25-1,25 26,0-25,0 0,0-1,0 26,0-25,0 0,25-25,-1 0,26 0,24-100,-24 76,0-26,-26 25,51 0,-50-24,-25 24,24 0,1 0,-25-24,0 24,0 0,25-24,0 24,-25 74,0-24,0 0,0 0,0 24,0-24,0 25,49-50,-49 25,0-1</inkml:trace>
  <inkml:trace contextRef="#ctx0" brushRef="#br0" timeOffset="531055.575">12676 744,'24'0,"1"0,0 25,25 25,-50 24,0 0,0 1,0-26,0 1,0-25,24 49,-24-24,0-1,0 1,0-25,0 49,0 1,0-51,0 26,0-25,0 49,0 1,0-50,0 24,0-24,0-75,0-24</inkml:trace>
  <inkml:trace contextRef="#ctx0" brushRef="#br0" timeOffset="532550.2938">12576 744,'0'-25,"25"25,-25-24,50-1,-25 25,24 0,1 0,-25 0,-1 0,1 0,0 25,-25-1,0 1,0 0,25 25,-25-26,0 1,0 25,0-25,0-1,0 1,0 50,-25-75,0 24,0-24</inkml:trace>
  <inkml:trace contextRef="#ctx0" brushRef="#br0" timeOffset="533168.3232">13122 645,'-50'0,"26"74,24 1,0 49,-50-25,50-25,0 1,0 49,-50 0,50 25,0-25,0 25,0-75,0-24,0-1,0-98,0 24,0 0</inkml:trace>
  <inkml:trace contextRef="#ctx0" brushRef="#br0" timeOffset="534110.9373">13023 868,'0'-25,"49"1,-49-1,25 0,25 0,-50 0,49 25,-24 0,0 0,25 0,-1 0,-49 25,25 25,-25-25,0-1,0 1,0 25,0-25,0-1,-25 26,25-25,-25 24,-24-24,49 0,-50-25,25 0,1 0,-1 0,0 0,-25 0</inkml:trace>
  <inkml:trace contextRef="#ctx0" brushRef="#br0" timeOffset="534919.6089">13494 1191,'0'0,"50"-75,-50 50,25-123,49 48,75-48,-75 24,50-1,-49 1,24-49,-50 123,-49 25,0-49,-24 124,-76 24,100 75,-24-75,-26 1,50-26,-25 100,25-74,0-51,0 51,0-1,0-49,0 25,0-1,0-24,50-25,-25 0,-1 0,26 0,-25 0,0 0,-1 0,26 0,-50-25,0 0</inkml:trace>
  <inkml:trace contextRef="#ctx0" brushRef="#br0" timeOffset="535184.0655">14313 769,'0'50,"0"-26,0 1,0 0,0 0,49-25,1 0</inkml:trace>
  <inkml:trace contextRef="#ctx0" brushRef="#br0" timeOffset="535591.8379">14461 521,'-24'0,"24"50,0-26,0 1,-25 0,0 0,0-25,0 0,1-50,24 1,0-26,0 50,0 0</inkml:trace>
  <inkml:trace contextRef="#ctx0" brushRef="#br0" timeOffset="536272.488">14660 546,'0'25,"-50"24,26 1,-1 24,0-24,0-25,25 24,0-24,0 0,0 0,25-1,0-24,24 0,-24 0,0 0,25 0,-26-49</inkml:trace>
  <inkml:trace contextRef="#ctx0" brushRef="#br0" timeOffset="536926.4453">14809 571,'0'0,"-25"0,-49 49,49 1,-50 49,51 0,-1-49,0-25,25 24,0-24,0 0,0 0,50-25,-26 0,1 0,25-50,-1-24,-49-1,0 50,50-49,-50 49,0 0,-25 25,-24 25,49 25,0 24,0 1,0-26,0-24,0 25,49-50</inkml:trace>
  <inkml:trace contextRef="#ctx0" brushRef="#br0" timeOffset="537414.8589">14958 372,'0'0,"0"74,-25 51,25 23,0-73,0-1,0 50,0-49,0-1,0-49,0 24,25-24,-1-25,26 0,24 0,-24 0,-50-49,50-26,-26 26</inkml:trace>
  <inkml:trace contextRef="#ctx0" brushRef="#br0" timeOffset="537808.1836">14908 843,'25'0,"0"0,24-24,-24-1,0 25,0-25</inkml:trace>
  <inkml:trace contextRef="#ctx0" brushRef="#br0" timeOffset="538423.1277">15330 769,'0'25,"24"24,1 1,-25 24,0 1,0-26,0-24,0 0</inkml:trace>
  <inkml:trace contextRef="#ctx0" brushRef="#br0" timeOffset="538758.2576">15404 446</inkml:trace>
  <inkml:trace contextRef="#ctx0" brushRef="#br0" timeOffset="539502.575">15677 645,'-25'25,"-25"49,26 1,24-1,-50 0,50 1,0-26,25 1,0-50,-1 0,26 0,-25 0,25 0,-50-25,49-74,-49 74,0-24,25-1,-25 0,0 26,0-1,0 0,-25 25</inkml:trace>
  <inkml:trace contextRef="#ctx0" brushRef="#br0" timeOffset="540126.1699">15851 769,'24'25,"-24"24,0 26,0-1,0-49,0 0,0 24,0-73,50-51,-50 1,0-1,25 1,-25 49,49-49,-49 49,0 0,25 25,0 25,-25 25,0 24,0-49,0 49,0-49,0 49,0-49,0 0,0 0</inkml:trace>
  <inkml:trace contextRef="#ctx0" brushRef="#br0" timeOffset="540727.044">16247 571,'-24'0,"-26"24,25 26,25 0,0-26,0 26,0-25,0 0,0-1,50-24,-25 0,-1 0,1 0,0 0,-25 25,0 25,-25-50,-24 49,24-49,0 0,-25 0</inkml:trace>
  <inkml:trace contextRef="#ctx0" brushRef="#br0" timeOffset="541486.618">17091 25,'-25'0,"-25"0,-49 149,0 123,-75 125,25-25,1 0,24-148,24 24,26-75,24-24,26-124,-1 0</inkml:trace>
  <inkml:trace contextRef="#ctx0" brushRef="#br0" timeOffset="542480.0978">16992 943,'0'-25,"24"50,1 24,-25 26,0-51,0 1,0 25,0-25,0-1,50 26,-50-25,74-25,-49 0,49 0,26-50,-1-24,-50-1,-24 51,0-51,0 26,-25 24,0 0,0-25,0 100,-25 0,25 24,0 0,0 1,0-50,0 49,0 0,0-49,0 25,0-25,50-25,-1 0,-24 0,0 0,49 0,1 0</inkml:trace>
  <inkml:trace contextRef="#ctx0" brushRef="#br0" timeOffset="543039.1188">18108 843,'-25'0,"0"75,25-1,-49-49,49 25,0-26,0 1,0 0,49-25,-49 50,0-1,-49 1,-1-25,25-25,0 0,1 0,-26 0,25 0</inkml:trace>
  <inkml:trace contextRef="#ctx0" brushRef="#br0" timeOffset="544047.7332">18281 1067,'25'0,"25"0,-25-25,-25-25,0 25,0 1,0-26,0 25,-25 25,0 0,0 0,0 0,-24 0,24 25,25 25,0-26,0 1,0 50,0-51,0 26,0-25,0 24,0-24,0 0,0 0,0 24,50-49,-26 0,1 0,25 0,-50-24,25 24,-25-25</inkml:trace>
  <inkml:trace contextRef="#ctx0" brushRef="#br0" timeOffset="544767.0839">18777 769,'0'0,"-24"0,-1 25,25 0,0 24,-25-24,25 0,0 0,0-1,0 26,0-25,0 0,25-1,0-24,24 0,-24 25,-25 0,0 0,0 0,0-1,-25 1,-24 0,-1-25,25 0,0 0,-24 0,24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6T05:21:01.0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brush xml:id="br2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15503 1116,'25'50,"-25"-1,0 75,0 50,0 0,0 74,0-50,0 1,0 73,0-73,50-25,-50-1,99 26,-99-125,50 0,-50-24,0 24,0-49,0 0,0 50,0-1,0 0,0 1,0-1,0 1,0-26,0 26,0 24,0-25,0 25,0 1,0-26,0 0,0 1,0-1,0-24,0-25,0 0,0-1,0 26,0-25,0 0,74-25,0 0,-24 0,49 0,50-25,-25 25,25 0,49-50,1 50,-50 0,49 0,0 0,1 0,-50 0,0 0,24 0,-49 0,50 0,-25 0,49 0,-49 0,-75 0,1 0,-75-25,0 1,0-76</inkml:trace>
  <inkml:trace contextRef="#ctx0" brushRef="#br0" timeOffset="2289.4315">15206 1116,'24'-49,"1"49,0-25,25 25,-26 0,51 0,-50-50,-1 50,51 0,24-74,-24 24,-1 50,-24 0,74 0,-50 0,50 0,0 0,-50 0,50 0,25 0,25-49,-50 24,25 0,24-25,-98 50,49 0,0 0,-50 0,50 0,25 0,-25 0,25 0,-25 0,74 0,-49 0,50 0,49 0,-50 0,1 0,-51 0,-24 0,-99 0,25 0,-25-24,0 24,-1 49,-24 50,0-24,0-1,0 50,50 25,-50 49,0-49,0 50,50-75,-1 25,-49 49,0-124,0 50,0 25,0-74,25-1,-25 1,0-26,0-24,0 25,0-1,0 26,0-51,0 100,0 0,0 0,50 50,-50-50,49-49,-49 73,0-73,50 49,-50-99,0 49,0-24,0-26,0 1,0 0,0 49,0-24,0-25,0 0,0-1,25-24,-25 50,0 24,0-49,0 0,0 0,0 49,24-74,1 50,-25-25,-49-25,-26 0,1 0,-1 0,1-50,0 50,-26-49,-24 49,0 0,-25 0,25 0,-24 0,24 0,24 0,1 0,25 0,-1 0,1 0,24 0,-24 0,49 0,-25 0,26 24,-1-24,0 0,0 0</inkml:trace>
  <inkml:trace contextRef="#ctx0" brushRef="#br0" timeOffset="3297.3175">15429 3473,'49'0,"-24"0,0-25,25 0,49 0,-99 0,74 25,-24 0,49-24,50-26,-25 50,-25-50,25 50,25 0,50 0,-51 0,100 0,-49 0,24 0,0 0,-24 0,-1 0,-49 0,-75 0,1 0,24-74,0 74,0-50,26 1,-1 49,-25 0,25-50,25 50,-75 0,0 0,-49 0,0 0,25 0,-1-25,1 25,74 0,-99 0,99 0,0 0,-75 0,-24 0,0 0,-50 0,-74 0</inkml:trace>
  <inkml:trace contextRef="#ctx0" brushRef="#br0" timeOffset="4063.7036">17835 3597,'-50'0,"26"0,-51 24,1 1,49 0,-74 25,49-25,-24 24,49-24,0 0,0 0,25-1,0 26,0-25,0 0,0-1,50-24,-25 0,-1 0,26 0,0-24,-26-1,1 0,0 0,0 0,-25-24,0 24,0 0,0 0,0 1,-50 24,1 0,24 0,0 0,-25 0,26 0</inkml:trace>
  <inkml:trace contextRef="#ctx0" brushRef="#br0" timeOffset="4744.6669">17984 3547,'0'25,"0"24,-75 26,75-50,0 0,0 24,0-24,25 25,0-50,25 0,-26 0,1 0,0 0,-25 24,0 26,0-25,0 0,-25-1,-24-24,24 0,-25 0,25 0,-24-24,49-1,-25 25,0-25</inkml:trace>
  <inkml:trace contextRef="#ctx0" brushRef="#br0" timeOffset="5769.3772">16446 843,'0'50,"0"-25,0 49,0-24,0-25,0 99,0 0,0 24,0-24,0 75,0-1,0 75,0 0,0-74,0-75,25-25,-1-74,-24-1,0 51,0-50,0 24,0-24,25 0,-25 0,25-25,-25 24,0 26,50 24,-50-49,0 0,24-149,1 74,25-24,0 0,-26 49</inkml:trace>
  <inkml:trace contextRef="#ctx0" brushRef="#br0" timeOffset="6872.18">17736 744,'0'25,"-50"25,50-26,0 1,0 50,0 24,0-50,0 100,0-74,-25 49,25 0,0-25,0 50,0-50,0-25,0 50,0-49,0-50,0 49,0-49,0 24,0-24,0 25,0-1,0 1,0 24,0-49,0 50,0-50,0-1,0 26,0-25,0 0,0 24,0-24,0 0,0 0,0 24,0-24,0 0,0 0,0 24,25-74,0 1,-25-51</inkml:trace>
  <inkml:trace contextRef="#ctx0" brushRef="#br0" timeOffset="7840.0693">18653 521,'0'0,"0"25,0 24,0 26,0-50,0 99,0-100,0 51,0-1,0 1,0 24,50 50,-50-50,50 50,-50 49,49-49,-49 49,50-74,-25 50,-25-50,0-50,0 1,0-50,25 74,-1-74,-24 24,0 1,0-25,0 0,0-1,0 100,0-49,0-26,0 26,0-1,0-49,0 0,0 24,0-73,0-1,0 0</inkml:trace>
  <inkml:trace contextRef="#ctx0" brushRef="#br0" timeOffset="8928.0685">15677 1761,'0'0,"0"75,0-26,0 26,0-26,0 1,0 24,0-49,0 0,0 0,-25-1</inkml:trace>
  <inkml:trace contextRef="#ctx0" brushRef="#br0" timeOffset="9583.8579">15553 1712,'0'-25,"0"0,49 0,-24 25,0 0,0 0,25 0,-26 0,1 0,25 0,-25 0,-1 0,1 0,-25 25,0 0,0 0,-25 24,-24-49,24 0,0 0,-24 0,-26 0,50 0,-24 25</inkml:trace>
  <inkml:trace contextRef="#ctx0" brushRef="#br0" timeOffset="10296.3669">15727 2009,'24'0,"1"0,25 0,-25 0,-1 0,1 0,-25 25,0 0,0 0,0-1,0 1,0-50,75 25,-26 0,-24 0,0 0,0 0,-25 25,0 0,0 49,0-24,-25 0,-25-50,-24 0,-1 0,1 0,24 0,50-25</inkml:trace>
  <inkml:trace contextRef="#ctx0" brushRef="#br0" timeOffset="10752.6068">16669 1687,'-25'74,"25"1,0-1,0 25,0 0,0-74,0 0,0 25,-25-50,25-50</inkml:trace>
  <inkml:trace contextRef="#ctx0" brushRef="#br0" timeOffset="11167.2913">16619 1712,'0'-50,"0"75,-24 24,24-24,-25 0,-25 0,50 0,-49-25,24 0</inkml:trace>
  <inkml:trace contextRef="#ctx0" brushRef="#br0" timeOffset="11768.1168">16619 1612,'0'-25,"25"25,0 0,0-24,0 24,0 0,-1 24,-24 1,25-25,0 25,-25 25,0-25,-25 24,-49-24,-1-25,1 0,49 50,-25-50</inkml:trace>
  <inkml:trace contextRef="#ctx0" brushRef="#br0" timeOffset="12448.3954">16868 1910,'0'50,"0"24,0-49,-50 0,50 24,-25-24,25 0,0 0,25-25,49-25,-49 25,74-50,-74 50,0-25,25 25,-50-24,0-1,0 0,0 0,-25 25,25 25,-50 49,50-24,0-25,0 0,0-1,0 26</inkml:trace>
  <inkml:trace contextRef="#ctx0" brushRef="#br0" timeOffset="13176.9837">17984 1513,'0'0,"-50"124,50-99,0 124,-25-75,25-24,-49-1,49-24,-25 25,25-25,0-75</inkml:trace>
  <inkml:trace contextRef="#ctx0" brushRef="#br0" timeOffset="13575.8584">18083 1364,'25'0,"24"0,1 50,-50-25,0-1,0 26,-25-25,25 24,-25-24,1 0,-1 0,-50-25,51 0,-1 0,0 0,-25 0</inkml:trace>
  <inkml:trace contextRef="#ctx0" brushRef="#br0" timeOffset="14113.4958">18182 1860,'-25'25,"1"25,-1-25,0 24,-49-49,74 50,0-25,0-1,0 1,0 0,24 0,1 0,0-1,-25 1,0 0,-74-25,49 0,0-25,-25 25,1-49</inkml:trace>
  <inkml:trace contextRef="#ctx0" brushRef="#br0" timeOffset="14376.7032">18083 1885,'25'0,"0"0,-1 0,26 0,-50-25,25 25,0 0,24-24</inkml:trace>
  <inkml:trace contextRef="#ctx0" brushRef="#br0" timeOffset="14760.2327">18926 1339,'0'25,"0"50,0-1,0 0,0 1,0-25,0-26,0 51,0-50,0-1,0 1,0-99,0-1</inkml:trace>
  <inkml:trace contextRef="#ctx0" brushRef="#br0" timeOffset="15183.9784">18926 1141,'0'-25,"25"-24,0 49,0-25,0 25,-1 0,1 0,0 0,0 25,-25 24,0 1,0-25,0-1,0 26,0-25,-25 24,0-49,0 0</inkml:trace>
  <inkml:trace contextRef="#ctx0" brushRef="#br0" timeOffset="15758.9977">19274 1414,'-50'49,"0"26,1 24,-1 0,50-24,0-26,0 26,0-1,0-49,0 25,0-26,50-24,-25 0,-1 0,1 0,0 0,-25-24,25-1,-25 0,0 0,-25 25,0 0,0-25,-24 25,24 0,0 0,0 0</inkml:trace>
  <inkml:trace contextRef="#ctx0" brushRef="#br0" timeOffset="17210.535">18356 6821,'0'-25,"0"-49,0-25,0-50,0 0,0-49,0-1,0-24,0 0,0 24,0 51,49 73,-49 1,0-1,0 51,50-76,-50 75,0 1,0-51,0 26,0 24,0 0,0 0,0-24,0 24,0 0,25-25,-25-24,0 49,0 0,49-24,-73 49,-1 0,-74 49,74 1,-50 0,26-1,24 1,-25-25,50-1,-24-24,24 25,0-74,0-26,0 26</inkml:trace>
  <inkml:trace contextRef="#ctx0" brushRef="#br0" timeOffset="17633.1954">18405 4192,'50'25,"-50"0,50 24,-26 1,26-25,-25 24,0-49,-1 0,1 0,25 0</inkml:trace>
  <inkml:trace contextRef="#ctx0" brushRef="#br0" timeOffset="19519.9582">18802 5556,'0'50,"0"24,0 25,-25-24,25-1,0-49,0 0,-24 0,24-75</inkml:trace>
  <inkml:trace contextRef="#ctx0" brushRef="#br0" timeOffset="19991.806">18753 5531,'24'-49,"1"24,0 25,25 0,-25 0,-1 0,51 0,-50 0,-25 25,24 0,-24-1,-49-24,24 25,-25-25,26 0,-51 0,25 0,26 0</inkml:trace>
  <inkml:trace contextRef="#ctx0" brushRef="#br0" timeOffset="20672.5848">19249 5680,'0'0,"-25"0,-49 25,-1 25,50-26,25 26,0 25,0-51,0 1,0 25,0-25,0-1,0 1,25-25,0 0,0 0,0 0,-1 0,1-25,-25 1,0-26,50 25,-50 50,0 25,49-50,-24 0,0 0</inkml:trace>
  <inkml:trace contextRef="#ctx0" brushRef="#br0" timeOffset="21000.3098">19522 5680,'0'-25,"-50"25,50 75,-25-50,0-1,25 1,0 25,0 0,25-50,0 24,0-24,0 0,49 0,-24 0,-26 0,51 0</inkml:trace>
  <inkml:trace contextRef="#ctx0" brushRef="#br0" timeOffset="21303.7919">19819 5606,'0'49,"0"-24,0 25,0-25,0 49,0-49,0 25,0-26,0 1</inkml:trace>
  <inkml:trace contextRef="#ctx0" brushRef="#br0" timeOffset="22305.2964">19919 5631,'-25'0,"-25"24,25 1,0 0,25 25,50-50,0 24,-50 1,49-25,-24 0,0 0,0 0,24 0,-24-25,0 25,-25-49,25 24,-25 0,0 0,0 1,-50 24,25 74,25-49,0 24,0-24,0 0,0 0,0 0,50-25,-25 0,24-25,-49-25,50 25,-25-24,0-1,-1 1,-24-1,25 0,-25 1,0-26,0 51,0-1,0 0,0 99,0 26,0-26,0-49,0 49,0-24,0-25,0-1,0 1,0 0,50-25,-1-25</inkml:trace>
  <inkml:trace contextRef="#ctx0" brushRef="#br0" timeOffset="22554.3991">20439 5606,'50'-25,"0"0,-26-24,125 24,0 25,25-50,-100 50,-24 0</inkml:trace>
  <inkml:trace contextRef="#ctx0" brushRef="#br1" timeOffset="42857.0798">11386 446,'0'25,"0"25,0 0,0 98,0-48,0-26,49-24,-49-26,0 1,0 25,-24-50,-1-25</inkml:trace>
  <inkml:trace contextRef="#ctx0" brushRef="#br1" timeOffset="43455.6948">11460 546,'0'0,"0"-25,25 25,25-25,-50-25,49 50,26 0,-51-49,1 49,0 0,0 49,-25 1,0-25,0 0,0 0,0-1,0 1,-25 0,0-25,0 0,1 50,-26-50,25 24,0-24,-24 50</inkml:trace>
  <inkml:trace contextRef="#ctx0" brushRef="#br1" timeOffset="43912.2088">11758 819,'25'0,"-1"0,1 0,25 0,-25 0,-1 0,26 24,-50 1,50 25,-50-25,0-1,0-48,24-76,26 76,-25-26,0 50,24-25,1 25</inkml:trace>
  <inkml:trace contextRef="#ctx0" brushRef="#br1" timeOffset="44384.2982">12353 744,'-50'50,"50"-1,-24-24,24 0,0 0,24 0,26-25,0 0,-26-50,-24 25,25 0,-25 1,0-1,0-25,-25 50,1 0</inkml:trace>
  <inkml:trace contextRef="#ctx0" brushRef="#br1" timeOffset="44760.1458">12725 620,'-25'0,"-49"75,49-26,25-24,0 49,0-49,-25 50,25-26,0-24,25 0,50-25,24 0,-50-25,-24-25,0 50,-25-24</inkml:trace>
  <inkml:trace contextRef="#ctx0" brushRef="#br1" timeOffset="45543.1781">12874 943,'25'-25,"0"25,-1-25,26 0,-25-24,0 49,-25-50,0 25,0 0,0 1,-25 24,0 0,-25 0,1 49,49 26,-25-1,25-49,0 24,0-24,50-25,-26 0,1 0,0 0,25 0,-1 0,1-99,-25 0,-25 49,24 1,-24 24,25 25,0 25,-25-1,25 1,0 0,-1-25,1 0,0 0,-25-50,74 1,-74-1,25 25,0 25,0 0,0 0,0 0,24 0,-49 25,0 0,0 0,0 24</inkml:trace>
  <inkml:trace contextRef="#ctx0" brushRef="#br1" timeOffset="46399.7728">14685 1042,'0'-25,"-25"25,25-74,0 49,0-50,25 1,-25-50,25 74,24-24,-24 49,-25-25,0 75,0 0,0 50,0-26,0 1,0-1,0-24,25 25,-25-25</inkml:trace>
  <inkml:trace contextRef="#ctx0" brushRef="#br1" timeOffset="46704.3773">14710 843,'-50'0,"50"-49,25 24,-25 0,25 25,24-25,-49 1,50 24,-25 0,-1 0,1 0,25 0</inkml:trace>
  <inkml:trace contextRef="#ctx0" brushRef="#br1" timeOffset="47367.7198">15131 670,'-25'-25,"-24"25,-1 25,50 0,-25 24,25-24,0 0,0 0,25-50,25-25,-50-24,25 24,-25-49,49 24,1 1,-50 24,0 26,0 98,0-24,0 24,0-49,0 0,0 0,0 24,0-24,0 0,0 24,49-49</inkml:trace>
  <inkml:trace contextRef="#ctx0" brushRef="#br1" timeOffset="47959.7405">15429 521,'-25'0,"0"0,-24 0,24 0,0 0,-25 0,50 25,0 0,-49 49,49-49,0 0,25-25,-1 0,26-25,-50-50,50-24,-26 0,1 49,-25 25,0-24,0 24,0 75,0 24,0 0,0 1,0-25,0 24,0-24,0-1,50-24,-25-25,-1 0</inkml:trace>
  <inkml:trace contextRef="#ctx0" brushRef="#br1" timeOffset="49271.3046">15602 819,'25'0,"0"0,0-25,0 0,-25-74,49-25,1 49,-50 1,0-1,0 51,0-26,0 25,0 75,0-1,25-49,0 50,24-25,-24 24,0-49,0 0,-25 25,0 0,0 0,0 0,0 0,0-1,0 1,24-25,1 0,25-25,-50-49,25 74,-1-50,-24 25,-24 75,24-25,0 0,24 24,-24-24,0 0,25-25,25 0,-25 0,-1 0,26-50,0 1,-26-1,26-24,0-26,-50 76,0-26,24 25,-24 50,0 25,0-1,0-24,0 0,25 0,0-1,0-24,0 0,-1 0,51 0,-75-24,0-76,25 76,0 24,-25-25,24 0,-24 50,0 24,0-24,0 50,0-51,-24 1</inkml:trace>
  <inkml:trace contextRef="#ctx0" brushRef="#br1" timeOffset="49688.634">16917 223,'0'25,"0"49,0-49,0 0,0 49,0-24,0-25,0-75,0-24</inkml:trace>
  <inkml:trace contextRef="#ctx0" brushRef="#br1" timeOffset="49936.3986">16917 99,'0'-25,"25"1,0 24</inkml:trace>
  <inkml:trace contextRef="#ctx0" brushRef="#br1" timeOffset="51086.7599">17116 248,'0'25,"0"0,0 24,24-49,1-25,0-49,-25 24,50 26,-50-1,0 0,0 0,24 50,-24 0,0 24,0-24,25 25,-25-25,25-25,-25 24,50 1,-1 0,-24-25,0 0,24 0,-24 0,25 0,-25-50,-1 26,1-1,-25 0,25-25,-25 26,0-1,0 0,0 0,-25 25,25 50,-25 24,1-74,24 25,0 25,24-50,1 0,-25-25,25 0,25 25,-1 25,-49 99,0-50,0 50,0-49,0-26,0 26,0-50,0-1,0 26,-24-50,-1 0,-25 0,50-50,0-24,0 49,50-24,-25-26,-25 50,24-24</inkml:trace>
  <inkml:trace contextRef="#ctx0" brushRef="#br1" timeOffset="51711.5015">17885 496,'24'0,"26"0,-25 0,49 0,1 0,-1 0,0 0,1 0,-50 0,24-50,-24 50,0 0,0 0,-1 0,-24-24,50 24,24-25,-49 25</inkml:trace>
  <inkml:trace contextRef="#ctx0" brushRef="#br1" timeOffset="52159.8422">18902 198,'0'25,"0"50,0-1,0-49,0 49,24-74,-24 25,0 0,0 0</inkml:trace>
  <inkml:trace contextRef="#ctx0" brushRef="#br1" timeOffset="52623.632">18926 223,'0'0,"0"-49,0 24,0 0,0 0,0-49,25 74,50-25,-51 25,26 0,-25 0,0 0,-1 0,-24 25,0 24,0 26,-49-1,24-49,0 25,-74-26,74-24</inkml:trace>
  <inkml:trace contextRef="#ctx0" brushRef="#br1" timeOffset="53184.2688">19174 322,'-74'25,"74"25,-25 24,25 50,0-99,0 25,0-25,0 24,25-49,0 0,0 0,24 0,1 0,-50-74,49-1,-49 51,25-51,-25 50,0-24,0 24,0 0</inkml:trace>
  <inkml:trace contextRef="#ctx0" brushRef="#br1" timeOffset="53975.707">19447 273,'0'0,"25"0,0 0,0 0,49 0,-49 0,0 0,-1 0,-24 74,0 1,0-26,0-24,0 0,0 0,-24-25,-1 0,25-25,0 0,0 0,0-24,0 24,0-50,0 1,49 24,1 50,0-24,-1-1,1 0,-25 25,0 0,-1 0,1-25,-25 75,0 24,0 1,0-1,50 0,-50-24,0 0,25-50,49 0</inkml:trace>
  <inkml:trace contextRef="#ctx0" brushRef="#br1" timeOffset="54272.471">20018 372,'0'-25,"0"-24,25-1,-1 50,26 0,-25 0,49 0,1 0</inkml:trace>
  <inkml:trace contextRef="#ctx0" brushRef="#br1" timeOffset="54871.669">20836 248,'50'0,"-50"25,0 49,25-74,-25 25,0-75,0 26,99-51,-99 50,0 1,25-1,0 50,-25-1,49 51,-49-26,0 26,0-50,0-1,0 1,50 0,-25-25</inkml:trace>
  <inkml:trace contextRef="#ctx0" brushRef="#br1" timeOffset="55359.7908">21506 298,'0'24,"0"1,0 0,0 0,50-25,-26 0,1 0,50-50,-51 25,-24-49,0 49,0 0,0-24,0 24,0 0,-49 25,-1 0,1 0,24 50</inkml:trace>
  <inkml:trace contextRef="#ctx0" brushRef="#br1" timeOffset="65344.642">10592 14387,'0'0,"0"74,0 1,0-1,0 0,0 1,0-1,0 1,0-1,0 50,0-50,0 50,-50 25,1 0,49 50,-25-26,0-24,25 25,-49-50,49 0,-25-50,25 75,-50-75,50-49,0 124,0-99,0 24,0 75,0-25,0 149,0-75,0 1,25 49,-25-100,0-23,0-51,0-24,0-26,0 1,0 0,0 25,0-26,25 1,49-25,50 0,-49 0,49 0,74 0,75 0,-25 0,99 0,50 0,-99 0,-1 0,-49-25,-49 25,-50-49,-75 49,1-50,-1 50,100 0,-75 0,99 0,-74 0,75 0,-125 0,-49 0,25 0,-26-25,1 25,0-24,0 24,0 0,24 0,1 0,24 0,1 0,-51 0,51-25,-75 0,0-25</inkml:trace>
  <inkml:trace contextRef="#ctx0" brushRef="#br1" timeOffset="66951.3537">10592 14337,'-25'-25,"25"0,0 1,0-51,50 75,-1-74,1 74,24-25,1-25,-26 26,75 24,-49-50,-1 50,1 0,-1-50,75 1,-124 49,49 0,25 0,1 0,-26 0,25 0,-49 0,24 0,1 0,-26 0,26 0,-1 0,-24 0,74 0,-25 0,99 0,-24 0,24 0,-49 0,50 0,-50 0,-25 0,-50 0,0 0,1 0,-1 0,-24-25,24 25,-49 0,49 0,26-50,-1 50,50 0,-75 0,-49 0,0 0,0 0,-1 0,-24 25,0 50,-24 24,24-25,0 50,-50 75,50 24,0 75,0-100,0 125,0-51,0-73,0 24,0 25,0-124,0 75,0-125,-25 50,0 0,1-74,-1 49,0 0,25-74,-25 24,25-24,0 50,0-1,0 1,0-1,-49 75,-1-25,50 49,0 1,0-50,0-50,0 1,0-1,0-49,0 25,0-25</inkml:trace>
  <inkml:trace contextRef="#ctx0" brushRef="#br1" timeOffset="67969.5119">12824 13543,'0'25,"0"0,0 0,0 49,0 50,0-49,0 73,0 26,0-25,0-75,0 50,0 0,0 75,0-50,0 74,0 0,0 50,0-25,0-50,0 75,0-74,0 74,0-75,-24-49,24-25,-50 25,50-75,0 1,0-1,0 0,0 1,0-1,0 50,0 25,0 25,0 24,0-49,0-25,0-50,0-49,-25-25,-24 0,24 0,0 0,25-49,25-150</inkml:trace>
  <inkml:trace contextRef="#ctx0" brushRef="#br1" timeOffset="68640.9671">10418 12055,'-24'25,"-26"99,50-50,0 50,0-49,0-50,0 49,0-24,0 24,0-49,0 0,0-1,0 26,0-25,0-100</inkml:trace>
  <inkml:trace contextRef="#ctx0" brushRef="#br1" timeOffset="69111.5753">10418 11931,'25'-25,"25"25,-25 25,24 74,-49-74,0 0,0 24,0-24,0 0,0 25,0-25,0-1,0 1,-25-25,25 25,-24-25</inkml:trace>
  <inkml:trace contextRef="#ctx0" brushRef="#br1" timeOffset="69536.3515">10567 12378,'50'0,"24"0,-49 0,25 0,24 49,-49 1,0 49,-25-49,0 24,0-24,0-26,0-98,0-50,0 50,0-1,99-24,-74 74,24-24,75-76,-74 76</inkml:trace>
  <inkml:trace contextRef="#ctx0" brushRef="#br1" timeOffset="69967.2786">11386 12154,'0'25,"0"99,-50-74,25 24,-24-24,49 24,0-49,0 0,0 0,0 24,0-24,0 0,24-25,1 0,0 0,25-25,-1-49,-49 24,0-24,0 24,0 0,0-24,0 49,0 0</inkml:trace>
  <inkml:trace contextRef="#ctx0" brushRef="#br1" timeOffset="70376.9423">11733 12204,'-25'25,"-24"49,24 1,25-1,0-24,0 24,0 0,0-49,0 0,0 0,25 0,-1-25,51 0,-50 0,-1-25,1-50,-25 51,0-1,0-25</inkml:trace>
  <inkml:trace contextRef="#ctx0" brushRef="#br1" timeOffset="71049.4681">11832 12526,'25'0,"0"-24,-25-26,25 0,-25 26,0-51,0 50,-50 50,50 124,0-75,0 1,0-50,0-1,0 26,25-50,24 0,1-25,-50-49,0 49,74-99,-24 99,0 25,-26 0,76 0,-100 25,0 49,0-49,0 25,49-50,26-50,-26-24,26 24,-50 50,49 0,-49 0,24 0,1 25,-50 25,0-26,0 1,0 25,0-25,-25-1,-49 1</inkml:trace>
  <inkml:trace contextRef="#ctx0" brushRef="#br1" timeOffset="71400.5747">11162 13146,'0'75,"0"-1,0-24,0 24,0 1,0-26,0-24,0 0,0-99</inkml:trace>
  <inkml:trace contextRef="#ctx0" brushRef="#br1" timeOffset="71992.3532">11311 12923,'0'-25,"25"1,0 24,0 0,0 0,49 0,-74 49</inkml:trace>
  <inkml:trace contextRef="#ctx0" brushRef="#br1" timeOffset="72616.1934">11683 13271,'-24'-25,"-51"25,26 0,-26 74,50-49,1 25,24-1,0-24,24 0,76-100,-51 26,1-26,-50 1,25-50,-25 49,0-73,0 123,0 0,0 149,0 25,0 49,0-74,0-49,0-1,0-24,0-25,0-1,49-24</inkml:trace>
  <inkml:trace contextRef="#ctx0" brushRef="#br1" timeOffset="73135.4953">13122 13221,'-25'99,"-24"0,-1 25,50-49,0-26,-25 1</inkml:trace>
  <inkml:trace contextRef="#ctx0" brushRef="#br1" timeOffset="73535.3071">12973 13122,'50'-25,"-50"0,25 25,24 0,-24 0,-25 25,0 0,0-1,0 26,0 25,0-51,0 1,0 0,0 0</inkml:trace>
  <inkml:trace contextRef="#ctx0" brushRef="#br1" timeOffset="74023.6861">13196 13419,'0'-24,"-49"24,-26 24,51 76,24-26,0 0,0 1,0-1,0-49,24 0,1-25,50-99,-51 74,26-74,-50 49,0 0,0 26,0-1,0-25,-25 50,0 0</inkml:trace>
  <inkml:trace contextRef="#ctx0" brushRef="#br1" timeOffset="74432.7782">13296 13444,'24'-25,"1"25,25 0,-25 50,-1 0,-24 24,0 0,0-49,0 25,-24-50,24-50,0 25,0-24,24 24,1-25,50-24,-50 49,-1 0,-24 1</inkml:trace>
  <inkml:trace contextRef="#ctx0" brushRef="#br1" timeOffset="74697.0313">13643 13271,'0'49,"0"26,0-1,0 50,0-50,0 1,-25 24,0-74,25 0,25-1,25-24,-1-24,-24-26,25 0</inkml:trace>
  <inkml:trace contextRef="#ctx0" brushRef="#br1" timeOffset="74935.9234">13817 13717,'0'-25,"0"-24,24 49,1 0,0-50,25 50,-26 25,1-25</inkml:trace>
  <inkml:trace contextRef="#ctx0" brushRef="#br1" timeOffset="75456.73">14337 13543,'0'-24,"50"98,-50-24,0 24,0-49,0-75,0-24,25 49,0 0,24-24,-24 49,0 0,0 0,-25 49,25-49,-1 25,-24 0,0 0</inkml:trace>
  <inkml:trace contextRef="#ctx0" brushRef="#br1" timeOffset="75927.0523">14883 13444,'0'25,"0"25,0-1,0-24,25 0,25 0,-1-1,-24-24,49 0,1 0,-50 0,49 0,-49-74,24 49,-49 0,0-24,-49 49,24 0,-49 0,49 0,0 0</inkml:trace>
  <inkml:trace contextRef="#ctx0" brushRef="#br1" timeOffset="78360.2574">11187 14362,'0'25,"0"0,-25 49,1 50,24-50,-25 26,0-51,25 26,0-1,0-49,0 24,-25-148,25-50</inkml:trace>
  <inkml:trace contextRef="#ctx0" brushRef="#br1" timeOffset="78839.6177">11113 14263,'0'-50,"25"50,-1-25,26 25,-25 0,0 0,-1 0,1 0,0 0,-25 99,0-74,-25 50,0-26,25-24,0 0,-24 0,-26 0,0-25,26 49,-51-49,50 0,-24 0,24 0,25-25</inkml:trace>
  <inkml:trace contextRef="#ctx0" brushRef="#br1" timeOffset="79480.0532">11262 14734,'0'0,"49"-25,26 25,-50 0,-1 0,1 0,0 0,-25 25,0 49,0-49,0 50,0-26,-74 1,-1-1,25-49,75-24,50-1,-1 25,-49 0,49 0,-49 49,-25-24,0 0,0 124,0-75,0 1,-49-26,-1-24,0-25,-24 0,-50 0,99 0,-25 0,50-49,0-1,-49-25,49 1</inkml:trace>
  <inkml:trace contextRef="#ctx0" brushRef="#br1" timeOffset="80367.2959">13817 14213,'-100'-25,"1"25,-25 50,-25 49,100-49,-51 49,100-74,-49 0,49-1,0 26,124 0,-75-50,75-25,-74 25,-25-50,49-49,-49 49,0 50,-25-24,0 98,-25 0,25 1,-25-1,1 1,-1-75,25 24</inkml:trace>
  <inkml:trace contextRef="#ctx0" brushRef="#br1" timeOffset="80849.0647">13866 14436,'-49'25,"-1"99,50 0,0-74,0 49,-25-99,50 50,0-50,24 0,26 0,-50 0,24-25,1-50,-50 1,0-25,0 49,0 1,0 24,0 0,0 0,0 0,-25 25,0 0,0 0,25 25</inkml:trace>
  <inkml:trace contextRef="#ctx0" brushRef="#br1" timeOffset="81279.1862">14362 14486,'-25'0,"-24"50,49-1,0 50,0-24,0-1,0 1,0-51,0 1,25-25,49 0,25-124,-99 75,50-26,0-24,-50 74,0 0,-25-24,-25 24,-24 25,49-50,-50 50,51 0,-26 0</inkml:trace>
  <inkml:trace contextRef="#ctx0" brushRef="#br1" timeOffset="82655.7">11113 15602,'-25'25,"0"25,0 49,-24 25,24-75,-25 26,50-1,0-24</inkml:trace>
  <inkml:trace contextRef="#ctx0" brushRef="#br1" timeOffset="83127.2919">10989 15577,'25'0,"-25"-24,49-26,1 25,-25 25,24-49,-24 49,0 0,0 0,24 0,-24 0,0 0,25 0,-50 24,0 1,0 25,0-25,0 74,-25-99,0 25,-50-25,26 0,-26 0,75 24,-24 1</inkml:trace>
  <inkml:trace contextRef="#ctx0" brushRef="#br1" timeOffset="83799.6374">11361 15751,'-99'124,"99"-99,-25 24,25-24,49-25,-24 25,50-25,-26 0,-24 0,0 0,0 0,-25-50,0 26,0-1,0-25,-50 50,50 75,0 24,-25-99,25 25,0 24</inkml:trace>
  <inkml:trace contextRef="#ctx0" brushRef="#br1" timeOffset="84568.2361">13271 15329,'0'50,"0"49,-25 0,25-24,0-1,0-49,0 25,0-26,25-24,49 0</inkml:trace>
  <inkml:trace contextRef="#ctx0" brushRef="#br1" timeOffset="85032.8273">13717 15404,'-49'74,"24"-24,25 24,-25 25,0-49,25-25,25 24,-25-24,0 0,50-25,-25 25,24-25,1 0,-1-50,-49-24,0-1,0 1,0 0,0-1,0 50,0 1,0-1,-24 25,-1 0,0 0,0 0,25 25</inkml:trace>
  <inkml:trace contextRef="#ctx0" brushRef="#br1" timeOffset="85430.9706">14337 15429,'-99'0,"99"49,-99 100,99-50,-99 25,99-49,0-26,-25-24,50-25,0 0,-1 0,1-99,25 0,-50 24,0 1,0 24,0 25,0 1,0-1</inkml:trace>
  <inkml:trace contextRef="#ctx0" brushRef="#br1" timeOffset="85887.2812">14412 15503,'25'50,"-25"-26,0 51,0-1,0-24,0-25,0-1,0 1,0 0,74-25,-49 0,0 0,99-50,-124 1,49-1,-49 25,0-24,0 24,0 0,0 0,-49 25,24 0</inkml:trace>
  <inkml:trace contextRef="#ctx0" brushRef="#br1" timeOffset="87120.4041">11138 17090,'0'0,"-25"0,0 0,0 75,25-1,0 25,0 50,-25-49,1-76,24 1,0 0,-25 25,25-100,0-24,0-26,0-24,0 50,0 49,0-49,0 49,0-25,0 25,0 1,0-26,0 25,74-24,-49-1,0 50,24 0,-49 50,0-26,0 1,0 0,0 0,-74 0,49-1,25 1</inkml:trace>
  <inkml:trace contextRef="#ctx0" brushRef="#br1" timeOffset="87655.7319">11311 17363,'0'-25,"-25"50,25 0,25 0,0-25,0 25,-25-1,25-24,-25 25,0 0,0 0,0 0,-25 0,25-1,-50-24,1 0,-1 0,25 0,-24-24,49-1</inkml:trace>
  <inkml:trace contextRef="#ctx0" brushRef="#br1" timeOffset="87897.0159">11336 17214,'25'-24,"49"-26,-49 25,0 0,25 1,-50-1,49 0,-24-25,-25 26</inkml:trace>
  <inkml:trace contextRef="#ctx0" brushRef="#br1" timeOffset="88721.3532">12775 16743,'25'99,"24"-74,-49 25,0-1,0 1,0-25,0 0,0-1,0 51,50-75,-25 25,-1-25,1 0,25 0</inkml:trace>
  <inkml:trace contextRef="#ctx0" brushRef="#br1" timeOffset="89150.688">13221 16545,'0'0,"-25"0,1 74,-26 1,50 24,0-50,0 75,0-99,0 50,0-26,0 1,25-50,24 0,-24 0,0 0,25 0,-1-25,-24-74,-25 24,0 51,0-1,0 0,0-49,0 24,-25 50</inkml:trace>
  <inkml:trace contextRef="#ctx0" brushRef="#br1" timeOffset="89592.6631">13618 16669,'0'25,"0"99,0-50,-25 0,25-24,0 0,25-50,0 0,25 0,-26-25,51-99,-50 74,24-74,-49 75,25-1,-25 0,0 26,0-1,0 0,-25 25,25 25</inkml:trace>
  <inkml:trace contextRef="#ctx0" brushRef="#br1" timeOffset="90055.7521">14387 16644,'0'25,"0"24,0-24,0 0,0 25,0-26,50 26,-50-25,0 49,24-74,-24 25,-24 0,-1-25,-50 0,26 0,49-25,0 0,0 0,0 1</inkml:trace>
  <inkml:trace contextRef="#ctx0" brushRef="#br1" timeOffset="90311.8216">14387 16545,'25'0,"24"-25,-24 0,0 0,0 1,0-1,0 0</inkml:trace>
  <inkml:trace contextRef="#ctx0" brushRef="#br1" timeOffset="91016.4773">11212 17959,'-50'49,"50"-24,-49 49,49 1,0-1,0 1,-25-1,25 0,0-24,0 25,0-51,0 1,0-124</inkml:trace>
  <inkml:trace contextRef="#ctx0" brushRef="#br1" timeOffset="91487.2959">11162 18008,'0'-25,"50"1,-50-1,50-25,-1 25,100 1,-124-1,0 25,0 0,-1 0,-24 25,0-1,0 26,0-25,0 0,0-1,-24-24,-1 0</inkml:trace>
  <inkml:trace contextRef="#ctx0" brushRef="#br1" timeOffset="92055.4917">11708 18182,'-49'0,"-1"49,-24 1,24 24,50-49,-25 74,25-74,0 0,0 0,0 0,0 24,50 1,-25-50,24 0,26 0,-51 0,26 0,-25 0,0-25,-25 0,-25 1,-50 24,1 0,0 0,49 0,-25 0,1 0,24 24</inkml:trace>
  <inkml:trace contextRef="#ctx0" brushRef="#br1" timeOffset="93620.2861">13544 17686,'-25'0,"-74"0,-25 74,74-24,0 24,1 1,49-26,0-24,49 49,1 1,49-50,-24-25,-1 0,50 49,0-49,-49 50,-26-50,-49 25,0 24,0 26,-99-51,0 1,-25-25,49 0,50 0,-24 0,24-49,0 49,25-50,0 0,25 26,49-26,1 0,-50 1,49-1,-74 1,50-26,-50-49,0 50,0-1,0 1,0 49,0 0,-25 25,0 0,25 50,-25-50</inkml:trace>
  <inkml:trace contextRef="#ctx0" brushRef="#br1" timeOffset="94160.6677">14288 17785,'0'0,"-75"0,26 0,-1 74,-24 1,49-50,25 49,0-49,25 0,49-25,-24 0,-1-75,-24 50,-25 1,50-26,-50 100,0 49,0 50,0-50,0-25,0-49,0 0,0 24,0-24,0 25,49-50,-24 0</inkml:trace>
  <inkml:trace contextRef="#ctx0" brushRef="#br1" timeOffset="114752.3453">16520 15379,'0'99,"0"-74,25 49,-25 1,0-1,25 25,-25 25,0 0,0-24,49 24,-49-25,0-49,50 24,-50 0,0 1,0-50,25-25,-25 24,0 26,0-25,50 0,24-25,0 0,1 0,49-25,0-25,49-49,26 49,24 1,-74-1,-25 1,50 24,-1 0,-24-25,49 50,-24-25,49 1,-24 24,74 0,-75 0,1 0,24 0,25 0,-124 0,0 0,124-50,-74 50,24-50,0 50,1-49,74 49,0-50,24-24,-74 74,-24-50,24 1,-99 49,0-25,-74 25,-25 0,-75 0</inkml:trace>
  <inkml:trace contextRef="#ctx0" brushRef="#br1" timeOffset="116257.4077">16818 15280,'-25'0,"174"-50,-25 50,74-50,-24 1,-25 49,-50-50,75 50,-1 0,-49 0,75 0,-1 0,-49 0,74 0,-24 0,24 0,-25 0,1 0,24-49,-99 49,75 0,-51 0,51 0,-75 0,74 0,-49 0,-74 0,-1 0,50 0,0-50,25 50,-75-25,125 25,-100-25,75 1,49-26,-149 50,50-50,-49 50,-1 0,0-49,-49 49,50 0,-26-25,-24 25,0 0,25 0,-26 0,1 0,25-25,-25 25,-1 0,1 25,-25 25,50 49,-50 50,0-25,0 49,49 1,-49-50,0-50,0 50,0-49,0-1,0-24,0-149</inkml:trace>
  <inkml:trace contextRef="#ctx0" brushRef="#br1" timeOffset="116967.8622">21308 14932,'0'50,"0"99,49-25,-49 74,50 26,-1-26,1 0,-50-123,0-1,0 1,0-51,0-48</inkml:trace>
  <inkml:trace contextRef="#ctx0" brushRef="#br1" timeOffset="117367.0127">22349 15453,'0'75,"0"-1,0 25,0 1,0-76,0 26,0-25</inkml:trace>
  <inkml:trace contextRef="#ctx0" brushRef="#br1" timeOffset="118135.4912">22275 15453,'74'0,"-24"0,-50 25,50 0,-26 49,-24-24,0-75,50 0,-50-24,50-1,-26 50,1 25,-25 49,0 1,0-26,0-24,0 0</inkml:trace>
  <inkml:trace contextRef="#ctx0" brushRef="#br1" timeOffset="119151.4224">19100 14982,'0'74,"50"75,-50 0,49-25,-49 25,50 0,-50 49,49-74,1 50,0 0,49 98,-99-197,0-1,0-24,49-100,26-24</inkml:trace>
  <inkml:trace contextRef="#ctx0" brushRef="#br1" timeOffset="120048.2917">17289 14511,'0'0,"0"49,0-24,0 50,0-1,0 0,0 1,0-50,0 49,0-49,0 24,0-98,0-26,0 26</inkml:trace>
  <inkml:trace contextRef="#ctx0" brushRef="#br1" timeOffset="120614.9706">17190 14412,'25'0,"49"0,-24 0,49 0,-49 49,-26-49,1 50,25 24,-25-24,-25-25,0 24,0 1,0-25,0 49,0-49,0 0,0 24,-50-24,25 25,0-50,1 0,-1 0,-25 0,1 0,-1 0,25-25,25 0,0 0</inkml:trace>
  <inkml:trace contextRef="#ctx0" brushRef="#br1" timeOffset="121193.2905">17761 14560,'0'0,"-25"0,0 0,0 0,25 25,0 0,0 0,0 24,0 1,25-25,25 24,-50-24,24 25,-73-50,-1 0,25 0,0 0,1 0,24-50,0 25</inkml:trace>
  <inkml:trace contextRef="#ctx0" brushRef="#br1" timeOffset="121520.2863">18009 14461,'0'50,"0"74,-25-50,25 1,-25-26,25-24,25 0,24-25,1 0</inkml:trace>
  <inkml:trace contextRef="#ctx0" brushRef="#br1" timeOffset="121784.8026">18058 14759,'0'-50,"50"25,24 25,-49 0</inkml:trace>
  <inkml:trace contextRef="#ctx0" brushRef="#br1" timeOffset="122384.9795">19522 14213,'-124'0,"74"74,25-24,25 0,0-25,0-1,0 1,25 0,0-25,0 50,24-50,1 0,-50 49,25 1,-25-25,0 24,0-24,0 0,0 0,-25-25,0 0,0 0,0 0</inkml:trace>
  <inkml:trace contextRef="#ctx0" brushRef="#br1" timeOffset="122808.1747">19844 14461,'25'0,"49"0,-24 75,-50-51,50 51,-50-100,49-49,-24 24,0 50,-25-25,25 25,-1 0</inkml:trace>
  <inkml:trace contextRef="#ctx0" brushRef="#br1" timeOffset="123185.1242">20588 14387,'-99'0,"49"49,1 26,-26-1,75-49,0 25,25-50,25 49,-25-49,-1 0,26 0</inkml:trace>
  <inkml:trace contextRef="#ctx0" brushRef="#br1" timeOffset="128912.1274">16818 2332,'74'0,"26"0,-51 0,1 0,24 0</inkml:trace>
  <inkml:trace contextRef="#ctx0" brushRef="#br1" timeOffset="130528.1589">16892 15553,'0'74,"0"-24,0 74,0-50,0-49,0 99,0-99,25-1,0-24,0-24</inkml:trace>
  <inkml:trace contextRef="#ctx0" brushRef="#br1" timeOffset="131081.2843">17165 15627,'0'50,"0"24,50-99,-50 0,0 1,0-51,49 26,-49 24,0-25,0 25,0 1,0-1,0 0,-24 25,-1 0,-25 0,25 0,1 0,-1 0</inkml:trace>
  <inkml:trace contextRef="#ctx0" brushRef="#br1" timeOffset="131599.8529">17438 15503,'0'50,"0"-1,0-24,0 49,0-24,25-50,0 0,24-50,-49 1,0-26,0 51,0-1,0-25,-25 50</inkml:trace>
  <inkml:trace contextRef="#ctx0" brushRef="#br1" timeOffset="132087.6518">18058 15553,'-25'24,"1"51,24-50,0-1,24 51,1-75,25 0,-25 0,24-50,-49-24,0 49,0 0,0-24,0 24,-25 25,1 0,-1 0</inkml:trace>
  <inkml:trace contextRef="#ctx0" brushRef="#br1" timeOffset="136424.9809">17438 3696,'-50'-99,"50"-100,-49 1,49-75,-50 124,50 25,-25 50,25-1,0 1,0 24,-24 50,24 25,-75 74,26-24,24-26,0-49,25 25,25-50</inkml:trace>
  <inkml:trace contextRef="#ctx0" brushRef="#br1" timeOffset="136950.9797">17264 2406,'50'25,"0"0,-50-1,0 26,49-25</inkml:trace>
  <inkml:trace contextRef="#ctx0" brushRef="#br1" timeOffset="140007.1682">17934 15106,'0'-25,"-49"25,-26 0,-24 99,-75 50,50-25,-25 25,75-50,-25-24,74-26,-49 1,74-25,-25-25,25 25</inkml:trace>
  <inkml:trace contextRef="#ctx0" brushRef="#br1" timeOffset="140991.9688">17488 16321,'-50'0,"50"50,-25-25,25 25,0-26,0 1,0 25,0-25,0-1,0 1,0 25,0-25</inkml:trace>
  <inkml:trace contextRef="#ctx0" brushRef="#br1" timeOffset="141463.6451">17835 16247,'0'0,"-50"50,1 24,24-49,25 49,0-24,0 24,0-49,0 0,0 0,50-100,-26 1,-24-75,0 75,0-50,0 49,0 50,0 1</inkml:trace>
  <inkml:trace contextRef="#ctx0" brushRef="#br1" timeOffset="141918.7935">17984 16396,'0'0,"0"149,0-75,0 1,25-75,-1 24,1-24,50-24,-75-51,24 50,-24-123,0 123,0 0,0 0,0-25</inkml:trace>
  <inkml:trace contextRef="#ctx0" brushRef="#br1" timeOffset="142432.0393">18505 16098,'-25'0,"25"50,0 24,0-49,0 0,25 24,-1-24,26 0,-50 25,0-25,0-1,-25-24,-24 0,-26-24,50 24,1-25</inkml:trace>
  <inkml:trace contextRef="#ctx0" brushRef="#br1" timeOffset="142688.2739">18505 16049,'24'-25,"26"0,-50-25,50 26,-1-51,-24 50,-25-24,50 24,-50 0,0-24</inkml:trace>
  <inkml:trace contextRef="#ctx0" brushRef="#br1" timeOffset="145343.3043">17463 4142,'25'-74,"-1"49,1 0,25-49,-25-25,24 24,1-74,24 50,1-25,-26-25,51 1,-51-26,-24 75,-25-100,50 100,-1-25,1 25,-50 74,0-25,25 26,-1-1,1-25,0-24,0 49,-100 25,-73 99,98-24,0-26,-98 50,98-74,-24 25,49-25,-25 24,25-49,100 0,24-25,-25-49,-49 74,74-50,-49 26,-25-1,24-25,-24 25,25 1,-50-26,25 50,-1 50,26 24,-50 75,0-124,25 49,-25-24,0-26,49 1,-49 0</inkml:trace>
  <inkml:trace contextRef="#ctx0" brushRef="#br2" timeOffset="176287.7722">16347 17140,'74'0,"50"0,0 0,75 0,-1 0,-74 0,124-99,-124 49,149 1,-75-26,1 26,24 49,25-50,-49 50,-51 0,-98 0,99 0,-50 0,0 0,-24 0,-1 0,-24 0,-26 25,-24 49,0-24,0 24,0-49,-74 25,-50 24,-74-74,74 0,49 0,1 0,-1 0,75-74,0-1,0-49,50 0,99-49,0 73,24 26,50-50,26 124,-51 0,25 0,-24 0,24 0,-49 0,-50 25,74 24,-74-49,74 0,-24 0,0 0,-75 0,0 0,50 0,-25 0,-50 0,50-25,-74 25,24-74,-49 49,74-49,-74 24,0 25,0 25,74-49,25-1,-74 50,24-25</inkml:trace>
  <inkml:trace contextRef="#ctx0" brushRef="#br2" timeOffset="178952.5018">8508 16321,'25'0,"74"0,50-74,25 24,74 1,-99-26,24 51,-24 24,25-50,24 50,25-50,-24 50,24 0,0 0,50 0,-74-49,-1 49,1 0,-51-50,26 50,0-49,-50 49,0-25,25 0,-50-25,25 1,-50 49,25-25,-24 25,-1 0,1 0,-1 0,50 0,0 0,25 0,49 25,1-25,-1 49,1-49,-50 0,49 0,-49 0,24 0,-24 0,-25-24,25-26,0 0,-25 50,25 0,-75 0,1-24,-1 24,0 0,-49 0,25 0,74 0,-50 0,1-50,74 0,-75 50,0 0,26-24,-51 24,26 0,-51 0,1 0,-99 0,-1 49,-123-49</inkml:trace>
  <inkml:trace contextRef="#ctx0" brushRef="#br2" timeOffset="180720.0719">8831 16346,'0'0,"0"50,0 74,0-50,0 1,0-1,0 25,0-24,0-26,0 26,0-50,0-1,0 26,0-25,0 0,0-1,0 51,0-26,0-24,0 0,0 0,0 24,99-24,-25-25,26 0,-1 0,-74 0,24 0,-24 0,0 0,49-25,1 25,74 0,-25 0,74-49,-49 49,99 0,-50 0,-49 0,-25 0,-49 0,-1 0,0-50,1 50,-1 0,1 0,49 0,49 0,-73 0,-26 0,50 0,74 0,-49-49,-25 49,-25-25,-24 25,-25 0,49 0,-74 0,49 0,-49 0,124 0,-75 0,0 0,50 0,0-50,25 50,0-49,-50 24,50-25,-99 1,24 49,-49 0,49 0,1 0,-1 0,-49 0,74-50,-24 50,-51-25,76 25,-1 0,50-49,49 49,1 0,-1 0,-74 0,25 0,-99 0,-26 0,1 0,25-25,-25 25,49-25,-24 0,49 0,25 1,25-1,-75 25,25 0,-74-25,-25 0,50 25,-26-25,-98 25</inkml:trace>
  <inkml:trace contextRef="#ctx0" brushRef="#br2" timeOffset="181488.5823">12775 15776,'-25'25,"-25"148,1 1,49-1,-50 100,50-74,-49-50,49 49,-25-124,-25 50,50-99,-25 50,0-75,25 24,-24-24,-1 0</inkml:trace>
  <inkml:trace contextRef="#ctx0" brushRef="#br2" timeOffset="182038.5839">9575 16321,'0'50,"-25"49,0 1,1-51,-1 50,0-99,25 25,0 25</inkml:trace>
  <inkml:trace contextRef="#ctx0" brushRef="#br2" timeOffset="182480.2488">9426 16247,'50'0,"-1"0,1 0,49 50,-49-26,-25 76,24-75,-49 49,0-49,0 99,-25-25,1-74,-26 0,-24 49,49-74,-25 0,-99 99,75-74,-1-25,1 0,24 0,26 0,24-25,0 0,0-24,74-1</inkml:trace>
  <inkml:trace contextRef="#ctx0" brushRef="#br2" timeOffset="183056.4028">10121 16545,'-50'0,"0"25,1 24,49 1,-25-50,25 49,25 1,24-50,1 25,24 0,-24-1,-50 1,0 25,0 24,0-49,0 0,-50 24,-24-49,24 0,-24-24,0-1,49 0,0 0,25 0,0 1,0-51</inkml:trace>
  <inkml:trace contextRef="#ctx0" brushRef="#br2" timeOffset="183416.1601">10443 16321,'0'25,"-49"149,-1-50,0 25,25-100,-24 26,49-1,0 1,0-26,25-49,-1 0,26 0,0-25,-1-24,-24-26</inkml:trace>
  <inkml:trace contextRef="#ctx0" brushRef="#br2" timeOffset="183664.1977">10294 16743,'75'-99,"-50"99,-1 0,26 0,0 0,-26-25,1 25,0 0,49 0,50 0</inkml:trace>
  <inkml:trace contextRef="#ctx0" brushRef="#br2" timeOffset="183944.7172">11262 16396,'0'99,"0"75,-75-125,75 26,-25-1,-24-49,49 25,0-100</inkml:trace>
  <inkml:trace contextRef="#ctx0" brushRef="#br2" timeOffset="184272.2943">11063 16520,'0'-25,"0"-24,25 49,-25-25,25 25,0 0,49 0,-49 0,0 0,24 0,-24 0,0 0</inkml:trace>
  <inkml:trace contextRef="#ctx0" brushRef="#br2" timeOffset="184663.0852">10840 17016,'50'0,"74"0,24 0,-24 0,-49-25,49 25,-74-25,24 25,0-49,-49 49</inkml:trace>
  <inkml:trace contextRef="#ctx0" brushRef="#br2" timeOffset="184992.9053">12055 16197,'-24'0,"-1"100,25 73,-50 1,50-50,0 25,-49-75,49-49,-25 25,0-50,-25-75</inkml:trace>
  <inkml:trace contextRef="#ctx0" brushRef="#br2" timeOffset="185399.4993">11659 16421,'49'-75,"-24"26,74 24,-74-25,25 1,24 49,-24-75,-26 75,1 0,25 0,-50 25,0 0,0 24,0 1,-75 24,51-74,-1 0,-25 0,1 0,-1 0,25 0,0 0</inkml:trace>
  <inkml:trace contextRef="#ctx0" brushRef="#br2" timeOffset="186097.2146">14040 15850,'-99'0,"74"25,0 49,-25-49,50 0,0 0,0 0,0-1,0 26,25 0,124-1,0 1,-124-25,24-1,-24 1,-25 0,-25 50,-49-75,-1 0,1 0,0 0,24 0,50-75,0 50,0-24</inkml:trace>
  <inkml:trace contextRef="#ctx0" brushRef="#br2" timeOffset="186464.5431">14238 16073,'0'25,"0"0,50 49,-50-49,0 25,49-75,1-74,-25 24,-25 51,49-26,1 0</inkml:trace>
  <inkml:trace contextRef="#ctx0" brushRef="#br2" timeOffset="186800.7986">14759 15925,'-49'0,"-51"24,76 1,-51 25,50-50,0 49,25-24,0 0,0 25,0-26,25-24,75 0,-1 0,25 0,-25 0</inkml:trace>
  <inkml:trace contextRef="#ctx0" brushRef="#br2" timeOffset="187279.1209">15627 16073,'0'25,"-49"99,-1-49,25-1,-24-24,24-1,25-73,0-26,0 0</inkml:trace>
  <inkml:trace contextRef="#ctx0" brushRef="#br2" timeOffset="187600.6048">15379 16073,'0'-24,"0"-1,50 0,-25 25,24 0,-49 25</inkml:trace>
  <inkml:trace contextRef="#ctx0" brushRef="#br2" timeOffset="187960.3031">15156 16371,'50'0,"49"0,0 0,50 0,-75 0,1 0,-50 0,-1 0,26 0,-25 0,24 0</inkml:trace>
  <inkml:trace contextRef="#ctx0" brushRef="#br2" timeOffset="188224.3938">15975 16222,'-25'0,"-25"50,50-1,-49 26,24 99,0-75,0-99,0 74,25-49,-24 0,-1-100</inkml:trace>
  <inkml:trace contextRef="#ctx0" brushRef="#br2" timeOffset="188624.3013">15801 15999,'50'-99,"-26"99,-24-25,25 0,0 0,0 1,0 24,-1 49,-24-24,0 49,-24-49,24 25,-50-25,-24-25,24 0,0 0,26 0,-1 0,-25 0,25 0,0 0,-24 49,24-24</inkml:trace>
  <inkml:trace contextRef="#ctx0" brushRef="#br2" timeOffset="190367.1993">12130 14982,'-50'0,"-24"-25,49 25,-99-49,50 49,-50 0,-25-50,0 50,74 0,1 0,-50 0,50 0,-1 0,50 0,-49 0,0 0,-1 0,1 0,-1 0,1 0,0 25,-75-25,49 0,51 25,-26 24,26-24,-26-25,26 50,-1-26,-24-24,24 50,-24-25,24 0,1-1,-1 1,0 25,26-1,-1 1,0 49,-50 1,51-1,-51-74,50 74,25-74,-49 24,49 1,-25-1,25 51,-50-26,50 0,0 50,0-49,0-1,0 50,0-49,0 49,0-50,0 1,0-1,0 100,50-125,-50 26,74 24,-24-50,24-24,-49 25,50-25,-50-25,74 49,0-24,-74-25,24 0,1 50,-25-50,49 25,1-25,-1 0,0 49,26 1,-26-50,-24 0,24 0,1 0,-1 0,75 0,-75 0,50 0,-49 0,49 0,-50 0,50 0,-99 0,49 0,-49 0,50-25,-26 0,50 0,25-99,-74 124,49-99,-49 74,49 0,-49-24,49-1,-74 25,74 1,-50-51,1 50,0-24,-26 24,51-49,-25 24,-26 25,26-74,0 25,-26-1,26-24,0-75,-26 50,26 50,-25 24,0 1,-25-1,0 0,-25 1,25-26,-25 26,-25-75,1 49,24 51,-25-26,-24-24,24 24,-74-24,-49-1,73 25,-73 1,-1-50,25 49,25 50,50-50,-75 50,75-24,-1 24,50 0,-49 0,24 0,26 0</inkml:trace>
  <inkml:trace contextRef="#ctx0" brushRef="#br2" timeOffset="200854.9088">17860 17289,'0'74,"-50"125,50-75,-74 124,74-75,0 26,-50-26,50-123,-25 25</inkml:trace>
  <inkml:trace contextRef="#ctx0" brushRef="#br2" timeOffset="201280.3859">17711 17140,'-25'0,"-49"0,-26 0,26 50,-75 24,100 25,-1-49,-24-1,49-49,25 25</inkml:trace>
  <inkml:trace contextRef="#ctx0" brushRef="#br2" timeOffset="201599.643">17835 17066,'0'0,"99"99,-74-25,0-49,0-25,-25 50,24-50</inkml:trace>
  <inkml:trace contextRef="#ctx0" brushRef="#br2" timeOffset="239031.2435">16148 6871,'-49'50,"49"-1,0-24,0 0,0 0,0 49,0-24,0-26,0 1,0 50,0-26,0 26,0-51</inkml:trace>
  <inkml:trace contextRef="#ctx0" brushRef="#br2" timeOffset="239680.7181">16371 7144,'0'25,"0"24,0-24,0 0,0 0,0-1,0 1,50-25,-25 0,0 0,24-25,-49-24,0-26,25 26,0 49,-25-50,0 25,0 1,0-1,-50 25,50 25,0 24,0-24</inkml:trace>
  <inkml:trace contextRef="#ctx0" brushRef="#br2" timeOffset="240008.8446">16694 7342,'25'-25,"0"25,-25-24,24 24</inkml:trace>
  <inkml:trace contextRef="#ctx0" brushRef="#br2" timeOffset="240559.3839">17289 7069,'-49'0,"-1"0,50 50,0-25,0 0,0 24,0-24,0 0,0 0,25-25,0 0,-1-75,-24 50,0 1,0-26</inkml:trace>
  <inkml:trace contextRef="#ctx0" brushRef="#br2" timeOffset="240959.7227">17562 7317,'0'0</inkml:trace>
  <inkml:trace contextRef="#ctx0" brushRef="#br2" timeOffset="241551.3093">18405 7169,'-24'0,"-26"0,0 24,50 1,0 0,0 0,0 24,0 26,0-50,0-1,25-24,25 0,-50-49,0 24,0 0,0-49,0-1,0 51,0-26,0 25,-25 25</inkml:trace>
  <inkml:trace contextRef="#ctx0" brushRef="#br2" timeOffset="241833.021">18579 7441,'25'0,"0"0,24-24</inkml:trace>
  <inkml:trace contextRef="#ctx0" brushRef="#br2" timeOffset="242119.3341">18877 6871,'0'50,"0"24,0 0,0 26,-25-51,25 26,0-26,0-24</inkml:trace>
  <inkml:trace contextRef="#ctx0" brushRef="#br2" timeOffset="243999.4904">1092 16644,'0'74,"0"50,0-24,0-1,0-25,0 1,0-26,0-24</inkml:trace>
  <inkml:trace contextRef="#ctx0" brushRef="#br2" timeOffset="244567.7669">1117 16495,'24'-74,"1"24,-25 25,25 25,0 0,0 0,-1 0,-24 50,0-25,0 0,0 24,0-24,0 0,0 0,0 49,-24-74,-76 25,76-25,-1 0,0 0</inkml:trace>
  <inkml:trace contextRef="#ctx0" brushRef="#br2" timeOffset="245327.1205">1637 16470,'0'0,"0"25,0 50,-24-1,-26 0,0 1,26-26,24 1,-75 0,75-1,0-24,50 0,24-50,-49 25,49-50,-24 50,24-24,-74-1,25 25,-25-25,25 25,-25-25,0 0,0 1,0-26,0 25,0 0,0 1,-74 73,74 1,-25 49,25-25,-50 26,50-51</inkml:trace>
  <inkml:trace contextRef="#ctx0" brushRef="#br2" timeOffset="245615.6196">1910 16694,'25'-25,"-25"0,25 0,0 25</inkml:trace>
  <inkml:trace contextRef="#ctx0" brushRef="#br2" timeOffset="245872.3243">2010 16917</inkml:trace>
  <inkml:trace contextRef="#ctx0" brushRef="#br2" timeOffset="247751.3304">2754 16594,'0'100,"0"-1,0 0,0-25,0 1,0-50,0 49,0-49</inkml:trace>
  <inkml:trace contextRef="#ctx0" brushRef="#br2" timeOffset="248263.5539">2902 16793,'0'25,"0"24,0 1,0-25,0 49,0-49,0 0,0-1,50-98,-50 49,0 0,0 1,0-26,0 25,0 0,0 1,-50 24,26-25</inkml:trace>
  <inkml:trace contextRef="#ctx0" brushRef="#br2" timeOffset="248734.8631">3101 16793,'0'25,"0"24,-50 50,50-49,0 0,0-1,25-49,50-49,-51-51,-24 26,0-25,50 74,-50 0,0-24,-25 24,25 0,-25 25,-24 0,24 25,0-25</inkml:trace>
  <inkml:trace contextRef="#ctx0" brushRef="#br2" timeOffset="249239.7085">3349 16669,'0'25,"0"49,0-24,-25 24,25-49,0 49,0-49,0 0,25-25,0 0,0 0,-1 0,26-50,-50 1,0-26,25 1,-25 24,0 25,-50 25,25 0,1 0</inkml:trace>
  <inkml:trace contextRef="#ctx0" brushRef="#br2" timeOffset="250607.7347">4044 16644,'-50'50,"0"-26,25-24,1 50,-51-50,50 50,1-1,24-24,0 0,0 0,0-1,0 26,24-50,1 0,50 0,-26 0,-24-25,0-24,25 24,-50 0,0 0,0 50,0 25,0 24,24-74,1 50,-25-26,25-24,25 0,-1 0,1 0,-50-24,49-26,-49 25</inkml:trace>
  <inkml:trace contextRef="#ctx0" brushRef="#br2" timeOffset="251727.1239">4143 16520,'-25'0,"-25"0,26 0,-1 0,0 0,-25 0,25 0,-49 0,24 0,1 25,49 0,-25-25,25 24,-50 1,1 25,49-1,0 26,0-26,0 1,0-25,-25 24,25-24,0 0,0 0,0 24,0 1,25-25,0-25,-1 0,51 0,-1 0,1 0,49 25,-124-1,74-24,-49 0,0 0,24 0,-24 0,0-49,0 49,24-25,-49 0,0 0,0 1,0-1,0-25,0-24,0 49,0 0,0-49,0-1,0 26,0 24,0 0,0-24,0 24,-24 25,-1 0</inkml:trace>
  <inkml:trace contextRef="#ctx0" brushRef="#br2" timeOffset="252398.9758">4589 16520,'0'74,"0"-24,0 24,0 26,0-26,0-49,0 24,0 75,0-99,-25-25</inkml:trace>
  <inkml:trace contextRef="#ctx0" brushRef="#br2" timeOffset="252983.3539">4688 16793,'0'25,"0"24,0 1,0 24,0-24,25-25,0-1,0-24,0 0,24 0,-24 0,0 0,0 0,-1-49,-24 24,0-25,0 1,0 24,0 0,0 0,0 1,0-1,-49 25</inkml:trace>
  <inkml:trace contextRef="#ctx0" brushRef="#br2" timeOffset="253328.8097">5085 16991,'0'25,"25"-25,0 0,0 0</inkml:trace>
  <inkml:trace contextRef="#ctx0" brushRef="#br2" timeOffset="253942.9511">5557 16644,'0'0,"-25"0,0 50,25-26,0 51,0-26,0-24,0 0,0 0,0 49,0-49,25-25,0-50,-1 1,1 24,-25-25,0 26,0-1,0-25,-25 50,1-49,-1 49</inkml:trace>
  <inkml:trace contextRef="#ctx0" brushRef="#br2" timeOffset="254343.7465">5780 16966,'25'0</inkml:trace>
  <inkml:trace contextRef="#ctx0" brushRef="#br2" timeOffset="255007.6786">6226 16644,'0'74,"0"-24,0 24,0-49,0 0,0 25,50-1,0-49,-26-25,26-49,-50 0,25 49,-25-25,49 25,-49 1,0-26,-24 50,-1 0,-25 0,25 0,1 0,-26 0</inkml:trace>
  <inkml:trace contextRef="#ctx0" brushRef="#br2" timeOffset="255463.3543">6524 16942</inkml:trace>
  <inkml:trace contextRef="#ctx0" brushRef="#br2" timeOffset="255879.6403">6946 16545,'0'49,"0"26,0-1,0 1,0-1,0-49,0 0,0 24</inkml:trace>
  <inkml:trace contextRef="#ctx0" brushRef="#br2" timeOffset="299254.6865">3101 16148,'-50'0,"26"0,-1 0,0 0,0 0,0 25,0-1,1 1,-26 0,0 0,50 0,-49 49,24-74,25 25,-50 0,50 0,-24-25,24 24,0 1,0 0,0 0,-50 24,50-24,0 0,0 0,-25 0,25-1,-25 26,1-25,24 0,0-1,0 1,0 0,0 25,0-26,0 1,0 0,0 25,0-26,0 1,0 25,0-25,0 49,24-24,1-26,-25 1,0 0,75-25,-51 25,51-25,-50 25,-1-25,26 0,0 24,24-24,1 0,-1 50,75-50,-75 50,50-50,0 25,-49-25,-26 0,26 0,-1 0,-49 0,0 0,24 49,26-49,-26 0,1 0,24 0,-49 0,25 0,-25 0,-1 0,26 0,24 0,-24 0,-25 0,49 0,1 0,-1 0,0 0,1 0,-1 0,-24 0,24 0,1 0,-1 0,-24 0,49 0,-25 0,50 0,-24 0,-1 0,-25 0,1 0,49 0,0 0,25 0,-75 0,50 0,0 0,-50 0,50 0,-49 0,-26 0,-24 0,50 0,-51 0,26-49,0 24,-1-25,-24 50,50 0,-51 0,26-50,-25 50,24-24,-49-1,25 0,0 0,0 0,-25 1,0-1,0-25,25-24,-25 49,0-49,0 49,0-50,0 26,0-26,0 51,0-26,0 25,0-24,0-1,0 25,0 0,-25-49,25 24,0 1,-25 24,0 0,0 0,-24 0,49 1,-25-1,0 0,0 0,-24 25,24 0,0-25,0 25,-49 0,24-49,-24 49,-1 0,1 0,24-25,-24 25,24 0,-74 0,25 0,-74 0,-26 0,50 0,-49 0,74 0,0 0,49 0,1 0,0 0,24 0,25 0,0 0,-49 0,24 0,26 0,-51 0,50 0,0 0,-49 0,24 0,26 0,-1 0,-25 0,25 0,1 0,-1 0,-25 0,25 0,-49 0,49 0,-24 0,24 0,0 0,-25 0,26 0,-1 0,-50 0,51 0,-51 0,50 0,1 0,-51 0,25 0,26 0,-1 0,0 0,-49 0,49 0,-25 0,25 0,-49 0,49 25,0-25,-49 0,49 0,-24 0,-26 0,50 0,1 0,-1 0,-25 0,50 25,0 49</inkml:trace>
  <inkml:trace contextRef="#ctx0" brushRef="#br2" timeOffset="302799.2976">2679 17264,'75'0,"-1"0,-24-25,74 0,-50 25,-49-49,49 49,-49 0,-25-25,25 25,-25 25</inkml:trace>
  <inkml:trace contextRef="#ctx0" brushRef="#br2" timeOffset="308135.5367">4614 17388,'74'0,"75"0,99-25,-24-24,24 49,-25-50,-25 0,-123 50,-1 0,1-49,-51 49,26 0,0 0,-50-25,49 0,-24 25,0 0,0 0,24 0,-24 0,0 0,0-25</inkml:trace>
  <inkml:trace contextRef="#ctx0" brushRef="#br2" timeOffset="761366.8291">15677 1141,'-25'0,"25"25,0 0,0-1,0 51,25-75,-25 49,25-49,24 0,1 0,-50-24,25-1,-25-25,0 25,0 1,25 48,-25 1,49 25,-24-25,0-1,24-24,-24-24,-25-51,0 50,0-24,0 24,0 0,0-24</inkml:trace>
  <inkml:trace contextRef="#ctx0" brushRef="#br2" timeOffset="762022.4341">16223 1067,'-25'0,"0"0,25 24,-25 1,25 0,25 25,0-26,0 26,-1-50,-24 25,0 0,-24-25,-1 0,0 0</inkml:trace>
  <inkml:trace contextRef="#ctx0" brushRef="#br2" timeOffset="763590.6919">16818 843,'25'0,"0"50,-25-25,0 24,0 26,0-26,49 1,-49 24,0-49,0 50,0-26</inkml:trace>
  <inkml:trace contextRef="#ctx0" brushRef="#br2" timeOffset="764150.4662">16892 1091,'0'-24,"0"-1,0-25,0 25,25 25,0 0,25 0,-26 0,1-24</inkml:trace>
  <inkml:trace contextRef="#ctx0" brushRef="#br2" timeOffset="764639.1989">16892 1116,'25'0,"0"0,0 0,24 0,1 0,0 0,-26-25</inkml:trace>
  <inkml:trace contextRef="#ctx0" brushRef="#br2" timeOffset="765215.3332">17215 918,'0'0,"-50"0,50 25,-25-1,25 1,0 25,25-50,-25 25,25-25,-25 24,0 1,0 0,0 25,0-26,0 1,-25 0,0-25,1 0,-26 0,25 0</inkml:trace>
  <inkml:trace contextRef="#ctx0" brushRef="#br2" timeOffset="766726.8705">18133 769,'0'0,"0"25,-25 24,-25-24,50 0,0 25,0 24,-25-49,25 0,0-1,25-24,0 0,0 0,0 0,24 0,-24 0,0 0,-25 25,25 0,-25 0,0 0,0 49,0-24,-25-50,-25 0,25 0</inkml:trace>
  <inkml:trace contextRef="#ctx0" brushRef="#br2" timeOffset="767254.9134">18331 943,'0'74,"0"-49,0 0,25 49,-25-49,0 24,0-24,0 0,0 0</inkml:trace>
  <inkml:trace contextRef="#ctx0" brushRef="#br2" timeOffset="768127.1089">19373 843,'25'0,"-25"50,0-25,0 0,0 24,49 1,1-50,-1 25,1-25,-50 24,0 1,0 0,25 0,-25 24,0-24,-50-25,25 0</inkml:trace>
  <inkml:trace contextRef="#ctx0" brushRef="#br2" timeOffset="768903.5082">19695 918,'50'-50,"-25"50,49 0,-74 50,25-50,-25 49,25-49,-25 25,0 0,0 0,0 24,0-24,-25 25,25-25,0 24,74-49</inkml:trace>
  <inkml:trace contextRef="#ctx0" brushRef="#br2" timeOffset="769910.8366">20340 1091,'0'0,"-49"25,49 0,-25-25,0 0,0 0,-24 50,-1-26,0-24,26 50</inkml:trace>
  <inkml:trace contextRef="#ctx0" brushRef="#br2" timeOffset="776366.179">16049 2530,'-25'-25,"-24"25,24 0,0 0,-25 0,26 0,-1 0,0 0,-25 0,26 0,-26 0,0 25,50 0,25 0,25-1,-25-24,24 25,1 0,-1-25,26 25,-50-25,24 25,-24 0,-25 24,0 26,0-51,0 1,0 0,-25 0,0-25,1 0,-26 0,25 0,25-25,0 0,0 0,25-24,25-26,-26 51,-24-51,25 25,0 26,-25-26,25 50,-25-50,0 26</inkml:trace>
  <inkml:trace contextRef="#ctx0" brushRef="#br2" timeOffset="777054.6527">16148 2431,'0'25,"0"24,0-24,0 0,0 24,25 1,0-50,24 0,-24 0,0 0,25 0,-26 0,1 0,0-25,-25-24,0 24,0 0,0-49,0 24,0 25,-25 25,-49 0,49 0,0 0,-24 0,24 0,-25 0</inkml:trace>
  <inkml:trace contextRef="#ctx0" brushRef="#br2" timeOffset="779446.1437">15578 1439,'0'0,"24"0,26 0,-25 0,0 0,49 0,-49 0,25 0,-26 0,1 0,50 0,-26 0,-24 0,25 0,-1 0,26-50,-26 50,-24 0,0 0,0 0</inkml:trace>
  <inkml:trace contextRef="#ctx0" brushRef="#br2" timeOffset="797014.4812">16272 2505,'0'0,"-25"0,-49 50,24-50,50 25,-49-1,24 26,-25-50,1 50,98-100,-24 25,74-74,-74 74,50-49,-51 49,1 0,-124 50,25 74,-26-24,100-1,-24-24,-26-25,25 24,75-74,-1-24,51-51,-26 1,-24 74,-26 1,1-1,-99 99,-50 100,25-25,24-25,50-99,75-50,49-124,0 50,1-50,-26 74,0 26,-74 24,0 75,-24-1,-1-49,74-74,-49 49,0 50,-49 148,24-98,-74 24</inkml:trace>
  <inkml:trace contextRef="#ctx0" brushRef="#br2" timeOffset="799950.6503">17959 3572,'-25'0,"-49"0,49 0,-49 0,24 0,25 0,0 0,0 0,-24 0,24 0,0 25,-24-25,24 24,-25 1,25-25,1 0,-1 50,-25-50,25 25,1-25,-51 25,75-1,0 26,0 24,0 1,0-26,-25-49,25 50,0 24,0-49,0 0,0 0,0 49,25-74,25 0,-25 25,24-25,26 0,-26 0,26 0,-51 0,1 0,50 0,-1 0,-24 0,-25-25,-1 25,26-25,-25 25,0-24,-1 24,1 0,25-50,-25 50,-25-25,49 0,-49 1,50-1,-50 0,25-25,-1 1,-24-1,0 25,0 1,0-26,0 25,0 0,0 1,0-26,-24 50,-1 0,0 0</inkml:trace>
  <inkml:trace contextRef="#ctx0" brushRef="#br2" timeOffset="919662.1456">16967 1389,'49'0,"-24"0,0 0,25 0,-26 0,1 0,0 0,25 0,-26 0,1 0</inkml:trace>
  <inkml:trace contextRef="#ctx0" brushRef="#br2" timeOffset="928014.8622">15999 595,'-24'0,"-51"0,26 0,-26 0,26 0,-26 0,1 0,49 0,-25 0,25 0,1 0,-26 0,25 25,0-25,25 50,-24-50,-26 49,0-49,50 25,-24 0,24 0,0 0,0-1,0 1,0 25,0-25,24-1,-24 1,0 25,25-1,0-49,0 50,-25-25,25 0,-1-1,1 1,-25 0,25-25,0 0,24 25,-24-25,0 0,25 49,-26-49,1 25,25-25,-25 0,0 0,24 50,26-50,-51 0,1 0,0 0,25 0,-26 0,1 0,25 0,-25 0,-1 0,1 0,25 0,-1 0,1-25,-25 25,-25-50,0 26,0-26,25 25,-1 25,-24-25,25-24,-25 24,0-25,0 26,0-26,0 25,-25 25,25-25,-24 1</inkml:trace>
  <inkml:trace contextRef="#ctx0" brushRef="#br2" timeOffset="929294.7817">13817 1439,'-25'0,"-25"99,1-25,49 1,0-26,-75 26,75-50,0-1,0 1,-25-25,1 25,24-50</inkml:trace>
  <inkml:trace contextRef="#ctx0" brushRef="#br2" timeOffset="929982.1159">13742 1315,'0'24,"25"26,-25-25,0 0,25-1,24-24,-49 50,25-25,-25 0,0-1,25-24,-25 25,0 0,25 0,-25 0,25 24,-25-24,0 0,0 0</inkml:trace>
  <inkml:trace contextRef="#ctx0" brushRef="#br2" timeOffset="930518.234">13569 1736,'0'0,"0"-24,0-1,49 0,26 25,-51 0,1 0,25 0,-25 0</inkml:trace>
  <inkml:trace contextRef="#ctx0" brushRef="#br2" timeOffset="931037.8112">14015 1612,'0'50,"0"-25,0 49,0 1,0-51,0 51,0-50,0 24,0-24,0 0</inkml:trace>
  <inkml:trace contextRef="#ctx0" brushRef="#br2" timeOffset="931654.2758">14089 1563,'25'-25,"0"25,0-25,0 25,24 0,-49 50,0-26,0 1,0 25,-25-50,1 50,-51-50,50 0</inkml:trace>
  <inkml:trace contextRef="#ctx0" brushRef="#br2" timeOffset="932567.4621">14387 1587,'-50'25,"50"0,-49 25,24-25,0-1,0 1,25 0,0 0,0 0,0-50,50-99,24 99,-24-25,0 25,-50-24,24 24,-24 0,0 50,0 49,0-49,0 50,0-26,25-24,-25 0,50 25,0-50,24 0,50 0</inkml:trace>
  <inkml:trace contextRef="#ctx0" brushRef="#br2" timeOffset="933079.3481">15082 1662,'-25'0,"25"25,-25-25,25 25,0-1,-50 26,50-25,0 0,0-1,25-24</inkml:trace>
  <inkml:trace contextRef="#ctx0" brushRef="#br2" timeOffset="934119.5859">15255 1215,'0'0,"-99"50,74 49,-49-49,24 99,50-125,0 51,-25-50,25 49,0-24,-24-1,24-24,0-74,0 24,0 0,24 25,1-25,0 0,0 25,0 0,-1 0,1 25,-25 0,0 0,0 0,25 49,0-74,49 0,-24-25,-1 25,-49-25,0 50,0 0,0 0,0 24,0-24,25 0,0-25,0 0,0 0,24 0</inkml:trace>
  <inkml:trace contextRef="#ctx0" brushRef="#br2" timeOffset="934886.475">14710 1637,'0'50,"0"-25,-25 24,0-49,25 25,0 0,0 24,0-24,0 0,0 0,0 0</inkml:trace>
  <inkml:trace contextRef="#ctx0" brushRef="#br2" timeOffset="962584.0065">13469 2307,'0'74,"0"1,0-1,0 0,0-49,0 0,25 0,0-25,0 0,-25-25</inkml:trace>
  <inkml:trace contextRef="#ctx0" brushRef="#br2" timeOffset="963512.136">13569 2257,'0'25,"0"0,0 24,0-24,0 0,0 25,24-26,1 1,-25 0,0 25,50-125,-50 50,0 1,25-26,-25 25,24 25,-24-25,25 1,0-1,-25 74,0 1,0 74,0-99,50 0,-50 24,0-24,0 0,0 0,74-25</inkml:trace>
  <inkml:trace contextRef="#ctx0" brushRef="#br2" timeOffset="964102.6635">14189 2133,'-25'0,"-25"0,25 0,-24 50,49-25,0-1,-25 26,0-25,25 0,0-1,0 1,25-25,25 0,-26 25,1-25,0 25,-25 0,0 24,0-24,0 0,0 49,0-49,0 25,-25-50,0 0</inkml:trace>
  <inkml:trace contextRef="#ctx0" brushRef="#br2" timeOffset="1.29907E6">9773 17438,'0'0,"0"-25,50 25,-25 0,0 0,-1 0,-24 49,-24 51,-1-75,0 24,0 1,-24-50,24 25,50-1,-1 26,-24-25,0 24,0 26,0-1,0-49,0 25,0-26,-24 26,-1-50,-50 0,1 0,0 0,-1 0,26 0,24 0,25-25,0-24</inkml:trace>
  <inkml:trace contextRef="#ctx0" brushRef="#br2" timeOffset="1.29981E6">9922 17537,'0'0,"25"-50,25 25,-26 25,26-49,-25 49,0 0,-1 0,1 0,-25 25,0 24,0 26,0-26,-25-24,-24 25,-1-1,25-49,1 50,-1-50,25 25,49 0,75-25,-74 0,0-50,-1 25,-24 25,0-49</inkml:trace>
  <inkml:trace contextRef="#ctx0" brushRef="#br2" timeOffset="1.30099E6">14461 16793,'-24'-25,"24"-25,49 50,1-24,0 24,-26 0,1 0,-25 24,0 51,0-50,0 49,0-24,-49-1,-1-24,0-25,100 0,24 0,-24 0,-25 50,0-50,-1 24,-24 26,0 24,0-49,-74 74,0-74,-26 0,75-25,-49 50,49-50,0 0</inkml:trace>
  <inkml:trace contextRef="#ctx0" brushRef="#br2" timeOffset="1.30159E6">14834 16867,'49'-25,"-24"25,0 0,24 0,-24 0,0 0,0 0,0 25,24 50,-49-26,-25 26,1-26,-26 1,-49 49,74-74,-49 99,123-99,1-25,24-25,1 0,49-25,-75 1,-24 49</inkml:trace>
  <inkml:trace contextRef="#ctx0" brushRef="#br2" timeOffset="1.30311E6">17785 16669,'25'0,"-25"49,0 26,-25-1,25 1,-24-1,24 0,-50-24,50-25,0 49,0-49,25 0,148-25,-24 0,-124 0,49 0,1 0,-1-25,-49 25,-25-25,25 0,-25 50,-25 25,0-1,0 26,25-1,-49 26,49-76,0 51,0-50,0-1,0 26,0-25</inkml:trace>
  <inkml:trace contextRef="#ctx0" brushRef="#br2" timeOffset="1.30374E6">18356 16867,'0'0,"-25"50,25-25,0 24,0-24,0 0,50 49,24-49,-24 0,-26 0,-24-1,0 26,0-25,0 0,0-1,0 26,-49-25,-50 0,-50-25,74 0,51 0,-1 0,25-25,0-50,0 1,49-25,100 0,0-50,-25 50,-74 49,-26 0,-24-24,0 49,-24 0,-1 25,-25 25</inkml:trace>
  <inkml:trace contextRef="#ctx0" brushRef="#br2" timeOffset="1.30453E6">19646 16297,'24'24,"-24"51,0-1,0 1,-24-1,24 75,0-124,0 0,0 24,24-49,51 0,-26 0,26 0,-25 0,-26-49,26-51,-25 76,-25-51,49 26,-49 73,-24 51,-26 74,25-75,25 0,0-49,0 0,0 25,50-50,-25 0,24 0</inkml:trace>
  <inkml:trace contextRef="#ctx0" brushRef="#br2" timeOffset="1.30521E6">20365 16346,'-25'75,"25"49,0-75,0 26,0-50,0 24,50-24,-1 25,26-50,-1 24,-24 1,-1 0,1-25,0 50,-1-1,-49 1,0-25,0-1,0 26,-25 0,-49-50,0 0,-1 0,50 0,25-75,50 1,49-25,-49-25,24 24,1 1,-50 50,-25-26,0 50,0-24,0-26,0 50,0 1,0-1,-25 0,-25 25,-24 0,49 0,0 0,25 25</inkml:trace>
  <inkml:trace contextRef="#ctx0" brushRef="#br2" timeOffset="1.30613E6">21804 16594,'124'0,"25"0,-1-24,-24-26,25 0,124 50,-75-49,1 49,-1-50,-49 50,-74-50,-51 50,26 0</inkml:trace>
  <inkml:trace contextRef="#ctx0" brushRef="#br2" timeOffset="1.30649E6">23565 16222,'49'0,"-24"50,-25-1,0-24,0 0,0 25,0-25,0-1,0 1,0 50,-49-51,-1-24,-24 0,-1 50,1-25,-1-25,1 0</inkml:trace>
  <inkml:trace contextRef="#ctx0" brushRef="#br2" timeOffset="1.30713E6">21977 16247,'-49'0,"-51"124,51 0,-26 0,26 0,-50-49,-1 24,76-74,-26-1,149-24,-24 0,49 0,-50 0,-49 0</inkml:trace>
  <inkml:trace contextRef="#ctx0" brushRef="#br2" timeOffset="1.30749E6">21952 17041,'0'99,"0"-25,0 26,0-76,0 26,0-25,0 0,0 24,0-24,50 0,25-25</inkml:trace>
  <inkml:trace contextRef="#ctx0" brushRef="#br2" timeOffset="1.30796E6">22548 16842,'-25'75,"-25"74,50-75,-49 0,49-24,0-25,0 24,25 1,24-25,-24-25,25 25,-26-25,1 0,0 0,25 49,-1 1,-49-25,0 0,-49-25,-1 24,25-24,-24 0,24 0,-25 0</inkml:trace>
  <inkml:trace contextRef="#ctx0" brushRef="#br2" timeOffset="1.3082E6">22697 16768,'24'0,"26"0,-25 0</inkml:trace>
  <inkml:trace contextRef="#ctx0" brushRef="#br2" timeOffset="1.30861E6">22969 16793,'0'-25,"-49"50,49 24,-25 75,25-49,0-1,0 1,0-51,0 51,25-75,0 0,-1 0,26 0,0-50,-25-49,-25 49,0-24,0 24,0 26,0-51,0 50,0 1,-50 24,25 0,0 0</inkml:trace>
  <inkml:trace contextRef="#ctx0" brushRef="#br2" timeOffset="1.30908E6">23292 16743,'0'25,"0"99,-25-50,25-49,0 99,0-74,0-25,0 24,25-49,0 0,0 0,49 0,-74-49,74-1,-49 0,-25 26,0-1,0-25,0 25,-25 1,-49 24,49 0,-24 0,-26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6T05:12:47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7169 9922,'0'49,"0"26,0-50,0 49,0-49,0 25,0-26,0 1,0 0,0 25,0-75</inkml:trace>
  <inkml:trace contextRef="#ctx0" brushRef="#br0" timeOffset="1517.9965">7169 9773,'0'25,"0"0,0-1,0 1,0 0,0 25,25-50,0 0,-1 0,26 0,-50-25,50 0,-50 0,49 25,-49 25,0 0,0 0,0 49,0-49,-25 0,25 0,-24-25,-1 24,0-24,0 25,0 0,1 0,-1-25,0 0,0 0,-25 0,50-25,0 0,0 0,25 1</inkml:trace>
  <inkml:trace contextRef="#ctx0" brushRef="#br0" timeOffset="2421.5875">7516 9897,'0'25,"0"24,0-24,0 0,0 50,0-51,50 76,-50-76,0 1,0 50</inkml:trace>
  <inkml:trace contextRef="#ctx0" brushRef="#br0" timeOffset="3637.313">16719 10790,'0'74,"0"50,0-24,0-51,0 26,0-50</inkml:trace>
  <inkml:trace contextRef="#ctx0" brushRef="#br0" timeOffset="4357.2582">16669 10740,'0'-49,"25"49,0 0,24 0,-24 0,0 0,25 0,-50 25,24-25,-24 24,50 26,-50-25,0 0,0 24,-25-24,25 0,-25 0,25-1,0 1,-24 0,-1 25,0-26,0-24,0 25,1-25</inkml:trace>
  <inkml:trace contextRef="#ctx0" brushRef="#br0" timeOffset="5277.4506">17066 10765,'25'-25,"0"-24,-1 49,1 0,0 25,25 24,-26-24,1 0,-25 0,0 49,0-49,0 24,0-24,-25-25,-24 25,24 25,0-50,0 24,50 1,25-25,-25 0,-1-25,26 25,-25 0,0-24,-1 24,26 0</inkml:trace>
  <inkml:trace contextRef="#ctx0" brushRef="#br0" timeOffset="13277.7014">7119 11559,'0'25,"0"24,0-24,0 0,0 25,0-26,0 1,0 0,0 25,0-26,0 1,0 0,0 25,0-26,0 1,0 25,0-25,0-1,0 1,0 25,0-25,0 0,0-1,0 26,0-25,25-25,-25 25,0-1,0 26,0-25,25-25,0 25,-25-1,0 1</inkml:trace>
  <inkml:trace contextRef="#ctx0" brushRef="#br0" timeOffset="14396.6349">6970 12254,'25'24,"0"1,0 0,24 25,1-26,-25-24</inkml:trace>
  <inkml:trace contextRef="#ctx0" brushRef="#br0" timeOffset="15045.5294">7442 12105,'-25'0,"-25"0,1 49,49 1,-50-25,50 0,-49-1,24 1,0 50,0-51</inkml:trace>
  <inkml:trace contextRef="#ctx0" brushRef="#br0" timeOffset="17942.0294">7119 12477,'0'25,"0"-1,0 1,0 25,0-25,0-1,0 26,0-25,0 0,0-1,0 26,0-25,0 0,0 24,0-24,0 25,0-26,0 26,0-25,0 0,-25 24,25-24,0 0,0 25,0-26,0 1,0 0,-24 0,-1-25</inkml:trace>
  <inkml:trace contextRef="#ctx0" brushRef="#br0" timeOffset="19062.0678">6772 13047,'0'-25,"50"50,-1 0,-24-25,25 50,-26-1,1 1,0 0,0-50,0 24,-25 1,49-25,-24 0,0 0,0 0</inkml:trace>
  <inkml:trace contextRef="#ctx0" brushRef="#br0" timeOffset="19693.2511">7467 13072,'-25'0,"0"0,-25 0,1 25,-1 24,25-24,1 0,-1 0,25 0,-25-25,0 25</inkml:trace>
  <inkml:trace contextRef="#ctx0" brushRef="#br0" timeOffset="23109.1879">14437 6424,'24'0,"26"0,-25 0,49 0,1 0,-1 0,1 0,-1 0,0-24,50 24,-74 0,24 0,-49 0,50 0,-51-25,26 25,-25 0,24-25,-24 25,0 0,0 0,0 0,24 0,-24 0,0 0,25 0,-26 0,1 0,0 0,49 0,-24-50,-25 50,0 0,24 0,26 0,-26-24,1 24,-25 0,49 0,-24 0,-1 0,1 0,-25 0,-1 0,51 0,-1 0,-24 0,-25 0,49 0,-49 0,25 0,-26 0,51 0,-50 0,49 0,-49 0,24 0,26 0,-1 0,1 0,-1 0,0 0,1 0,-50 0,-1 0</inkml:trace>
  <inkml:trace contextRef="#ctx0" brushRef="#br0" timeOffset="28340.4541">9104 5259,'24'0,"26"0,-25 0,0 0,49 0,-24 0,-1 0,51 0,24 0,24 0,51 0,-75 0,74 0,1 0,-75 0,25 0,-25 0,-50 0,-24 0,24-50,-24 25,-26 25,1 0,0 0</inkml:trace>
  <inkml:trace contextRef="#ctx0" brushRef="#br0" timeOffset="55869.2968">7169 13295,'0'25,"0"25,0 24,0-24,0-1,0-24,0 0,0 25,0-26,0 1,0 25,0-1,0 26,0-26,0-24,0 0,0 25,0-26,0 1,0 0,-25 49,0-74,-24 0</inkml:trace>
  <inkml:trace contextRef="#ctx0" brushRef="#br0" timeOffset="56317.103">6772 13791,'99'0,"-24"75,49 49,25-75,-25 75,-75-99,-24 74,25-74</inkml:trace>
  <inkml:trace contextRef="#ctx0" brushRef="#br0" timeOffset="56749.3892">7591 13841,'-100'0,"-48"99,-1 0,0 1,50-51,49-24,25 0,-24 0</inkml:trace>
  <inkml:trace contextRef="#ctx0" brushRef="#br0" timeOffset="57534.0996">7243 14039,'-49'0,"24"50,25-25,-25 99,25-25,-50 50,50-25,0-50,0-49,0 25,0 24,0-49,0 0,0 0,0 24,0-24,0 0,0 24,0-73</inkml:trace>
  <inkml:trace contextRef="#ctx0" brushRef="#br0" timeOffset="58013.4278">6797 14833,'0'50,"25"49,49-49,50 74,-99-25,49-50,-74-98,0 24</inkml:trace>
  <inkml:trace contextRef="#ctx0" brushRef="#br0" timeOffset="58373.7407">7293 14784,'-74'24,"-26"100,26-49,-25-50,99-1,-25-24</inkml:trace>
  <inkml:trace contextRef="#ctx0" brushRef="#br0" timeOffset="64549.062">7789 15553,'25'-25,"0"25,49 0,-24 0,24 0,0 0,-49 0,50 0,-1 0,1 0,-1 0,0 0,1 0,-1 0,1 0,-51 0,51 0,-26 0,-24 0,50 0,-1 0,0 0,-49 0,50 0,-51 0,51 0,-25-25,-26 25,1 0,25 0,-25 0,-1 0,1 0,25 0,-25 0,49 0,0 0,1 0,-1 0,50 0,-25 0,1 0,49 0,-75 0,-49 0,49 0,-49 0,0 0,24 0,1 0,0 0,-26 0,51 0,-26 0,-24 0,0 0,0 0,49 0,-24 0,24 0,-24 0,-1 0,26 0,-1 0,-49 0,25 0,-25 0,49 0,-49 0,0 0,49 0,-24 0,-26 0,1 0,0 0,25 0,-26 0,51 0,-1 0,1 0,-1 0,25 0,-24 0,-26 0,26 0,-1 0,-49 0,49 0,1 0,-1 0,-24 0,24 0,1 0,-1 0,0 0,-49 0,50 0,-51 0,51 0,-1 0,1 0,24 25,25 0,-25-25,-49 0,24 0,1 0,-1 0,0 0,-49 0,50 0,-51 0,51 0,-26 0,26 49,-1-49,1 25,-1-25,50 0,-99 0,49 0,-24 0,24 0,-49 0,0 0,25 0,24 0,-49 0,49 0,1 0,-1 50,25-50,-24 49,49-49,-50 0,1 0,-1 0,0 25,1-25,-1 50,-49-50,0 0,24 0</inkml:trace>
  <inkml:trace contextRef="#ctx0" brushRef="#br0" timeOffset="65773.0627">16371 15776,'0'-25,"-49"-49,49 24,0 25,0-24,0-1,0 25,-25 25,25-25,0-24,0 24,-25-25,25 1,0-1,0 25,0 0,0-24,0 24,0 0,0 0,0-49,0 24,0 26,0-1,0 0,0-25,0 26,-25-1,1 25,-1 0,-25 49,25 1,-49 0,49-26,-24 51,-1-50,50-1,-25-24,0 25</inkml:trace>
  <inkml:trace contextRef="#ctx0" brushRef="#br0" timeOffset="66501.1173">16148 14635,'50'0,"-25"25,-1-25,-24 24,25 1,25 25,-25-25,-1-25,26 24,-25-24,0 0,-1 25,26-25</inkml:trace>
  <inkml:trace contextRef="#ctx0" brushRef="#br0" timeOffset="67516.8154">16123 14734,'-24'0,"24"-50,0 26,0-1,0-25,0 1,0-1,0 25,0 0,0-24,0 24,0 0,0 0,0-24,-25 24,25 0,0-25,0 26,0-1,0-25,0 25,-25-24,0-1,25 1,0-26,0 50,0 1,0-1,-49 25,-1 49,0 26,26-1,-26-24,25 24,-24-49,24 25</inkml:trace>
  <inkml:trace contextRef="#ctx0" brushRef="#br0" timeOffset="68133.0719">15801 13891,'25'0,"0"0,-1 0,26 0,-25 0,49 0,-49 0,25 0,-50 24,24-24,1 25,0-25,25 0,-26 0,51 0</inkml:trace>
  <inkml:trace contextRef="#ctx0" brushRef="#br0" timeOffset="68924.6594">16297 13915,'0'0,"0"-24,-50-1,50 0,0-49,0 24,0 25,0 0,0-49,0 24,0 1,0-1,0-24,0-1,0 1,0 24,0 1,0 24,0-25,0 25,-24 1,-1-1,-25 25,-49 49,74 1,-24-25</inkml:trace>
  <inkml:trace contextRef="#ctx0" brushRef="#br0" timeOffset="69661.2341">16024 12948,'25'0,"0"0,24 0,-24 0,0 0,25 0,-26 0,51 0,-50 25,-1-25,1 0,25 0,-25 0,-1 0,26 0,-25 0,24 0,-24 25</inkml:trace>
  <inkml:trace contextRef="#ctx0" brushRef="#br0" timeOffset="77229.1075">16347 12898,'24'0,"-24"-24,25 24,0 0,25 0,-1 24,-24 1,25-25,-50 25,24 0,1 0,0-1,0 1,0-25,0 25,-1-25,1 0,0 0,0 0,24 0,-24 0,0 0,0 0,24 0,-24 0,0 0,0-25,0 25,-1 0,1 0,0 0,49-25,-74 1,25-1,25 0,-25 25,-1-25,-24-24,50 24,-50 0,0 0,0 0,25-24,0 24,-25 0,0 0,0-24,0 24,0-25,24 26,-24-1,0 0,0-49,0 49,0-50,25-24,-25 25,0 49,0 0,0-25,0 1,0-1,0 25,0 1,0-26,0 25,0 0,0 1,0-26,0 25,0 0,0-24,0 24,0 0,0 0,0-24,0 24,0 0,-74 50,74 0,-25 49,0-49,-24 0,24 74,25-74,-99 49,74-24,25-25</inkml:trace>
  <inkml:trace contextRef="#ctx0" brushRef="#br0" timeOffset="77861.0541">17388 11609,'0'-25,"50"50,-25 24,24-24,-49 0,25-25,50 49,-51 1,26-50,-50 25,50-25,-50 25</inkml:trace>
  <inkml:trace contextRef="#ctx0" brushRef="#br0" timeOffset="147332.5839">9252 7417,'149'0,"-25"-25,50-25,74 50,-124 0,74 0,1 0,-25 0,-50 0,-25 0,-50 0</inkml:trace>
  <inkml:trace contextRef="#ctx0" brushRef="#br0" timeOffset="148102.127">12229 7342,'25'0,"0"0,24 0,-24 0,0 25,0-25,49 0,1 0,-1 0,50 0,25 0,-75 0,50 0,-49 0,49 0,-50 0,50 0,25-25,-124 25,0-25,24 25</inkml:trace>
  <inkml:trace contextRef="#ctx0" brushRef="#br0" timeOffset="149916.8339">15181 7193,'74'0,"1"0,-26 0,1 25,-1 0,-24-25,25 0,-1 0,26 0,74 0,-124 0,148 0,-49 0,75 0,-1 0,25 0,-24 0,-1 0,-74 0,-25 0,-74 0,0 0,0 0,0 0,24 0,-24 0,0 0,24 0</inkml:trace>
  <inkml:trace contextRef="#ctx0" brushRef="#br0" timeOffset="151109.4939">3919 8260,'50'0,"124"50,99-50,-1 49,1 26,25-26,-50-24,0 0,-50 24,1-49,74 0,-149 0,25 0,-75 0,0 0,-49 0,50 0,-51 0</inkml:trace>
  <inkml:trace contextRef="#ctx0" brushRef="#br0" timeOffset="151836.4029">7739 8285,'75'0,"-1"0,1 0,49 0,74 0,1 0,49 0,24 0,51 0,-125 0,-49 0,-74 0</inkml:trace>
  <inkml:trace contextRef="#ctx0" brushRef="#br0" timeOffset="152821.0256">11187 8260,'50'0,"-25"0,-1 0,51 0,-1 0,1 0,-1 0,50 0,-25 0,25 0,0 0,0 0,75 0,24-50,-49 26,-75 24,25 0,-74 0,-26 0,1 0</inkml:trace>
  <inkml:trace contextRef="#ctx0" brushRef="#br0" timeOffset="153461.68">14536 8186,'25'0,"0"0,49 0,75 0,24 0,-24-50,-25 50,25-50,-75 50,1 0,-26-24,-24-1,0 25,0 0</inkml:trace>
  <inkml:trace contextRef="#ctx0" brushRef="#br0" timeOffset="154820.4408">3845 9252,'99'75,"100"-75,-1 0,100 49,-1 1,-98-50,148 0,-99 0,25 0,25 0,-50 0,0 0,-50 0,-123 0,-51 0</inkml:trace>
  <inkml:trace contextRef="#ctx0" brushRef="#br0" timeOffset="163141.5613">2282 7020,'25'0,"0"0,0 0,0 0,-1 25,-24-1,50 26,-50-25,25 0,0 49,-1-74,-24 25,0 0,75-25,-1 0,25-50,1-24,-26-26,75 1,-75 50,26-26,-1 25,-74 26,-1-1,1 0,0 25</inkml:trace>
  <inkml:trace contextRef="#ctx0" brushRef="#br0" timeOffset="252277.0877">21828 13221,'-24'-75,"-26"51,25 24,-49 24,49-24,-25 0,26 25,-1 0,-25-25,25 0,1 50,-1-50,0 25,0-1,-24 1,24 25,0-50,-25 25,26-1,-26 26,0 0,26-26,-1 1,25 50,-25-51,25 51,0-26,-50-24,50 0,0 25,-24-26,24 1,0 25,0-25,0-1,-50 26,50-25,-25 0,25 49,0-24,0-26,0 1,0 50,25-1,0-24,0-25,-1 24,-24-24,25-25,0 25,0 0,0 24,24-24,-24 25,0-1,24-24,1 0,-25-25,0 0,24 0,-24 49,0-49,24 0,-24 0,25 0,-1 0,26 0,-1 0,1 0,-1 0,0 0,1 0,-1 0,-24 0,24-24,1-51,-50 50,49-24,-24 24,-1 0,-24 0,0 1,0-1,24 0,1 0,-50 0,49 1,-24-26,0 50,74-74,-99 49,50 0,-50-25,25 1,-25-1,0 25,0-49,0-1,0 1,0-25,0 49,0 25,-25-99,-74 50,49 24,-74-24,0 24,74 1,-49-1,25 1,24-26,25 50,1 0,-1 25,0 0,-25 0,26 0,-1 0,0 0,-25 0,25 0,1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6T05:24:36.754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6276 11410,'-74'0,"24"25,0 25,25 24,-24-49,-26 74,26-49,49-1</inkml:trace>
  <inkml:trace contextRef="#ctx0" brushRef="#br0" timeOffset="479.8233">6152 11410,'99'0,"-24"25,-51 0,1 24,74 1,-24-25,-50 24,24-24,-49 0,25-25,-25 25</inkml:trace>
  <inkml:trace contextRef="#ctx0" brushRef="#br0" timeOffset="872.3617">6747 11237,'0'24,"0"125,-25-50,-24 1,24-26,0-24,0-1,25 1,-24-50,24-50</inkml:trace>
  <inkml:trace contextRef="#ctx0" brushRef="#br0" timeOffset="1519.59">7045 11410,'0'-25,"-75"50,51 50,-1-26,0 1,25 24,0-49,0 0,0 0,0 24,25-49,0 0,24 0,1-49,-1 24,-49 0,50-25,-50 26,0-26,0 25,-25 25</inkml:trace>
  <inkml:trace contextRef="#ctx0" brushRef="#br0" timeOffset="110616.0483">19621 9079,'25'24,"74"-24,50 0,-25 0,-50 0,1 0,-26 0,-24 0</inkml:trace>
  <inkml:trace contextRef="#ctx0" brushRef="#br0" timeOffset="119640.1008">19968 8384,'-25'0,"1"0,24-25,-25 25,-25 0,25 0,0 0,-24 25,24-25,0 25,-24-25,24 0,0 25,25-1,-25-24,0 25,1 0,-1 0,0 0,25 24,-25-49,0 25,25 0,0 0,0 24,-24-24,24 0,0 0,0 24,0-24,0 0,0 0,0-1,0 26,24 0,1-25,0-1,-25 1,25 0,0-25,24 0,-24 25,0-25,0 0,-1 0,26 0,0 25,-1-25,-24 0,50 0,-51 0,1 0,25 0,-25 0,49 0,-49 0,24 0,-49-25,25 25,-25-25,25 25,0-50,49 1,-74 24,0-50,25 26,0 24,-25 0,0-24,0 24,0 0,0-25,49 26,-49-1,0 0,0 0,0 0,-49-24,49 24,-50 0,50 0,-25-24,1 49,-1 0,-25 0,25-25,1 25,-1 0,-25 0</inkml:trace>
  <inkml:trace contextRef="#ctx0" brushRef="#br0" timeOffset="122447.928">20638 8458,'0'25,"0"0,0 0,0 0,0-1,0 26,25 0,74-100,-99 25,0 0,25-49,-25 49,49 50,-49 25,25-26,0 1,0-25,0 0,-1 0,1 0,-25-74,0 49,0-49,0-1</inkml:trace>
  <inkml:trace contextRef="#ctx0" brushRef="#br0" timeOffset="123081.9577">21035 8359,'25'0,"-1"0,26 0,-25 0,-25-25,0 1,-50 24,25 0,1 24,-1-24,25 50,0-25,0 0,0-1,0 1,0 0,25-25,-1 0,1 0,25 0</inkml:trace>
  <inkml:trace contextRef="#ctx0" brushRef="#br0" timeOffset="123415.4513">21481 8012,'-25'50,"25"-1,0-24,0 49,0-24,-24 0,24-26,0 1</inkml:trace>
  <inkml:trace contextRef="#ctx0" brushRef="#br0" timeOffset="123743.7645">21655 7962,'0'50,"0"24,0 1,0-1,0 1,0-1,0-49,0 0</inkml:trace>
  <inkml:trace contextRef="#ctx0" brushRef="#br0" timeOffset="124095.5655">22126 8161,'25'25,"-25"24,0 26,0 49,0-100,0 51,0-26,0 1,0 0,0-26</inkml:trace>
  <inkml:trace contextRef="#ctx0" brushRef="#br0" timeOffset="124649.0982">22449 8260,'0'0,"-75"25,50 0,-74 24,74-24,-49 74,24-99,1 50,49-25,0 24,0-24,0 0,0 0,25-1,49-24,-49 0,0 0,49 0,-24 0,-26 0,1 0,0 0,0-24</inkml:trace>
  <inkml:trace contextRef="#ctx0" brushRef="#br0" timeOffset="125223.7477">22473 8434,'0'49,"25"26,-25-51,0 1,0 0,0 25,0-26,0-73,25 24,-25-49,74-50,-49 74,-25 0,25 1,25-50,24 99,-49-25,-25 74,0 26,0-50,0 49,0-49,0 24,0-24</inkml:trace>
  <inkml:trace contextRef="#ctx0" brushRef="#br0" timeOffset="125737.0973">22920 8310,'0'24,"0"51,0-26,25-49,-1 25,1-25,0 0,0 0,25 0,-1-25,-49-24,0 24,0 0,0 0,0-24,0 24,-49 25,-1 0,25 0,-25 25,26 24,24-24,0 0,74 0,-24-25</inkml:trace>
  <inkml:trace contextRef="#ctx0" brushRef="#br0" timeOffset="126289.011">23366 8186,'0'24,"0"1,0 50,0-1,0-49,0 0,0-1,25-24,50-24,-75-26,24 25,-24 0,0-24,0 24,0 75,25-50,-25 24,25-24,0-24,-25-1,0-50,0 1</inkml:trace>
  <inkml:trace contextRef="#ctx0" brushRef="#br0" timeOffset="126991.8879">23664 7987,'25'25,"-25"25,0-26,0 26,0 0,0-26,0 26,25-50,-1-25,-24 0,0 1,0-51,0 1,25 49,-25-25,25 50,0-25,0 25,-1 0,-24 50,0 25,0-51,0 1,0 25,25-50</inkml:trace>
  <inkml:trace contextRef="#ctx0" brushRef="#br0" timeOffset="127496.0998">21779 9302,'0'49,"0"26,-50-50,50 24,0-24,0 0,0 0</inkml:trace>
  <inkml:trace contextRef="#ctx0" brushRef="#br0" timeOffset="127983.3463">21754 9103,'50'-49,"-26"24,26-25,-25 25,0 25,24 0,-24 0,0 0,-25 25,0 0,0 0,-50 25,25-50,1 0,-1 24</inkml:trace>
  <inkml:trace contextRef="#ctx0" brushRef="#br0" timeOffset="128519.7063">22275 9178,'-50'0,"26"49,-26-24,50 25,0-25,0-1,0 1,0 0,25-25,24 0,-24 0,0-25,0 0,-25 1,0-1,-25 25,25-25</inkml:trace>
  <inkml:trace contextRef="#ctx0" brushRef="#br0" timeOffset="128959.8696">22399 9252,'25'0,"0"0,-1 0,1 0,25 0,-1 0,-49 25,0 0,0 0,0-1,0 1,0 0,0 0,0 0,0-75,0-24,0 49,0-50,0 51,0-1,25-50,25 75,-50-24</inkml:trace>
  <inkml:trace contextRef="#ctx0" brushRef="#br0" timeOffset="129328.4258">22796 8954,'0'25,"0"50,0-1,0 1,0-51,0 51,25-26,-25-24,24 25,1-50,0 0,25 0,-26 0,26-50</inkml:trace>
  <inkml:trace contextRef="#ctx0" brushRef="#br0" timeOffset="129640.2067">22870 9327,'0'-25,"0"-25,50 50,-50-25,74 1,-49 24,25-50,24 50,-49-25</inkml:trace>
  <inkml:trace contextRef="#ctx0" brushRef="#br0" timeOffset="132056.1013">15305 9103,'49'0,"-24"0,50 0,-1 0,0 0,1 0,74 0,-50-24,0 24,50 0,0 0,24 0,26 0,74 0,-75 0,50 0,-49 0,-1 0,50-50,-74 50,-50 0,25 0,-75 0,0 0,-49 0,0 0,0 0,24 0,-24 0,25 0,0 0,-26 0,1 0,25 0,-25 0,-1 0,1 0,25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6T05:40:04.218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14759 794,'25'0,"25"-25,-26 25,26-50,0 50,-1-49,-24-1,0 1,24-26,-24 25,-25 1,0-1,25 1,0 49,-25-50,-25 124,25 1,-25-50,25-1,-49 76,49-75,-25 24,25-24,0 0,0 0,25-50,-1 0,1 0,25-24,-50 73,0 1,0 25,0-25,0-1,0 26,25-50,24-25</inkml:trace>
  <inkml:trace contextRef="#ctx0" brushRef="#br0" timeOffset="399.2899">15404 298,'0'24,"0"26,0 0,0-1,0-24,0 50,0-26,0-24,0 0,0 0,25-25,0 0,24 0,-24-50,-25 25,50-24</inkml:trace>
  <inkml:trace contextRef="#ctx0" brushRef="#br0" timeOffset="736.2678">15255 446,'25'0,"25"0,-26 0,26-24,-25 24,0 0,-1 0,1 0</inkml:trace>
  <inkml:trace contextRef="#ctx0" brushRef="#br0" timeOffset="1177.0988">15801 223,'25'0,"-25"50,0-1,0 1,-25 0,0 24,25-24,0-25,0-1,0 1,0 25,25-50,0-25,0 0,-1 0,-24 1</inkml:trace>
  <inkml:trace contextRef="#ctx0" brushRef="#br0" timeOffset="1471.1677">15776 446,'0'-24,"25"24,0 0,0 0,24 0,-24 0</inkml:trace>
  <inkml:trace contextRef="#ctx0" brushRef="#br0" timeOffset="1807.2522">16396 446,'0'75,"0"-50,0 49,-25 50,-24-74,24 49,0-74,25 0,0-1,-25-24</inkml:trace>
  <inkml:trace contextRef="#ctx0" brushRef="#br0" timeOffset="2286.8791">16322 372,'25'-25,"-1"0,1 25,0 0,25 0,-1 50,-49-25,0 24,0-24,0 0,0 25,0-25,-49 24,24-49,-25 25</inkml:trace>
  <inkml:trace contextRef="#ctx0" brushRef="#br0" timeOffset="2591.0364">16570 422,'49'-25</inkml:trace>
  <inkml:trace contextRef="#ctx0" brushRef="#br0" timeOffset="2864.2635">16570 695,'25'0,"-1"-25</inkml:trace>
  <inkml:trace contextRef="#ctx0" brushRef="#br0" timeOffset="3614.932">17413 347,'-25'75,"-49"98,0-123,24 99,-24-25,74-75</inkml:trace>
  <inkml:trace contextRef="#ctx0" brushRef="#br0" timeOffset="4167.4299">17488 347,'0'50,"0"-1,0 26,0-1,0 1,0-50,0 24,0 26,0-51</inkml:trace>
  <inkml:trace contextRef="#ctx0" brushRef="#br0" timeOffset="5647.7645">18033 397,'0'25,"0"24,0-24,0 0,-24 0,48-25,26-25,-25-50,49 1,-74 49,0 75,25-1,0-24,0-25,-1 0,51-25,-75-24,0-26,0 51,0-1,0 0</inkml:trace>
  <inkml:trace contextRef="#ctx0" brushRef="#br0" timeOffset="6207.5746">18405 223,'25'0,"-25"25,0 0,0 0,25-1,0-24,24-24,1-26,-25 0,-25 75,25-25,-1 0,1 0,-25-25,0 1</inkml:trace>
  <inkml:trace contextRef="#ctx0" brushRef="#br0" timeOffset="6887.4794">18753 198,'0'25,"0"0,0 0,0 0,0 24,24-49,1 0,0 0,25-25,-50 1,49-26,-49 25,25-24,0 49,-25 24,0 1,50 25,-50-25,49-25,-49-50,25 0,0 50,-25-49,0 24</inkml:trace>
  <inkml:trace contextRef="#ctx0" brushRef="#br0" timeOffset="7327.2529">19199 248</inkml:trace>
  <inkml:trace contextRef="#ctx0" brushRef="#br0" timeOffset="12464.4039">19894 322,'-25'0,"0"0,-25 0,26 0,-26 0,0 25,50 0,0 0,0 24,0-24,25 0,-25 0,50-25,-25 0,-1 0,1 0,50 0,-75-50,74 1,-74-1,25 25,0 0,-25 100,0 49,0-50,0 75,-50-50,1-49,-1 99,50-100,-25 1,25-25,-25 0,0-25,1-50,24-24,0 49,0-50,0 1,0 49,0 0,0-74,49 50,-24 24,74-25,-74 50</inkml:trace>
  <inkml:trace contextRef="#ctx0" brushRef="#br0" timeOffset="12975.1071">20390 347,'25'0,"-50"50,25-1,0-24,0 0,0 0,0 25,49-50,-24 0,0 0,49 0,-49-50,-25 0,50 25,-50 1,0-26,0 25,0 0,0 1,-50 24</inkml:trace>
  <inkml:trace contextRef="#ctx0" brushRef="#br0" timeOffset="13391.8303">20936 372,'0'74,"-50"-49,50 25,0-25,25 0,-25-1,49-24,-24 0,0 0,25 0,-50-24,24-26,1 25,-25-25,0 1,0 24,0 0</inkml:trace>
  <inkml:trace contextRef="#ctx0" brushRef="#br0" timeOffset="14024.1655">21357 347,'-25'25,"25"25,0-26,25-24,0 0,25 0,-50 25,0 50,0-50,0 49,0-49,0 24,-50-24,0 25,26-50,-1 0,25-50,0 25,0-49,0 49,0-24,49-1,-24 25,0-25</inkml:trace>
  <inkml:trace contextRef="#ctx0" brushRef="#br0" timeOffset="14335.5788">21754 0,'0'0,"-50"74,50 1,-49 49,24 0,25-75,0-24,0 50,0-50,0 24</inkml:trace>
  <inkml:trace contextRef="#ctx0" brushRef="#br0" timeOffset="14799.8794">21680 595,'24'0,"-24"-24,25 24,0 0,0 0,24-50,1 25,-25 25,-25-25,25 25,-25-25,-50 25,25 0,0 25,25 25,0 0,25-50,0 0,25 0,-26 0,26 0,-25 0</inkml:trace>
  <inkml:trace contextRef="#ctx0" brushRef="#br0" timeOffset="15031.6534">22201 521,'0'0,"49"0,-24 0</inkml:trace>
  <inkml:trace contextRef="#ctx0" brushRef="#br0" timeOffset="15671.6509">22845 446,'-49'0,"24"0,-25 0,26 50,-1-50,0 25,25 25,0-26,0 1,25 0,24-25,-24 0,0 0</inkml:trace>
  <inkml:trace contextRef="#ctx0" brushRef="#br0" timeOffset="16135.4978">22945 422,'0'-25,"-25"25,0 49,0 1,25-25,0 0,0 24,0-24,25 0,0-25,0 0,-1 0,26 0,0-50,-50 26,0-1,0 0,0-25,0 25,0 1,0-1,-25 25,0 0,-25 0</inkml:trace>
  <inkml:trace contextRef="#ctx0" brushRef="#br0" timeOffset="16958.6521">23118 446,'0'25,"50"50,-50-1,0 1,25-26,-25-24,0 0,0 0,25-25,-25-25,24-25,1 25,-25 1,0-1,25 25,0-50,0 50,-1 0,1 0,0 0,-25 50,0-25,0 24,0-24,25-25,-25-50,49 26,-49-1,25-25,0 50,0 0,24-25,-24 1,-25 48,0 1,0 25,25-50,0 25</inkml:trace>
  <inkml:trace contextRef="#ctx0" brushRef="#br0" timeOffset="26911.2469">14660 843,'0'25,"25"0,0-25,-1 25,1 0,0-25,49 0,1 0,-1 0,-49 0,49 0,-24 0,-25 0,49 0,-49 0,25 0,-26 0,1 0,0 0,49 0,1 0,-26-25,-24 25,0 0,50 0,-26-25,-24 25,49 0,-49-25,25 25,-25 0,49 0,-49 0,24-49,26 49,-50 0,-1 0,26 0,-25 0,24 0,1 24,0 1,-26-25,1 25,25-25,-25 50,24-26,-49 1,0 0,0 0,0 24,0-24,0 0,0 25,0-1,-25-49,1 0,-1 25,-50 0,51-25,-26 0,25 0,0 49,1-49,-1-49,25 24,0-25,0 26,0-1,0-25,49 25,-24-24,25-26,24 1,-24 24,-25 26,24-1,1 0,24-25,-49 50,25-24,-25 24,-1 0,1 0,25 0,-25 0,-1 0,26 0,-25 0,24 0,-24 0,0 0,0 49,24-49,75 25,-99-25,74 50,-24-50,49 49,0 1,50-1,-125-49,150 50,-26 0,-24-26,-50 26,-24-50,-1 50,-24-50,24 0,-24 24,-1-24,-24 0,0 0,49 50,-24-50,0 0,-1 0,-24 0,25 0,-26 0,1 0,0 0,49 0,1 0,-1 0,1 0,49 0,25 0,-25 0,-50 0,0 0,50 0,25 0,-74 0,49 0,0 0,25 0,-25-25,24 25,-73-49,74 49,-1-25,-24 0,-49 25,24-25,-49 25,-1-49,-24 49,0 0,-25-25,25 0,24-25,1 1,-25 24,0 0,-1 0</inkml:trace>
  <inkml:trace contextRef="#ctx0" brushRef="#br0" timeOffset="56926.4574">16744 174,'0'-25,"0"0,-25-49,0 24,0 50,0 0,0 0,1 0,-1 0,0 0,0 0,0 0,1 0,-76 0,76 0,-1 0,0 0,-25 0,-24 0,49 0,-24 0,24 0,0 0,0 0,-24 0,24 0,0 0,-25 0,26 0,-26 0,0 0,26 0,-1 0,-25 0,25 0,0 0,1 0,-26 0,25 0,0 0,1 0,-51 0,50 0,-49 25,24 0,1-25,24 24,0-24,0 0,-24 25,24-25,0 0,0 0,-49 25,74 0,-25 0,0-25,1 24,-26 26,0 24,26-49,-1 0,25 0,-25 49,25-49,0 25,0-25,-25-25,25 24,0 1,0 25,0-25,0-1,0 1,0 25,0-25,0-1,0 1,0 25,0-25,25 24,-25-24,50 0,-26 24,1-49,0 25,-25 0,25 0,0-25,-1 0,-24 25,50-25,-25 24,0-24,-1 0,26 0,-25 0,0 0,24 0,-24 0,25 25,-26-25,1 0,0 0,49 0,-49 0,25 0,-25 0,49 0,-49 0,49 0,1 0,-1 0,1 0,-51 0,51 0,-50 0,24 0,-24 0,49 0,-49 0,0 0,-25-25,25 25,24 0,1 0,0-24,-50-1,24 25,26-25,-50 0,0 0,50 25,-1-24,-24-1,0 25,-25-25,25 0,-1 0,1-49,25 49,0-24,-1-1,-24 25,0-24,0-1,24 25,-49 0,0 1,50-26,-50 25,0 0,0-24,25 24,-25 0,0 0,0-24,-25 24,0 25,0-25,25 0,-25 25,25-25</inkml:trace>
  <inkml:trace contextRef="#ctx0" brushRef="#br0" timeOffset="76511.3649">18257 1215,'-25'-24,"25"-1,-75 0,1 25,0 0,-50 0,49 0,50 0,-49 0,24 50,-49-1,99 1,-50-25,50-1,0 26,0-25,0 0,0 24,25 26,0-51,25 26,-50-25,74 49,-49-24,0 24,-25-49,0 0,0 0,0 49,0-24,0-25,-25-1,25 1,-50-25,25 0,1 0,-1 0,-25 0,50-25</inkml:trace>
  <inkml:trace contextRef="#ctx0" brushRef="#br0" timeOffset="76830.9231">17537 1761,'25'-25,"0"1,0 24,24-25,-24 25,0-50,49 50,1 0,-26-25,-24 25,0 0</inkml:trace>
  <inkml:trace contextRef="#ctx0" brushRef="#br0" timeOffset="77239.7241">18108 1290,'-50'74,"50"1,-25 49,25-50,0 1,0-1,0-49,0 24,0-24,25 0,0-25,0 0,74 0,-99-25,50-24,-26 24,1 0</inkml:trace>
  <inkml:trace contextRef="#ctx0" brushRef="#br0" timeOffset="77552.1065">18182 1612,'25'0,"0"0,49 0,-49-25,-25 1,74 24</inkml:trace>
  <inkml:trace contextRef="#ctx0" brushRef="#br0" timeOffset="77862.4843">18480 1637,'0'75,"0"49,0-75,0 75,-25-49,25-1,0 0,-25-24,25-25</inkml:trace>
  <inkml:trace contextRef="#ctx0" brushRef="#br0" timeOffset="78358.6531">18455 1662,'25'-25,"0"0,-1 25,51 0,-26 0,-24 0,0 0,25 0,-50 25,49 0,-49 0,-25 49,25-49,-49 0,-26-25,51 25,-1-25,-50 0,26 0,24 0</inkml:trace>
  <inkml:trace contextRef="#ctx0" brushRef="#br0" timeOffset="78790.8612">18753 1637,'24'-25,"1"25</inkml:trace>
  <inkml:trace contextRef="#ctx0" brushRef="#br0" timeOffset="79160.1929">18802 1910,'25'0,"0"0,-25-25,25 0,0 1,-1-1</inkml:trace>
  <inkml:trace contextRef="#ctx0" brushRef="#br0" timeOffset="79583.1248">19199 1265,'0'74,"0"1,0 49,-25-25,-49 25,74-49,0-51,0 26,0-25</inkml:trace>
  <inkml:trace contextRef="#ctx0" brushRef="#br0" timeOffset="79974.9534">19274 1290,'0'0,"0"74,0 1,0 49,0-50,0 1,0-1,0-49,0 49,0-49,0 25</inkml:trace>
  <inkml:trace contextRef="#ctx0" brushRef="#br0" timeOffset="80830.8392">19447 1439,'50'74,"-50"-49,0 49,0-49,0 25,25-1,-1-49,1-24,0-26,-25 25,25-25,-25 26,0-1,0 0,0 50,25 0,-25-1,0 1,24-25,1 0,0 0,-25-25,25-49,-25 49,0 0,0-49,0 0,49 49,-49-25</inkml:trace>
  <inkml:trace contextRef="#ctx0" brushRef="#br0" timeOffset="81415.8147">19894 1364,'25'75,"-25"-51,0 51,0-50,0-1,0 26,24-50,1 0,0 0,0 0,-25-25,25 0,-1-24,1 24,0 25,0 0,0 0,49 50,-49-26,24 26,-24-25,0-25,0 0,0 0,-1-25,26-49,-50-1,0-49,25 99</inkml:trace>
  <inkml:trace contextRef="#ctx0" brushRef="#br0" timeOffset="82056.6253">20613 1364,'25'50,"-25"-1,0 1,0-25,0 0,0-1,25-24,-1 0,1 0,25 0,-1 0,1 0,-25 0,0 0,0-24,-25-1,0 0,0-25,0 1,0-1</inkml:trace>
  <inkml:trace contextRef="#ctx0" brushRef="#br0" timeOffset="82438.4524">21233 1761,'25'0,"0"-25,-25 1,0-26</inkml:trace>
  <inkml:trace contextRef="#ctx0" brushRef="#br0" timeOffset="83200.2117">21804 1265,'0'-50,"0"75,-50 50,50-1,-25-49,25 24,0-24,0 0,0 0,50-25,-25 0,24-25,-49 99,0 1,0-1,0 1,0-1,0-49,0 25,0-26,-49 1,49 0,-25-25,0 0,0 0,25-25,0-24,0-1,0-24,50 24,-50-24</inkml:trace>
  <inkml:trace contextRef="#ctx0" brushRef="#br0" timeOffset="83647.3049">22027 1364,'0'99,"0"-49,0 0,0-26,0 26,25-50,0 0,-1 0,-24-25,0 0,0 1,0-26</inkml:trace>
  <inkml:trace contextRef="#ctx0" brushRef="#br0" timeOffset="84079.7634">22275 1265,'0'50,"0"-26,0 1,0 0,0 25,0-26,0-73,0 24,-25 0</inkml:trace>
  <inkml:trace contextRef="#ctx0" brushRef="#br0" timeOffset="85271.7991">22647 1339,'-25'-49,"0"49,-24 0,-1 0,25 49,25-24,-24 25,-1-50,25 25,25-25,24 0,-24 0,0 0,0 49,-25 26,0-51,0 1,0 50,0-1,-25-24,-25-50,25 0,25-75,0 26,50-26,-50 50,25-74,24 25</inkml:trace>
  <inkml:trace contextRef="#ctx0" brushRef="#br0" timeOffset="85606.8171">22796 992,'0'50,"0"74,0-50,0 1,0-1,0-24,0 24,0-49,0 0,0-1,0 1</inkml:trace>
  <inkml:trace contextRef="#ctx0" brushRef="#br0" timeOffset="86102.9371">22969 1563,'50'-25,"25"0,-75 0,0 0,-50 25,50 25,-50 25,50-25,0-1,25 1,25-25,-25 0</inkml:trace>
  <inkml:trace contextRef="#ctx0" brushRef="#br0" timeOffset="86374.8376">23242 1538</inkml:trace>
  <inkml:trace contextRef="#ctx0" brushRef="#br0" timeOffset="87104.1498">23738 1315,'0'0,"-24"0,-26 49,25 1,-24-25,49-1,-50 51,50-50,0-1,0 1,0 0,74-25,-49 0,0 0,49 0,-24 0,-50-25</inkml:trace>
  <inkml:trace contextRef="#ctx0" brushRef="#br0" timeOffset="87558.8605">23912 1339,'-25'50,"25"-25,0 24,0-24,0 0,0 0,0 24,25-49,0 0,-25-74,25 24,-25 26,0-1,0 0,0 0,-50 25</inkml:trace>
  <inkml:trace contextRef="#ctx0" brushRef="#br0" timeOffset="88415.4217">23986 1290,'0'49,"0"26,0-1,0 1,0-1,0-49,0 25,25-150,0 51,-25-26,0 26,25-26,-25 50,0 1,25-26,0 25,-1 25,1 25,-25 0,50 49,-50-24,0-25,0-1,0 1,0 25,0-100,0 25,0-49,0 0,0 49,0-25,49 50,-49 25,0 0,0 0,0-1,0 26,0-25,25 0,0-25</inkml:trace>
  <inkml:trace contextRef="#ctx0" brushRef="#br0" timeOffset="90510.8257">19894 1935,'0'25,"0"-1,0 1,25-25,49 25,0-25,1 50,49-50,25 49,49-49,75 0,-50 0,0 0,-24 0,-50 0,-75 0,0 0,1-25,-26 25,1 0,-25 0,0 0,0 0,-25 25,0 0,0 0,0 24,0-24,49-124,1 49,49 1,-25 49,1 0,-1 0,1 0,-1 0,0 0,1 0,-50 0,49 0,-49 0,0 0,24 0,26 0,-50 0,-1 0,51-25,-26-25,26 26,-50-26,99 25,-100 0,26-24,-25 24,-25 0,49 0,1 25</inkml:trace>
  <inkml:trace contextRef="#ctx0" brushRef="#br0" timeOffset="112510.7493">18455 893,'-25'0,"-24"-25,24 25,0 0,0 0,-24 0,-1 0,0 0,26 0,-1 25,0-25,-25 0,26 0,-1 50,-25-50,25 0,-49 0,49 0,-49 24,24-24,25 0,0 0,-24 0,24 0,-49 50,49-50,-50 0,26 0,-1 0,1 0,24 0,0 0,0 0,0 25,1 0,-1-1,0 1,0 0,25 0,-25 24,25-24,-49 25,49-25,0-1,0 1,0 25,0-25,0-1,0 51,0-26,0-24,0 0,0 0,0 25,0-26,0 1,0 25,25-25,-25-1,0 1,0 50,0-51,24-24,-24 25,25-25,-25 25,25-25,0 50,-25-26,25 26,24-25,1 0,-25 24,-1-24,1 0,0-25,49 25,-24 24,-25-49,24 0,-24 25,0 0,25 24,-26-49,51 25,-1 25,-24-50,-25 0,0 0,24 0,1 25,-25-25,24 0,-24 0,0 0,24 0,-24 0,0 0,0 0,24 0,-24 0,25 0,-1-25,-24 0,50-49,-26 24,1 0,-1 1,1-1,0 1,-50 24,24-25,-24 25,0-49,0 49,50-49,-50 24,0-24,25 24,-25 1,0 24,0-25,0 25,0 0,0 1,0-26,0 25,0 0,0-24,0 24,0 0,0 0,0-24,0-1,-50 25,25-24,1 24,-1 25,-25-25,1-24,24 49,0-25,-25 25</inkml:trace>
  <inkml:trace contextRef="#ctx0" brushRef="#br0" timeOffset="129247.2274">3002 7789,'25'0,"24"0,-24 0,49 0,1 0,-50 0,49 0,-24 0,74 0,-100 0,51 0,-1 0,-49 0,49 0,-24 0,24 0,-24 0,49 0,-24 0,49 0,-50 0,50-50,25 50,-75 0,50 0,-49 0,-1 0,1 0,-1 0,-49 0,0 0,0 0,24 0,-24 0,0 0,24 0,-24 0,0 0,0 0,24 0,-24 0,50 0,-26 0,1 0,24 0,1 0,-26 0,-24 0,0 0,0 0,-1 0,26 0,-25 0,24 0,1-50,25 50,-26 0,26 0,24 0,-99-24,124 24,-99 0,49 0,0 0,1 0,-1 0,1 0,-1 0,0 0,-24 0,0-25,74 25,-50 0,1 0,24-50,-25 50,-49 0,0 0,0 0</inkml:trace>
  <inkml:trace contextRef="#ctx0" brushRef="#br0" timeOffset="130342.7835">4118 8979,'25'0,"24"0,26 0,-26 0,-24 0,74 0,50 0,25-49,24 49,1 0,74-50,-149 50,0 0,-75 0,-24 0</inkml:trace>
  <inkml:trace contextRef="#ctx0" brushRef="#br0" timeOffset="130775.5434">6202 8806,'0'0,"124"-50,-50 50,50 0,99-50,-24 50,-1 0,1 0,-1 0,-74 0,25 0,-124 0,-1 0</inkml:trace>
  <inkml:trace contextRef="#ctx0" brushRef="#br0" timeOffset="131278.8435">8632 8731,'100'0,"48"0,-73 0,123 0,1 0,-1 0,-74 0,75 0,-125 0,0 0,50 0,-49 0,49 0,-50 0,-49 0,50 0,-26 0</inkml:trace>
  <inkml:trace contextRef="#ctx0" brushRef="#br0" timeOffset="132159.9833">5333 9575,'75'0,"-1"0,50 0,0 0,75 0,-1 0,75 0,-75 0,75 0,-25 0,25 0,-74 0,24 0,25 0,-124 0,-25 0,-49 0,-1 0,-49 24,0 1,-24 25</inkml:trace>
  <inkml:trace contextRef="#ctx0" brushRef="#br0" timeOffset="132967.158">4564 10443,'50'25,"24"-25,50 0,75 0,49 0,99 0,-148 49,24-24,-25 0,-74-25,-99 0,0 0,0 25</inkml:trace>
  <inkml:trace contextRef="#ctx0" brushRef="#br0" timeOffset="139447.1258">3374 11757,'0'-24,"25"-1,-1 25,51 0,49 0,25-50,49 50,-49-49,-25 49,25 0,24-25,-73 0,-26 25,-49 0</inkml:trace>
  <inkml:trace contextRef="#ctx0" brushRef="#br0" timeOffset="139863.2276">5730 11534,'0'0,"50"0,-25 0,49-49,124 49,-49 0,-25-50,-24 25,24 25,-50-49,25-1,-74 50,49-25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6T05:53:33.144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1042 4217,'75'0,"49"0,74 0,-124 0,75 0,-25 25,-49-25,-1 0,1 0,-1 0,0 0,1 0,-50 0,49 0,0 0,50 0,-49 0,49 0,-50 0,25 0,-49 0,74 0,-49 0,49 24,-75-24,26 0,-1 0,0 0,1 0,-50 0,49 0,-49 0,49 0,1 0,-1 50,1-50,24 50,-25-50,1 0,-1 0,50 0,-99 0,49 0,-49 0,49 0,1 0,-1 0,50 0,-49 0,-1 0,-49 0,49 0,-49 0,0 0,0 0,0 0,-1 0,26 0,24 0,-49 0</inkml:trace>
  <inkml:trace contextRef="#ctx0" brushRef="#br0" timeOffset="12112.9704">4887 6127,'-25'0,"0"0,0 0,1 0,-1 0,0 0,0 0,-24 0,24 0,0 0,0 0,0 25,1-25,-1 0,25 24,-25 1,0-25,-24 25,24-25,25 25,-25-25,0 25,-49 74,24-74,50-1,0 1,-25-25,1 50,-1-50,0 49,25-24,-50 50,50-1,0-49,0 24,0-24,0 0,0 0,0 25,0-26,0 1,0 50,0-51,0 26,25-25,-25 0,50-25,-1 24,26-24,-1 0,-24 50,-25-50,-1 0,26 0,24 0,-49 0,74 0,-74 25,0-25,0 0,24 25,-24-25,0 0,49 49,-24-49,-25 0,0 0,49 0,1 0,-1 0,0 0,-49 0,25 0,-25 0,24 0,-24 0,0-49,49 24,-24-25,24-24,25 49,-74 25,25-25,-1 0,1 1,-25 24,0 0,-1 0,26-50,-25 25,25 0,-26-24,26 24,0 0,-50 0,24 25,26-25,-25 1,0 24,-1-25,1 0,0 0,0-24,0 24,-25 0,0-49,0 24,24 25,-24 0,0 1,0-26,0 25,0 0,-24-24,-125-1,25 1,-50-1,-24 0,-1 1,-24-1,99 1,0 49,25 0,74 0,-49 0,49 0,-50 0,1 0,49 0,-74 0,49 0,25 24,1-24,-26 0,50 25,-25 0,0 0,1-25,-1 0,25 25</inkml:trace>
  <inkml:trace contextRef="#ctx0" brushRef="#br0" timeOffset="131432.7913">2902 8533,'50'0,"25"49,-1-49,0 0,1 0,-26 25,1-25,0 0,-26 0,1 0,25 0,-25 0,49 50,-49-50,49 0,-24 0,-25 0,49 49,-24-49,24 0,-49 0,49 0,1 0,-1 0,-49 0,49 0,-24 0,0 25,24-25,0 0,1 0,49 0,-50 0,75 0,-25 0,-25 0,1 0,48 0,-73 0,49 0,-50 0,50 0,-49 0,-1 0,0 0,51 0,-51 0,0 0,1 0,-50 0,-1 0,26 0,24 0,-49 50,50-50,-51 25,51-25,-26 0,26 0,-50 0,-1 0,26 0,-50 24,25-24,0 0,49 0</inkml:trace>
  <inkml:trace contextRef="#ctx0" brushRef="#br0" timeOffset="132375.0839">9302 8409,'0'0,"124"0,50 0,-50 0,25 0,-75 0,75-50,-50 50,-25-49,-24 49,-25 0,0 0,24 0,-24 0,0 0,0 0</inkml:trace>
  <inkml:trace contextRef="#ctx0" brushRef="#br0" timeOffset="133552.7962">3547 9178,'100'25,"48"-25,51 0,-1 49,1 1,-1-50,-24 49,-1-49,1 0,0 0,-50 0,49 0,-73 0,98 0,-74 0,25 0,-25 0,-50 0,1 50,-1-50,-24 0,-25 0,24 0,-24 0,0 25,0-25,49 0,0 0,26 49,-51-49,26 0,-1 0,1 0,-51 0,26 0,-25 0,49 0,1 0,-51 0,1 0,25 0,-1 0,-24 0,50 0</inkml:trace>
  <inkml:trace contextRef="#ctx0" brushRef="#br0" timeOffset="308031.0266">2506 9847,'-25'0,"-50"0,26 0,-26 0,51 0,-1 0,0 0,-25 0,1 25,-1 0,-24-25,-1 0,26 0,-26 25,26 0,-1-1,-24 1,24 0,50 0,-50 25,50-26,-24 51,-26-1,50 1,0-1,-50 0,26 26,24-26,0 0,0 1,-25-26,0 1,25 24,0 1,0-1,0-24,0 49,0-49,0 24,50 25,-26-74,100 50,-24-51,-26 1,-24 25,74-1,0-49,25 25,-50-25,50 0,-1 0,51 0,-1 0,-49 0,50 0,-75 0,24 0,-73 0,-26 0,1-49,0 24,-26 0,26-49,-50 49,50-99,-1-25,-24-25,0 75,25-124,-1 49,-49 25,0 1,0 24,0-25,-99 49,-25-24,-25-74,-25 99,-74 24,-24-49,23 50,-23 24,-76-74,51 75,49-1,-50 50,149-50,0 50,125 0,-1 0</inkml:trace>
  <inkml:trace contextRef="#ctx0" brushRef="#br0" timeOffset="313455.922">3051 15280,'50'0,"24"0,50 0,75 0,-75 0,74 0,1 0,-1 0,-24 0,-75 0,-25 0,50 0,0 0,-49 0,-1 0,50 0,-49 0,-1 0,1 0,-1 0,-24 0,-26 0,26 0,0 0,-1 0,26 0,-51 0,51 0,-50 0,49 0,-49 0,49 0,-24 0,-25 0,49 0,25 0,1 0,-1 0,74 0,-49 0,75 0,-125 0,50 0,-49 0,-1-50</inkml:trace>
  <inkml:trace contextRef="#ctx0" brushRef="#br0" timeOffset="412222.8442">15082 2902,'0'-25,"-50"25,-24-24,-1 24,-24 0,49 0,-24 0,49 0,-24 0,-1 24,50 1,-25-25,-25 25,-24-25,49 25,-24-25,24 0,-25 25,25-1,-74 1,50-25,24 50,-50-25,1 49,24-74,26 74,-1-49,0 25,25-25,-50-1,50 1,-24 25,-26-1,50-24,0 0,0 25,-25-26,25 26,0 0,0-25,0 24,0-24,25 74,25-74,24 49,75 26,-50-76,25 1,74 74,-49-99,99 0,-24 50,-26-50,-74 0,0 0,-50 0,50 0,-74 0,74 0,-49 0,49 0,0 0,74 0,0 0,1 0,-1 0,1 0,-50 0,-25 0,24 0,-73 0,-1 0,1 0,24 0,0-50,0 1,-24-1,49-24,-25-75,-74 75,24-26,1-24,-50 50,0-1,0 51,0-51,0 1,0-1,0 51,0-51,-50-24,-24 49,-50 1,0-1,25 1,-50 49,50-25,-25 25,-75 0,75-50,-74 50,-1 0,51 0,-26 0,50 0,25 0,-50 0,74 0,1 0,49 0,-49 0,49 0,0 0,0 0,1 0</inkml:trace>
  <inkml:trace contextRef="#ctx0" brushRef="#br0" timeOffset="425566.629">15230 6127,'124'-50,"149"50,50 0,-1 0,199 0,0 0,25 0,148 0,-247 50,123-1,-173-49,-74 0,-125 0,-49 0,-75 0,-49 0</inkml:trace>
  <inkml:trace contextRef="#ctx0" brushRef="#br0" timeOffset="428271.4044">20018 10046,'49'0,"125"-25,24-25,26 1,98 49,-24 0,49 0,0 0,-24 0,-75 0,0 0,-124 0,-75 0,26 0</inkml:trace>
  <inkml:trace contextRef="#ctx0" brushRef="#br0" timeOffset="430735.2893">15677 11906,'25'0,"49"0,50 0,75 0,-26 0,-24 0,49 0,1 0,74 0,-50 0,25 0,0 0,25 0,49 0,-49 0,-25 0,100 0,-100 0,-100 0,-24 0,-49 0,-50 0,24 0,-24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7T08:08:53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5259 14833,'0'50,"0"24,0-49,0 49,0 1,0-26,0 1,0 24,0 1,0-1,0-49,0 50,0-1,0-24,0 24,0-49,0 49,0-49,0 25,0-26,0 51,0-50,0 49,0-49,0 24,0 26,0-1,0-49,0 50,0-26,0 50,0-74,0 25,0 24,0-49,0 49,0-49,0 50,0 49,0-50,0 0,0 1,0-1,0-49,0 49,0 1,0-25,0-26,0 1,0 25,0-25</inkml:trace>
  <inkml:trace contextRef="#ctx0" brushRef="#br0" timeOffset="1423.6588">10145 14784,'0'24,"0"26,0 24,0 1,0 24,0 0,0-24,0 49,0-50,0 50,0-49,0-1,0 50,0-50,0 1,0-1,0-24,0-1,0 1,0 24,0-24,0 25,0-1,0 0,0-24,0 24,0-49,0 0,0 49,0 1,0-26,0 26,0-50,0 49,0 0,0-49,50 99,-50-74,0 24,0-49,0 0,0 0,0 24,0-24,0 0,0 25,0-26,0 1</inkml:trace>
  <inkml:trace contextRef="#ctx0" brushRef="#br0" timeOffset="2591.2317">5532 13742,'-50'25,"1"-1,49 1,-25 0,-25 25,25-26,25 1,0 25,-24-50,24 25,0-1,0 1,0 0,0 0,24 0,1-25,-25 24,0 1,50 0,-50 25,0-26,0 26,-25-50,-25 0,26 0,-1 0,0 0,0 0</inkml:trace>
  <inkml:trace contextRef="#ctx0" brushRef="#br0" timeOffset="3487.1716">9377 13791,'0'0,"0"25,0 50,0-1,0-24,0-26,0 1,0 0,0 0,0 24,0-24</inkml:trace>
  <inkml:trace contextRef="#ctx0" brushRef="#br0" timeOffset="4488.0965">9377 13841,'0'-25,"49"25,26 0,-1 0,-49 25,0 0,-25 0,24-1,1 1,0 0,-25 0,0 24,0-24,0 25,-50-25,26 24,-1-24,-25 25,25-26,-24-24,-1 25,25-25,-24 50,24-50,0 0,0 0,0 25</inkml:trace>
  <inkml:trace contextRef="#ctx0" brushRef="#br0" timeOffset="10079.0793">5333 15280,'100'0,"48"0,1 0,-25 0,75 0,-125 0,-24 0,-1 0,-24 0,0 0,25 0,-26 0,1 0,25 0,-25 0,-1 24,26-24,-25 0,0 0,49 0,-49 0,74 25,0 0,-49 0,99-25,-25 50,0-50,-25 24,25-24,25 50,-25-50,-50 50,75-50,-50 24,-49-24,0 0,-26 50,1-50,25 0,-1 25,26-25,-50 0,49 0,-24 0,-26 49,1-49,25 0,-25 0,-1 0,100 25,-74-25,24 0,50 0,-49 50,49-50,0 25,-74-1,24-24,-49 25,24-25,-24 0,0 0,25 0,24 0,0 0,1 0,-50 0,-1 0,1 0,25 0,-25 0</inkml:trace>
  <inkml:trace contextRef="#ctx0" brushRef="#br0" timeOffset="11551.1215">9873 15577,'24'25,"1"-25,-25 25,25 0,0 0,0-1,-1-24,-24 25,25 50,0-26,25-24,-50 0,0 0,0 24,-25-49,0 25,-25 0,26 0,-51-1,50-24,1 50,-26-50,25 0</inkml:trace>
  <inkml:trace contextRef="#ctx0" brushRef="#br0" timeOffset="12463.8277">7417 14709,'0'50,"0"-25,0-1,0 1,0 25,0-25,0-1,0 26,0-25,0 0,0-1,0 26,0-25,0 0</inkml:trace>
  <inkml:trace contextRef="#ctx0" brushRef="#br0" timeOffset="17969.2306">14461 14486,'25'0,"-25"25,25-25,25 0,-25 0,-1 0,1 0,-25 25,0-1,0 26,0-25,0 0,0 24,-25-49,1 25,24 0,-25-25,25 25,0 24,0-24,0 0,0 0,0-1,-50-24,25 0,0 0,-24 0</inkml:trace>
  <inkml:trace contextRef="#ctx0" brushRef="#br0" timeOffset="19088.1401">15354 14560,'-49'0,"49"25,-25 0,25 0,0 0,0-1,0 1,25-25,0 25,-1 0,26-25,0 49,-26-24,-24 0,0 0,-24 0,-1-25,-25 0</inkml:trace>
  <inkml:trace contextRef="#ctx0" brushRef="#br0" timeOffset="19872.4261">15702 14784,'0'0,"25"-25,-1 0,-24 0,-49 25,-1 0,50 25,0 0,0 0,0 24,0-24,0 0,0 24,25-49,25 0,-1-24</inkml:trace>
  <inkml:trace contextRef="#ctx0" brushRef="#br0" timeOffset="20335.9194">16123 14709,'-24'50,"24"-25,0-1,0 1,0 25,24-50,1 0</inkml:trace>
  <inkml:trace contextRef="#ctx0" brushRef="#br0" timeOffset="25727.9141">5259 15801,'25'0,"0"0,24 0,-24 0,0 0,0 0,49 0,-24 0,-26 0,1 0,25 0,-25 0,49 0,-49 0,0 0,24 0,26 0,-51 0,51 0,-50 0,24 0,-24 0,0 0,49 0,-49 0,50 0,-1 0,-24 0,-26 0,1 0,25 0,-25 0,-1 0,26 24,24 1,-49-25,0 25,149 25,-125-26,1-24,24 50,1-50,49 50,-50-26,1-24,-1 0,0 50,50-25,-74-25,49 49,-49-49,123 0,-73 50,73 0,-73-26,-26-24,0 50,26 0,-76-50,1 0,25 25,-25-25,99 0,-75 49,1-49,99 25,-25 25,-50-50,50 0,-74 49,24-49,-49 0,49 0,-49 0,50 0,-75 25,24-25,26 0,-25 25,0-25,24 0,-49 25,25-1,0-24,0 25,24-25</inkml:trace>
  <inkml:trace contextRef="#ctx0" brushRef="#br0" timeOffset="26576.6558">10021 16520,'25'0,"0"25,0-25,0 25,-1-1,1 1,-25 0,0 25,0-26,0 1,0 25,0-25,-25-1,-49 1,49-25,-24 25,24-25,0 50,-25-50,26 0</inkml:trace>
  <inkml:trace contextRef="#ctx0" brushRef="#br0" timeOffset="28407.9287">7814 15751,'0'0,"25"0,-1 0,1 0,0 0,-25 50,0-26,0 1,0 25,-25-50,-24 49,24-49,0 0,-25 25,26-25,48 0,1 0,25 0,-1 0,-24 0</inkml:trace>
  <inkml:trace contextRef="#ctx0" brushRef="#br0" timeOffset="31199.1766">14362 15553,'0'49,"-49"1,49-1,-50 1,50-25,0 24,0-24,0 0,0 25,0-26,0 1,0 0,50-25,-26 0,1 0,0 0,-25-25,0 0,25 25,-25-24,0-1,-25 25,0 0,-24 0</inkml:trace>
  <inkml:trace contextRef="#ctx0" brushRef="#br0" timeOffset="32119.9963">15032 15701,'0'-24,"-25"24,0 24,1 1,-1 0,0-25,25 25,0 0,0 24,25-49,0 50,24-50,1 25,-1 24,1-24,-50 0,0 0,0-1,-25 1,-49-25,49 0,-25 0</inkml:trace>
  <inkml:trace contextRef="#ctx0" brushRef="#br0" timeOffset="33488.6412">15578 15875,'24'0,"51"-25,-75 0,0-24,0 24,0 0,-25 25,0 0,-24 0,24 0,0 0,25 25,0 0,0 24,0-24,0 0,0 0,25 0,24-25,-24 0,0 0,0 0,25 0,-50-25,24 25,1-25</inkml:trace>
  <inkml:trace contextRef="#ctx0" brushRef="#br0" timeOffset="33984.2212">16148 15652,'-25'0,"1"0,24 49,0-24,0 0,0 0,24 0,1-25,50 0,-51 0,51 0,-50 0,24 0,-24 0</inkml:trace>
  <inkml:trace contextRef="#ctx0" brushRef="#br0" timeOffset="36231.1784">5110 16222,'0'50,"50"-25,-25-1,-1-24,1 0,50 0,-1 0,50 25,74-25,-49 50,0 0,0-1,-25-49,-50 0,50 50,-74-50,24 0,1 0,-26 25,1-25,24 0,-49 0,0 0,74 24,-74 1,25-25,49 25,-74-25,49 0,25 0,-49 50,24-50,-49 0,50 0,-1 0,0 0,-74 24,25-24,50 0,24 25,-74-25,49 0,50 0,-74 25,74 25,0-26,-75 1,51-25,73 25,-123 0,-25-25,49 25,-24-1,-26-24,1 0,-25 25,25-25,25 0,-26 25,51-25,-50 50,49-50,-24 0,-1 24,26 1,-26 0,26-25,-26 25,26-25,-50 25,-1-25,1 0,25 49,-25-49,-1 0,26 0,-25 0,0 0</inkml:trace>
  <inkml:trace contextRef="#ctx0" brushRef="#br0" timeOffset="37191.6712">9922 17115,'25'0,"25"0,-50 25,24-25,-24 25,0 24,-49-49,49 25,-50 0,25-25,1 50,-76-50,1 24,25 1,24 0,1 0,24-25</inkml:trace>
  <inkml:trace contextRef="#ctx0" brushRef="#br0" timeOffset="38951.7599">13990 16644,'0'0,"75"0,-26-25,-24 25,0 0,0-25,24 25,-24 0,0-49,24 49,1 0,-50 25,0-1,0 51,0-26,-50 1,26-25,-1 24,-25-49,1 25,73-25,51 50,-26-50,-24 25,-25 24,-49 1,24-50,-25 0,25 0</inkml:trace>
  <inkml:trace contextRef="#ctx0" brushRef="#br0" timeOffset="39664.2875">14908 16619,'0'0,"-25"25,25 0,0 0,0 24,25-49,0 25,0 0,-25 24,-25-24,-50 0,75 0,-24-25,-26 0</inkml:trace>
  <inkml:trace contextRef="#ctx0" brushRef="#br0" timeOffset="40432.6063">15007 16892,'50'-25,"-25"25,-1-25,26 25,-25 0,0 0,24-24,-49-1,0-25,-49 50,-1 0,50 25,0 0,0 0,25-25,0 0,-1 0,26 0</inkml:trace>
  <inkml:trace contextRef="#ctx0" brushRef="#br0" timeOffset="41392.6029">15826 16644,'-25'0,"0"25,25 0,-25-25,1 49,24-24,0 0,0 0,0-1,0 1,24-25</inkml:trace>
  <inkml:trace contextRef="#ctx0" brushRef="#br0" timeOffset="42967.9308">5160 17363,'0'0,"25"-25,-1 25,1 0,25 0,-25-49,-1 49,26 0,0 0,-26-25,26 25,-25 0,24 0,-24 0,50 0,-1 0,0 0,50 0,-24 0,-51 0,199 0,-173 0,49 25,0-25,25 0,-125 25,1-25,25 0,-25 0,-1 0,51 0,74 49,-25-49,74 50,-24-50,-1 49,26-49,-50 50,-50-50,0 50,-24-50,73 49,-73-24,49-25,49 25,1 0,74 24,-25-49,-24 50,74 24,-125-74,-73 0,-50 0</inkml:trace>
  <inkml:trace contextRef="#ctx0" brushRef="#br0" timeOffset="43791.455">10071 17735,'25'0,"49"0,-49 0,25 0,-1 0,-24 25,0-25,-25 25,0 0,0 0,0-1,-25 1,0-25,0 0,-24 25,24-25,0 0,0 25,25 0,0-1,-49-24</inkml:trace>
  <inkml:trace contextRef="#ctx0" brushRef="#br0" timeOffset="45527.9629">7987 17016,'0'74,"0"-49,0 50,0-51,0 26,0-25,25-25,25-50,-25-24,-1 49,1-25,0 50,0 0,-25 25,0 0,0 0,0 0,0 24,0-24,0 0</inkml:trace>
  <inkml:trace contextRef="#ctx0" brushRef="#br0" timeOffset="47343.7792">14288 17462,'0'0,"-25"0,0 0,0 0,25 25,0 0,-24-25,24 50,0-25,0-1,0 1,49 50,-24-75,0 0,0 0,49 24,-24-24,-26 50,26-50,0 25,-50 0,0-1,0 1,0 0,0 25,-75-1,50-49,-49 0,49 0,-24-25,24 25,-50 0,51 0,-1 0,25-49,25-26,24 1,-49 49,0-49,25 74,-25-25,0-25,25 1,-50 24,-25-25,-49 25,25 25,24-49,25 49</inkml:trace>
  <inkml:trace contextRef="#ctx0" brushRef="#br0" timeOffset="48183.6369">15057 17512,'49'0,"-49"25,0 25,0-26,0 1,0 0,0 0,-24-25,-1 0,0 0</inkml:trace>
  <inkml:trace contextRef="#ctx0" brushRef="#br0" timeOffset="49215.5793">15379 17611,'25'-24,"-25"73,0-24,0 0,0 0,0 49,25-49,0-25,-1 0,1 0</inkml:trace>
  <inkml:trace contextRef="#ctx0" brushRef="#br0" timeOffset="49662.9232">15900 17636,'-49'0,"24"0,0 25,0 0,25 0,-25 24,25-24,0 0,75-25,-26 0,-24 0,0 0,25 0</inkml:trace>
  <inkml:trace contextRef="#ctx0" brushRef="#br0" timeOffset="51127.2288">4837 17983,'50'-24,"-50"-1,74 25,-49 0,74 0,-49 0,74 0,-50 0,1 0,-1 0,50 0,-49 0,49 0,24 0,51 0,-75 0,198 74,1 25,-1-24,1 49,24-75,-74 75,0-74,-75 0,-123-1,-26-49,-24 0,0 0,0 0,49 0,-49 0,24 0,-24 0,0 0,0 0,24 0,1-24,-25 24</inkml:trace>
  <inkml:trace contextRef="#ctx0" brushRef="#br0" timeOffset="51623.3034">9104 18455,'49'49,"-24"-24,-25 25,25-25,-25-1,0 26,0-25,0 0,0-1,0 1,0 0,-50-25,-24 50,-1-50,51 0,-1 0</inkml:trace>
  <inkml:trace contextRef="#ctx0" brushRef="#br0" timeOffset="52423.9427">7665 17835,'0'24,"0"1,0 0,0 0,25 24,-25-24,25 0,-25 0,0 0,-50-25,25 0,0 0,-24 0,24 0,0 0,0 0,1 0</inkml:trace>
  <inkml:trace contextRef="#ctx0" brushRef="#br0" timeOffset="52816.2198">7591 17810,'0'0,"74"-25,25-49,-49 74,-25 0,24-25,-24 25,0 0,0 0,-1 0,26 0</inkml:trace>
  <inkml:trace contextRef="#ctx0" brushRef="#br0" timeOffset="53863.6209">14635 18306,'0'49,"0"26,0-50,0 24,-25-24,25 0,0 0</inkml:trace>
  <inkml:trace contextRef="#ctx0" brushRef="#br0" timeOffset="54335.6212">14784 18455,'25'0,"-25"24,49-24,-49-24,25-26</inkml:trace>
  <inkml:trace contextRef="#ctx0" brushRef="#br0" timeOffset="54640.0487">14660 18331,'-25'0,"-49"0,74 24,25 26,-1-25</inkml:trace>
  <inkml:trace contextRef="#ctx0" brushRef="#br0" timeOffset="55423.7109">15528 18207,'0'0,"-25"0,0 0,-49 0,74 49,-25-24,25 0,0 0,0 24,0-24,25 0,0-25,-25 25,0 24,0-24,0 0,0 25,-50-50,25 0,-24 24,24 1</inkml:trace>
  <inkml:trace contextRef="#ctx0" brushRef="#br0" timeOffset="56175.7597">15578 18529,'49'0,"-24"-25,0 25,0 0,24-25,-24-24,0 49,-75 25,26-25,24 49,0-24,-25 25,25-25,0-1,0 1,0 0,0 25,25-50,-1 0,26 0,-25 0</inkml:trace>
  <inkml:trace contextRef="#ctx0" brushRef="#br0" timeOffset="56592.065">16074 18504,'-50'0,"1"0,49 25,0 0,-25-25,25 50,0-26,25-24,-1 0,51 0</inkml:trace>
  <inkml:trace contextRef="#ctx0" brushRef="#br0" timeOffset="58343.7746">17388 15056,'0'0,"50"75,-50-26,0-24,0 0,0 49,0 1,25 49,-25 25,49 0,1-75,-50-49,0 0,-25-25,0 0,25-50,-24 50,48-50,1 26,0-26,25-24,74-1,-99 26,24-1,-24 0,-25 26,50-1,-26-25,-24 25</inkml:trace>
  <inkml:trace contextRef="#ctx0" brushRef="#br0" timeOffset="58863.9673">17463 14833,'-50'50,"25"-50,25-50,0-24</inkml:trace>
  <inkml:trace contextRef="#ctx0" brushRef="#br0" timeOffset="59336.8918">17686 14957,'0'75,"0"-1,0-49,0 0,0 24,25-49,0 0,0 0</inkml:trace>
  <inkml:trace contextRef="#ctx0" brushRef="#br0" timeOffset="59784.0539">17909 14833,'-24'0</inkml:trace>
  <inkml:trace contextRef="#ctx0" brushRef="#br0" timeOffset="60360.2527">18133 14709,'0'25,"0"0,0 24,0 26,0-50,0-1,24 26,1-25,-25 0,50-1,-25-24,24 0,1-24,-50-1,25-25</inkml:trace>
  <inkml:trace contextRef="#ctx0" brushRef="#br0" timeOffset="61416.7623">18009 14883,'49'0,"1"0,-1 0,-24-25,0 25</inkml:trace>
  <inkml:trace contextRef="#ctx0" brushRef="#br0" timeOffset="61920.101">18405 14635,'0'74,"0"1,0-51,0 51,0-50,25 24,0-49,0 0,24 0,-24 0,25 0,-25-25,-1-24,26-1,-50 25,0-24</inkml:trace>
  <inkml:trace contextRef="#ctx0" brushRef="#br0" timeOffset="62343.8621">18306 14759,'0'-50,"50"50,-1-25,1 25,0 0,-26 0</inkml:trace>
  <inkml:trace contextRef="#ctx0" brushRef="#br0" timeOffset="63136.7173">18653 14684,'0'0,"25"0,0 0,25 0,-1 0,-49-24,0-26,0 25,-25 25,1 0,-1 0,-50 0,75 25,0 25,-24-50,24 49,0-24,0 0,0 0,0 24,0-24,0 0,24 0,1-25,25 0,-25 0,-25-25</inkml:trace>
  <inkml:trace contextRef="#ctx0" brushRef="#br0" timeOffset="63503.832">18802 14858,'25'0,"-25"-25,25 25,0-25,0-24,24 24,-49-25,0 1,0-1,0 25,0 1,0-26,0 25</inkml:trace>
  <inkml:trace contextRef="#ctx0" brushRef="#br0" timeOffset="64287.7852">18951 14461,'-25'0,"-24"25,49 0,0 0,0-1,74-24,-49 0,49 0,-49-24,0-1,0 25,-50 25,25-1,0 1,25-25,0 0,-1 0,1 0,0 0,-25-25</inkml:trace>
  <inkml:trace contextRef="#ctx0" brushRef="#br0" timeOffset="88631.0999">4936 14982,'0'25,"0"0,0-1,0 1,0 25,-49-25,49-1,0 26</inkml:trace>
  <inkml:trace contextRef="#ctx0" brushRef="#br0" timeOffset="90127.8762">4912 15528,'49'0,"-24"0,-25 25,0-1,0 1,0 50,0-26,0-24,0 0,0 24,-25-49,25 25,0-50,25 25,0 0,0 0,0-24</inkml:trace>
  <inkml:trace contextRef="#ctx0" brushRef="#br0" timeOffset="91423.9181">4862 16247,'0'-25,"25"25,0 0,-1 0,1 0,0 0,-25 50,0-25,-25-25,0 49,-24-24,24-25,50 25,0-25,24 25,-49 0,50-25,-50 24,0 51,0-26,0-24,-25-25,0 0,0 0,1 0</inkml:trace>
  <inkml:trace contextRef="#ctx0" brushRef="#br0" timeOffset="92614.9751">4887 17041,'0'49,"0"-24,0 25,0-1,25-24,-1-25,1 0,25 0,0 0,-50-25,24 1,-24-1,0 0,0 0,0 0,-49 25,49 75,0-50,0-1,0 1,-25-25,25 75,0-26</inkml:trace>
  <inkml:trace contextRef="#ctx0" brushRef="#br0" timeOffset="93407.6315">5085 17785,'-49'0,"24"0,25 25,0 0,0 24,25-24,0-25,24 25,-24 0,-25-1,25 1,-25 25,-25-50,0 0,0 0,1 0,-26 0</inkml:trace>
  <inkml:trace contextRef="#ctx0" brushRef="#br0" timeOffset="93759.1604">5160 17785,'0'0,"0"-50,25 26,-1-1,1 0</inkml:trace>
  <inkml:trace contextRef="#ctx0" brushRef="#br0" timeOffset="98167.6704">10443 15627,'25'25,"-25"0,0-1,0 26,0-25,0 0,-25-25,25 24,0 26,-25-25,25 0,0-1,0 26,-24-25,24 0,24-25,1 0,0 0,25 0,-26 0,1 0,0 0,25 0,-26 0,1-25,0 25,25 0</inkml:trace>
  <inkml:trace contextRef="#ctx0" brushRef="#br0" timeOffset="98999.8167">10691 15825,'-25'0,"25"25,0 0,0 49,0-49,0 0,0 25,0-26,0 1,0 0,0 25,0-26,0 1,0 0,0 25</inkml:trace>
  <inkml:trace contextRef="#ctx0" brushRef="#br0" timeOffset="104799.9724">10493 16570,'0'-25,"-25"25,0 0,25 25,-25-1,1-24,24 25,0 25,49-1,-49-24,0 0,0 0,0 0,0 24,0-24,0 0,0 0,-49-25,49-25,0 0,0-25,0 26,24-26,26 50,-25-50,0 50,-25-24,24-1,1 25,0 0,-25-25,0-25,-25 50,0 0,-24 0,24 0</inkml:trace>
  <inkml:trace contextRef="#ctx0" brushRef="#br0" timeOffset="108503.6283">10741 17066,'0'-25,"-25"25,0 0,0 0,-24 0,24 0,0 0,0 0,-24 0,24 0,0 0,-24 0,-1 0,50 49,-25-49,25 50,0-25,25-25,0 0,0 0,-1 0,26 0,-25 0,0 0,24 0,-24 0,0-25,0 25,-25 50,0-26,0 1,0 25,0-25,0-1,0 1,-25 0,25 25</inkml:trace>
  <inkml:trace contextRef="#ctx0" brushRef="#br0" timeOffset="110871.078">10493 17735,'0'25,"0"0,0 49,0 1,0-50,0 49,-25-24,25-26,0 1,0 0,-25 0,0-25</inkml:trace>
  <inkml:trace contextRef="#ctx0" brushRef="#br0" timeOffset="112047.8533">10691 17884,'25'-25,"-25"1,25 24,0 0,-1-25,1 25,0 0,25 0,-26 0,1 0,0 0,-25 25,0-1,0 26,0 0,-25-50,-24 24,24-24,0 50,-25-25,26-25,-1 0,-50 25,51-25,-26 0,50 24,0 1,25-25,0 0,24 0,26 0,-26 0,1 0,-50-25,49 25,26 0,-50 0,-1-24,1 24</inkml:trace>
  <inkml:trace contextRef="#ctx0" brushRef="#br0" timeOffset="116630.8764">10195 18504,'0'25,"0"0,0 49,0 1,0-50,0-1,0 1,-25 0</inkml:trace>
  <inkml:trace contextRef="#ctx0" brushRef="#br0" timeOffset="117591.11">10418 18604,'-24'0,"24"24,0 1,0 0,0 0,24 0,1-1,50-24,-51 25,1-25,-25 25,0 0,0 0,0 49,-25-74,1 0,-1 0,-25 0,25 0,1 0,-26 0,25 0,0 0,-24 0</inkml:trace>
  <inkml:trace contextRef="#ctx0" brushRef="#br0" timeOffset="118064.3544">10369 18604,'25'-25,"-1"0,1 25,25-25,-1 0,26 25,-50 0,-1-25,26 25,-50-24,25-1</inkml:trace>
  <inkml:trace contextRef="#ctx0" brushRef="#br0" timeOffset="150135.4682">17636 16197,'25'0,"0"0,50 0,49-24,24-26,100-49,0-25,-49 74,49-74,-149 50,149-75,-99 75,-25 49,0-25,-25 0,-24 1,-1 24,1 0,-75 0,24 25,26-24</inkml:trace>
  <inkml:trace contextRef="#ctx0" brushRef="#br0" timeOffset="162230.7813">7690 14238,'0'-25,"-50"25,-24 25,24 0,-24-25,49 49,-74 1,74-25,-49 0,49 24,-25-49,-24 75,24-75,0 74,1-49,-1 0,1 74,-51 0,76-99,-1 50,-50 74,1-75,74 1,-99 74,99-75,-25-24,0 25,0-25,25 0,0-1,0 51,0-26,0 1,-24-50,24 50,0-26,0 51,0-50,0-1,-25 26,25 0,0 24,0 0,0-24,0 24,0 50,0-99,0 50,0-1,0 1,0 24,0-50,0 26,0-1,0 1,0-51,0 100,0-49,0-26,0 26,0-50,0 49,0-24,0-26,49 51,-49-50,0 49,25 1,25 24,-50-25,25-49,24 49,-49-24,25-25,-25 0,50 24,-26-24,1 25,0-26,25 51,-1-26,1 26,-1-26,-24-24,25 0,-50 0,25 25,24-26,-24 1,0 0,0-25,24 0,-24 25,25 0,-1-25,26 49,-1-49,-49 0,49 25,-49-25,50 0,-1 0,0 0,-24 0,-25 0,0 0,24 0,1 0,-1-99,51 24,-51 1,1-1,24-49,1 25,-50 0,24 25,-24-1,25-74,-50 125,0-51,0-49,0 50,0-1,0 1,0-1,24-24,1 25,-25-50,25 74,-25 1,0-26,0 1,50 49,-50-49,0-1,0 1,0-25,0-26,0 26,0 25,0-25,0-1,0 1,0-25,0 50,0-1,0 1,0 0,0-51,0-23,0 73,0 1,0 49,0 0,-25-74,25 74,-25 0,25 1,-25-51,0 26,-24 24,-1 0,25-25,-24 26,24-26,0 50,25-25,-25 25,25-25,-24 25,-1 0,0 0,-50 0,26 0,24 0,0 0,0 0,-24 0,24 0,0 0,-24 0,24 0,0-74,0 49,0-25,25 26,0-1,-24 0,-1 25,25-25,-50 0,1 1,24 24,0 0</inkml:trace>
  <inkml:trace contextRef="#ctx0" brushRef="#br0" timeOffset="182304.0508">14238 16247,'50'-50,"-1"50,26 0,-50 0,-1 0,1 0,0-24,0 24,0 0,0 0,-1 0,26 0,-25 0,0 0,-1 0,26 0,-50-25,25 25,0 0</inkml:trace>
  <inkml:trace contextRef="#ctx0" brushRef="#br0" timeOffset="198984.005">10617 17165,'-25'0,"25"25,50-50,-75 25,0 0,-25 0,26 0,-1 0,25 49,-25-49,25 50,25-25,-25 0,25-25,-25 24,49-24,-24 0,0 0,0 0,-1 0,1 0,0 0,25-24,-50-1</inkml:trace>
  <inkml:trace contextRef="#ctx0" brushRef="#br0" timeOffset="200608.8009">10691 17239,'-25'25,"25"0,0-50,0 0,25 0,-25 1,-49 24,24 0,-25 0,50 24,-25 1,25 25,-24-50,24 25,0-1,0 1,0 0,49-25,-24 0,0 0,0-25,-1-24,-24 24,0 0,0-25,-49 50,24 0,-49 0,49 0,-25 0,50 25,0 0,0 0,50 49,-25-74,-1 0,26-49,0 24,-50 0,24-74,-24 24,0 51,0-1,-24-25,-1 50,0 0,-25 0,1 25,24 0,25 24,0-24,0 0,0 0,50-25,-26-25,1 25,-25-50,0 26,-49 24,49 24,0 1,0 0,0 0,0 24,24-24,-24 0,25-25,25 0,-1 0,-49-25,-49-24,-26 24,51 25,-1 0,99 0,-49 0,49 0</inkml:trace>
  <inkml:trace contextRef="#ctx0" brushRef="#br0" timeOffset="201871.8233">11386 16892,'0'-25,"-25"25,-50 0,26 25,24 0,0-25,-24 49,24-24,-25 0,1 25,24-26,25 1,0 0,0 0,0 24,0 1,25-50,24 25,1-25,-25 0,-1 0,26 0,-25 0,24 0,-49-25,25-25,-25 26,-25 24,1 0,-1 0,0 0,-25 0,26 0,-1 0,0 0,-25 0,26 0,-26 0,25 24</inkml:trace>
  <inkml:trace contextRef="#ctx0" brushRef="#br0" timeOffset="220951.699">422 15156,'0'-25,"50"25,-26 0,-24 25,50-1,-50 1,0 0,25-25,-25 25,25-25,-25 49,24-24,1-25,-25 25,25 0,-25-50,0-25,50-24,-50 49,0-49,24 24,-24 25,0 1,0-1,0 0,0 0,0 0,0 1</inkml:trace>
  <inkml:trace contextRef="#ctx0" brushRef="#br0" timeOffset="222079.9591">993 14883,'0'25,"0"49,-25-49,25 24,0-24,-50 0,50 25,0-26,0 1,0 0,0 25,0-26,0 1,0 25,0-25,25-25,0 0,0 0,24 0,-24-50,0 50,-25-50,0 26,0-1,0 0,0-25,0 26,0-1,0-25,0 75,0 0,0 0,0 24,25-24,-1 0,1 0,0-25,0 0,0 0</inkml:trace>
  <inkml:trace contextRef="#ctx0" brushRef="#br0" timeOffset="222991.4271">1265 15255,'50'-25,"-25"25,49-50,-74-24,0 0,0-1,0 1,0-1,0 51,0-1,0 0,-25 25,-24 0,24 0,25 25,0 0,0 24,0-24,0 0,25 24,0-49,-1 0,51 0,-26 0,-24 0,0 0,25 0,-26 0,1-24,-50 48,25 1,0 0,0 0,25-25,25 0,-1 0</inkml:trace>
  <inkml:trace contextRef="#ctx0" brushRef="#br0" timeOffset="223424.8909">1811 14858,'0'25,"0"24,0-24,25 0,0 0,0-25,-1 0</inkml:trace>
  <inkml:trace contextRef="#ctx0" brushRef="#br0" timeOffset="223960.2339">1960 14660,'-25'0,"0"0,1 0,-26 0,50-25,0 0</inkml:trace>
  <inkml:trace contextRef="#ctx0" brushRef="#br0" timeOffset="224640.7199">2109 14833,'0'25,"-25"25,-25-26,50 1,0 25,0 24,25-74,0 0,0 0,24 0,-49-25,50 1,-50-1,25-25,-25 25,0-24,0 24</inkml:trace>
  <inkml:trace contextRef="#ctx0" brushRef="#br0" timeOffset="224864.8362">2258 14808,'0'50,"0"0,24-50,1 24,0-24,25 0,-26 0,1 0,0-49</inkml:trace>
  <inkml:trace contextRef="#ctx0" brushRef="#br0" timeOffset="225352.8903">2704 14436,'0'50,"0"24,0-24,0 49,0-49,0 49,25-99,0 74,-25-49,49 25,-24-25,25 24,-26-49,51 0,-25 0,-26 0,1 0,25 0,-1-25,-49-24</inkml:trace>
  <inkml:trace contextRef="#ctx0" brushRef="#br0" timeOffset="225807.711">2630 14932,'0'0,"0"-24,0-1,0-50,74 1,-24 49,-1 0,-49 1,50 24,-25 0,24 0</inkml:trace>
  <inkml:trace contextRef="#ctx0" brushRef="#br0" timeOffset="226183.0301">3051 14635,'0'0,"25"25,-25 49,0 0,0 1,0-50</inkml:trace>
  <inkml:trace contextRef="#ctx0" brushRef="#br0" timeOffset="226519.0243">3027 14436</inkml:trace>
  <inkml:trace contextRef="#ctx0" brushRef="#br0" timeOffset="227247.7945">3448 14585,'-25'0,"1"25,-1 0,25 24,0-24,0 25,0-25,25-25,-1 0,26 0,-25 0,0 0,-1 0,26 0,-50-50,0 25,0-24,0 24,-25 25,0 0,1 0,-1 0</inkml:trace>
  <inkml:trace contextRef="#ctx0" brushRef="#br0" timeOffset="227976.0689">3870 14486,'0'74,"0"-24,0 24,0-49,0 0,0 0,0-50,0 0,0-49,0 24,25 1,-1 49,-24-50,25 25,-25 0,25 25,-25 25,25-25,-25 25,0 25,0-26,0 1,0 25,0-25,25-25</inkml:trace>
  <inkml:trace contextRef="#ctx0" brushRef="#br0" timeOffset="229528.0306">2134 15776,'-25'0,"-25"25,25 24,25-24,-49 0,49 0,0-1,25 26,24 0,1-1,-25-49,-1 0,1 0,25 0,24 0,-24 0,-50-25,25-99,-25 50,49 0,-49 49,0-25,0 25,0 1,0-1,-25 25,1 0,24-25,-25 25,25-50,-25 26,25-1,-25-25,25 100,0 24,0-24,0 24,0 1,0-51,50 51,-50-26,0-24,0 0,25-25,-1 25,1 0,25-1,-1 1,-24-25,0 0,25 50,-26-50,1 0</inkml:trace>
  <inkml:trace contextRef="#ctx0" brushRef="#br0" timeOffset="230144.606">2754 16123,'0'-25,"24"0,26-24,-50 24,25 0,24-24,-49 24,0 0,0-25,0 26,0-1,0 0,-49 25,24 50,25-26,-25 26,25-25,0 0,0 24,0-24,0 0,0 24,25-49,25 25,-50 0,49-25,-24 0,50 0,-51 0,26 0,-25 0,0-25,-1 25</inkml:trace>
  <inkml:trace contextRef="#ctx0" brushRef="#br0" timeOffset="231104.6892">3126 15478,'0'50,"0"-25,0-1,0 26,0-25,49 0,-24 24,-25-24,0 0,0 24,0-24,25-25,0 0,24 0</inkml:trace>
  <inkml:trace contextRef="#ctx0" brushRef="#br0" timeOffset="232056.4688">3547 15429,'-24'0,"-1"0,-50 0,26 0,24 0,-25 0,26 24,-1 1,0 0,0-25,25 50,0-1,-25-49,25 50,0-25,0-1,25 1,0-25,25 0,-26 0,1 0,50 0,-26-25,1-49,-25 24,-25 26,0-1,0 0,0 50,0 0,0-1,0 1,0 0,0 0,24 0,1-1,0-24,49 0</inkml:trace>
  <inkml:trace contextRef="#ctx0" brushRef="#br0" timeOffset="232999.0211">3771 15453,'0'-24,"49"24,1 0,-50 24,0 1,0 50,49-75,-24 24,0-24,0 0,25 0,-26 0,1 0,25 0,-1-74,-49 24,0 26,0 73,0 26,0-1,0 0,0-49,0 50,0-26,0-24,0 0,0 24,0-24</inkml:trace>
  <inkml:trace contextRef="#ctx0" brushRef="#br0" timeOffset="262678.8936">10865 17338,'0'25,"25"0,-1 0,26-25,-25 0,0 49,24-49,-24 0,0 0,0 0,24 0,-24 0</inkml:trace>
  <inkml:trace contextRef="#ctx0" brushRef="#br0" timeOffset="380376.7107">8459 10170,'74'0,"1"0,-26-25,26 25,-1 0,-49 0,49 0,-49 0,49 0,1 0,-1 0,1 0,49 0,-75 0,1 0,24 0,1 0,-26 0,26 0,-1 0,-49 0,49 0,1 0,-1 0,1 0,-1 0,-49 0,24 0,26-25,-50 25,0 0,49 0,-49 0,0 0,24 0,-24 0,0 0,24 0,26 0,-1 0,1 0,-26 0,1 0,24 0,-49 0,25 0</inkml:trace>
  <inkml:trace contextRef="#ctx0" brushRef="#br0" timeOffset="383071.343">8360 11782,'74'0,"0"0,1 0,49 0,-50 0,25-25,-49 25,24 0,-24 0,-25 0,49 0,-49 0,49 0,51 0,-51 0,0 0,50 0,-49 0,-1 0,-24 0,24 0,-49 0,0 0,24 0,26 0,-26 0,26 0,74 0,-25 0,-25 0,0 0,50 0,-25 0,-50 0,1 0,-50 0,24 0,1 0,-1 0,-24 0,0 0,0 0</inkml:trace>
  <inkml:trace contextRef="#ctx0" brushRef="#br0" timeOffset="384855.2861">8508 12650,'124'0,"-49"0,49 0,74 0,25 0,26 0,-51 0,0 0,-49 0,25 0,-25 0,-25 0,-50 0,1 0,-1 0,0 0,-49 0,25 0,-25 0</inkml:trace>
  <inkml:trace contextRef="#ctx0" brushRef="#br0" timeOffset="502135.9333">21084 12700,'-49'-25,"24"25,-25 0,26 0,-1 0,0 0,-25 0,25-25,1 25,-26 0,25 0,0 0,-24 0,24 0,-49 0,-1 0,50 0,-99 0,100 0,-51 0,50 0,-24 0,24 0,0 0,0 0,-24 0,24 0,0 0,-24 0,-26 0,25 25,26-25,-26 0,25 0,0 25,1-25,-51 25,75 0,-49-25,24 24,0 1,25 0,-50 0,50 0,-49 24,24-24,25 0,0 24,0-24,0 0,0 0,0 24,0-24,0 0,0 0,0 49,50-49,-26 25,1-50,25 0,-25 25,-1-1,26-24,-25 50,24-50,-24 25,25-25,-50 25,25-25,24 0,26 0,-50 0,49 0,-49 0,24 0,26 0,-1 0,-49 0,49 0,1 0,-50 0,-1 0,51 0,-26 0,26 0,-50 0,49 0,-49 0,49 0,1 0,-50 0,49 0,75 0,-124 0,24 0,1 0,-25 0,49 0,-24 0,-26 0,1 0,0 0,25 0,-26 0,1 0,25 0,-25 0,-1 0,1 0,25 0,-25 0,-1 0,26 0,24 0,-49 0,0 0,0 0,25 0,24 0,-49 0,0 0,-1 0,51 0,-26 0,26 0,-50 0,-1 0,51-25,-26 25,-24 0,0 0,25 0,49-25,-50 0,-24 25,0 0,25 0,-1-25,-49 1,25 24,0 0,0-25,0 25,-1-25,1 0,25-24,-25-1,-1 25,1 0,-25 0,0 1,0-26,0 25,0 0,0-24,-49-1,24 25,-25 1,1-1,24 25,0-25,-25 0,1 25,-26-49,26 24,-1 25,-24-50,24 50,25 0,0 0,-24 0,24 0,0 0,0 0,-24 0,-26-49,51 49,-51 0,50 0,-49 0,0-25,24 25,-25 0,1 0,49 0,-99 0,50 0,-1 0,1 0,0 0,-1 0,1 0,-1 0,1 0,0 0,-1 0,50 0,-49 0,49 0</inkml:trace>
  <inkml:trace contextRef="#ctx0" brushRef="#br0" timeOffset="503623.5065">20216 18752,'50'0,"148"50,1-50,49 0,49 0,1 0,-25 0,25 74,-75-24,25 0,-50-50,-24 49,-50-49,-50 0,1 0,-26 0,-24 0,0 0</inkml:trace>
  <inkml:trace contextRef="#ctx0" brushRef="#br0" timeOffset="586055.502">17686 15875,'-25'0,"0"0,1 0,-26 25,25-25,0 0,1 0,-26 0,25 0,0 0,1 0,-26 0,25 0,0 0,1 0,24-25,0 0,24 25,26-25,-50 1,50 24,-1-25,1 25,-25-50,24 50,-24-25,0 25,24 0,1 0,0-49,-25 24,24 25</inkml:trace>
  <inkml:trace contextRef="#ctx0" brushRef="#br0" timeOffset="588544.1838">3944 14188,'0'-25,"-25"25,-49 0,24 0,26 0,-26-49,0 49,-24 0,0-25,49 25,-25 0,25 0,-24 0,24 0,0 0,0 0,-24 0,24 0,0 0,0 0,-49 0,0 0,49 0,-50 0,1 25,24-25,25 0,-49 0,49 25,-24-25,-26 24,50-24,-24 0,24 25,0 0,-49-25,49 25,-25-25,-24 0,24 25,26-25,-26 49,25-49,0 0,-24 25,-1 0,25 0,1 0,-26 24,50-24,-50 0,1 0,24 24,0-49,-25 0,50 50,-49-1,24 1,25-25,-25-25,0 25,1-1,-1 1,25 0,-25 0,-25 0,50 24,-49-24,24-25,0 25,-24-25,24 49,0-49,0 50,-24 0,24-26,-25 1,1 0,24 49,25-24,-50 25,50-1,0 0,-25-49,25 50,-49 24,49-25,0 50,0-49,0-51,0 100,0-49,0-1,25 1,-1-1,26 25,-25-74,0 74,24-49,-24-25,0 24,49 1,-24 0,-1-26,26 26,-26-25,26 24,-26-49,26 0,-1 50,75-50,-74 99,73-99,-73 25,-1-25,1 0,-1 50,0-50,-24 0,24 0,-49 0,0 0,49-25,-24 0,49-25,-49 26,24-26,26 0,-51 1,1-1,-1 1,26-26,-26 50,26-74,24-50,25 25,-25-25,-49 75,-1-50,26 50,-50-75,-1 99,1-123,-25-1,0-49,75-1,-75 26,0 0,0 74,0-25,0 74,0-49,0 50,0-1,-75 1,50 0,1-1,-26 50,25 1,0 24,1-25,-1-25,0 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7T08:22:47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10369 397,'-25'49,"0"26,25-1,0 1,-25 49,25 0,0 25,-49-75,49 50,0-50,0 50,0 25,0-25,0 25,-25 25,0-75,25-25,-25 1,25-50,0 49,-49 25,49-74,0 49,0 1,0-1,0 1,0-1,0 1,0-1,0 0,0 1,0-1,0-49,0 49,0 26,-50 24,50-50,0 1,0-1,0-49,0 0,0-1,0 26,0 0,25-50,74 49,-49-49,99 0,-25 0,148 0,-73 0,-1 0,26 0,-51 0,-49 0,75 0,-51 0,-24 0,-49 0,-1 0,25 0,-49 0,74 0,25 0,-25 0,0 0,25 0,-25 0,74 0,-49 0,-25 0,-49 0,-51 0,51 0</inkml:trace>
  <inkml:trace contextRef="#ctx0" brushRef="#br0" timeOffset="1687.9616">10394 223,'74'0,"50"0,-50 0,1 0,49 0,0 0,-50 0,75 0,-75 0,51 0,-26 0,0 0,0 0,0 0,1 0,-1 0,-25 0,50 0,0 0,-25 0,-24 0,-1 0,-24 0,0 0,24 0,0 0,50 0,-49 0,49 0,0 0,74 0,-49 0,25 0,-75 0,99 0,-123 0,-1 0,-49 0,49 0,-49 0,0 50,-25 99,0-25,50 25,-50-25,49 74,-49-49,50 0,-50-75,0 50,0-50,0 51,0-51,0 0,0 50,0 25,0-74,0-1,0 50,0-50,0-49,0 50,0-51,0 51,0-50,0 24,0 26,0-50,0 74,-50-50,50 1,0 24,0-49,0 50,-49-51,49 26,0-25,0 24,-25 1,25 49,-50-74,50 49,0-49,0 50,-49 24,24-74,25 0,0 24,0-24</inkml:trace>
  <inkml:trace contextRef="#ctx0" brushRef="#br0" timeOffset="3144.0257">10145 1141,'50'0,"74"0,-99 0,49 0,50 0,0 0,25 0,-25 0,50 0,-75 0,100 0,-51 0,-24 0,0 0,25 0,-74 0,-1 0,50 0,-50 0,-49 0,50-25,-1 25,1 0,-26 0,26 0,-1 0,0 0,1 0,-50-49,49 49,-49 0,24 0,26 0,-50 0,49 0,-49 0,49 0,-49 0,49 0,1 0,-1 0,1 0,-1 0,1 0,49 0,-50 0,0 0,26 0,-26 0,0 0,-49-25,0 25,25 0,74 0,-99 0,24 0,1 0,-25 0</inkml:trace>
  <inkml:trace contextRef="#ctx0" brushRef="#br0" timeOffset="3952.0078">12055 372,'-49'50,"24"24,25 1,-50 24,26-50,24-24,-25 25</inkml:trace>
  <inkml:trace contextRef="#ctx0" brushRef="#br0" timeOffset="4640.0944">12080 471,'50'-25,"-1"75,-24-25,-25 0,25 24,0-24,-25 50,25-51,-25 1,24 0,-24 0</inkml:trace>
  <inkml:trace contextRef="#ctx0" brushRef="#br0" timeOffset="5200.6208">12006 695,'25'-25,"-1"0,1 25,25-50,-25 50,-1 0,1 0,25 0</inkml:trace>
  <inkml:trace contextRef="#ctx0" brushRef="#br0" timeOffset="5632.1063">12328 571,'25'0,"-25"24,0 1,0 50,0-26,0 26,0-26,-25 1,25-25,0-1</inkml:trace>
  <inkml:trace contextRef="#ctx0" brushRef="#br0" timeOffset="6192.1831">12427 397,'25'0,"0"0,25 0,-25 0,-1 0,1 25,-25-1,0 1,0 0,0 25,0-1,-49 1,49 0,-50-26,0 1,25 0,-24-25,24 0,-25 25</inkml:trace>
  <inkml:trace contextRef="#ctx0" brushRef="#br0" timeOffset="7464.1978">12700 347,'25'0,"-25"50,-25-1,25 26,-24-1,-26-24,50 24,-25 1,25-50,0 24,0-24,-25-25</inkml:trace>
  <inkml:trace contextRef="#ctx0" brushRef="#br0" timeOffset="8144.082">12651 397,'0'0,"0"-25,25 25,-25-25,24 0,26 25,-25 0,0 0,-1 0,26 0,-25 0,0 0,-25 25,0 0,0 0,0 24,0 1,-50-25,25 25,0-26,1 1,-1-25,-25 25,25-25,-24 50</inkml:trace>
  <inkml:trace contextRef="#ctx0" brushRef="#br0" timeOffset="9495.8342">10170 2381,'0'0,"-25"0,1 25,48-25,1-25,50 25,-26 0,51-25,-51 1,26 24,-1 0,100 0,-50 0,24 0,-24 0,25 0,-74 0,98 0,-98 0,49 0,0 0,-50 0,1 0,24 0,25 0,-50 0,-24 0,-1 0,1 0,0-25,-25 25,49 0,0 0,1 0,-1 0,1 0,73 0,-24 0,-99 0,50 0,-1 0,-49 0,49 0,1 0,-26 0,26 0,49-50,0 50,25 0,-25 0,24 0,-24 0,-49 0,49 0,-99 0,49 0,-24 0,-25-25,-1 25,26 0,-25 0,0 0,24 0,-24 0,0 0,0-24,-1 24,26 0</inkml:trace>
  <inkml:trace contextRef="#ctx0" brushRef="#br0" timeOffset="10679.1937">15404 1191,'0'24,"0"51,0-26,0 1,0-25,0 24,0-24,0 0,0 0</inkml:trace>
  <inkml:trace contextRef="#ctx0" brushRef="#br0" timeOffset="11264.0475">15230 1215,'0'0,"0"-49,50-1,-25 50,0-25,-1 25,1 0,25-24,-25 24,24 0</inkml:trace>
  <inkml:trace contextRef="#ctx0" brushRef="#br0" timeOffset="11872.1708">15503 1215,'50'25,"-50"0,49 0,-49 0,25-25,-25 24,0 1,0 0,0 49,0-49,0 0,0-50,0 0,0 1,0-26,0 25,0-49,0 49,0-25,25 1,50 49,-26-25</inkml:trace>
  <inkml:trace contextRef="#ctx0" brushRef="#br0" timeOffset="12689.4041">15950 1191,'-25'24,"0"26,25-25,-25 0,25-1,0 26,0-25,75-25,-75-25,25-49,-1 24,1 25,-25 0,0 50,0 0,0 0,0 0,0 24,0-24,0-99</inkml:trace>
  <inkml:trace contextRef="#ctx0" brushRef="#br0" timeOffset="13384.259">16074 1166,'25'-25,"-1"25,1 0,0 50,-25-1,0-24,25 25,-25-26,0 1,0 0,25 0,-25-50,49-49,-24 24,-25 25,25-24,0 24,-1 0,-24 0,25 25,-25 75,25-51,-25 51,0-50,0 24,50 26,-26-26,-24-24,25 25,0-50,49 0</inkml:trace>
  <inkml:trace contextRef="#ctx0" brushRef="#br0" timeOffset="14120.1597">16768 1141,'0'25,"0"0,0-1,25-24,-25 25,0 0,-49 0,24-25,-25 0</inkml:trace>
  <inkml:trace contextRef="#ctx0" brushRef="#br0" timeOffset="14575.7078">17066 1215,'0'0,"0"75,0 49,-25-50,25 25,0 26,0-51,0 50,0-99,0 0,0-1,25-24</inkml:trace>
  <inkml:trace contextRef="#ctx0" brushRef="#br0" timeOffset="15056.1119">17165 1141,'25'0,"0"0,0 0,-25 50,0-26,0 1,0 0,0 25,-25-26,-25 1</inkml:trace>
  <inkml:trace contextRef="#ctx0" brushRef="#br0" timeOffset="15687.4654">17537 1067,'-49'0,"49"49,0-24,0 0,0 0,0 24,0-24,0 0,0 24,49-49,1-24,-50-1,25-25,-25 25,49-24,-49 24,0 0,0 0,0 1,-25 24</inkml:trace>
  <inkml:trace contextRef="#ctx0" brushRef="#br0" timeOffset="16153.0773">17761 943,'74'0,"-49"0,24 0,-24 0,25 24,-25 1,-25 0,24 25,1-50,-25 24,0 26,0-75,0-24,0-26,75 26,-51 24,1-50</inkml:trace>
  <inkml:trace contextRef="#ctx0" brushRef="#br0" timeOffset="16560.6118">18405 719,'25'0,"-25"50,0 24,0 1,0-1,0 1,0-51,0 26,0-25,25 0,0-25,0 0,-1 0,51 0,-75-25</inkml:trace>
  <inkml:trace contextRef="#ctx0" brushRef="#br0" timeOffset="16935.1084">18480 992,'25'-49,"-1"49</inkml:trace>
  <inkml:trace contextRef="#ctx0" brushRef="#br0" timeOffset="18903.3337">11609 372,'0'25,"0"0,0 24,0-24,0 0,0 0,0 0,0-1,0 26,0-25,0 24,0-24,0 50,0-51,0 1,0 25,0 24,0-49,0 0,0 24,0-24,0 0,0 0,0 24,0-24,0 0,0 0,0 24,0-24,0 0,0 25,0-26,0 1,0 0,0 25,0-26,0 1,0 50,0-26,0-24,0 0,0 0,0 24,0-24,0 0,0 25</inkml:trace>
  <inkml:trace contextRef="#ctx0" brushRef="#br0" timeOffset="19632.1383">11460 1786,'0'-25,"25"25,-25 25,25-25,0 50,-1-50,26 0,-25 0</inkml:trace>
  <inkml:trace contextRef="#ctx0" brushRef="#br0" timeOffset="20112.303">11832 1587,'-25'-24,"-49"24,24 24,1 1,-1 0,25 25</inkml:trace>
  <inkml:trace contextRef="#ctx0" brushRef="#br0" timeOffset="20761.2971">10964 273,'-25'0,"25"49,-25 1,25-25,0 49,0-49,0 50,0-1,0 0,0-24,-49-25,49 0,25-25</inkml:trace>
  <inkml:trace contextRef="#ctx0" brushRef="#br0" timeOffset="21680.6188">11063 372,'25'0,"0"25,-25 0,0-1,0 26,25-100,-25 26,49-26,-24 25,0 0,0 25,-1 25,-24 25,0-25,0 49,0-49,-24 49,24-24,0-25,-25 24,25-24,0 0,0 0,-25 0,50-1</inkml:trace>
  <inkml:trace contextRef="#ctx0" brushRef="#br0" timeOffset="25128.0478">1985 347,'0'75,"0"-1,0 1,0-1,0 0,0 1,0-26,0 1,0-25,0 24,0-24,0 50,0-1,0-49,0 24,0-24,25-25,49 0,-24 0,24 0,0 0,1 0,-1 0,50 0,-49 0,49 0,0 0,-50 0,50 0,-49 0,49 0,-25 0,25 0,25 0,-25 0,-50 0,50 0,-49 0,-1 0,0 0,1 0,-50 0,-1 0,26 0,-25-49,0 49,24 0</inkml:trace>
  <inkml:trace contextRef="#ctx0" brushRef="#br0" timeOffset="26728.8754">2034 273,'50'0,"24"0,1 0,49 0,-50 0,1 0,-1 0,0 0,-49 0,25 0,-1-25,51 25,-76 0,51 0,-1 0,50 0,25 0,50 0,-75 0,-50 0,0 0,1 0,-26 0,1-25,0 25,-25 0,-1 0,26-49,-25 49,0 0,-1 0,26 0,-25 0,0 0,-25-25,24 50,-24 49,0 0,0 1,-24-1,24-24,0 24,0-49,0 0,0 49,0-49,0 25,0 24,0-49,0 0,0 24,0-24,0 0,0 49,0-49,-50-25</inkml:trace>
  <inkml:trace contextRef="#ctx0" brushRef="#br0" timeOffset="27416.7069">3250 74,'-25'50,"25"24,0 50,-50 25,1-25,49-24,-50 48,50-24,0-49,-49-1,49-49,0 49,0-24,-25-25,25 0,0-1,0 26,0-75,0 0</inkml:trace>
  <inkml:trace contextRef="#ctx0" brushRef="#br0" timeOffset="27871.5629">3275 645,'0'74,"0"-49,0 25,0 24,0-49,0 0,0 0</inkml:trace>
  <inkml:trace contextRef="#ctx0" brushRef="#br0" timeOffset="28672.7963">3324 571,'0'0,"25"-25,0 25,0 0,24 0,-24 0,0 0,0 0,-25 25,24-1,-24 1,0 0,0 0,0 24,0-24,0 0,0-75,0 26,25-26,25 0,-50 1,25 49,-25-25,24 25,1 0,0-25,0 100,-25-26,0-24,0 49,0-49,0 25,0-25,0-1,0 1,-25-25</inkml:trace>
  <inkml:trace contextRef="#ctx0" brushRef="#br0" timeOffset="29503.3653">2183 446,'0'-24,"-25"48,25 51,0-25,0 49,0-50,-49 51,49-76,0 1,0 0,0 0</inkml:trace>
  <inkml:trace contextRef="#ctx0" brushRef="#br0" timeOffset="29847.2179">2109 645,'0'0,"25"0,24 0,-24 0,0 0,24 0,-24 0</inkml:trace>
  <inkml:trace contextRef="#ctx0" brushRef="#br0" timeOffset="30312.144">2382 347,'0'25,"0"49,-25 1,25-1,0-24,0 24,0-24,0-25,-25 24,25 1</inkml:trace>
  <inkml:trace contextRef="#ctx0" brushRef="#br0" timeOffset="30904.2275">2580 744,'0'50,"0"-1,0 26,0-50,-50 24,50 1,0-25,0-1,0 1,25-25,0 0,49 0,-49-25</inkml:trace>
  <inkml:trace contextRef="#ctx0" brushRef="#br0" timeOffset="31423.4957">2580 918,'25'0,"49"0,-49 0,25 0,-50-25,24 25,1 0</inkml:trace>
  <inkml:trace contextRef="#ctx0" brushRef="#br0" timeOffset="37224.841">968 571,'49'0,"-24"0,0 0,25 0,-26 0,1 0,0 0,25 0,-75 0</inkml:trace>
  <inkml:trace contextRef="#ctx0" brushRef="#br0" timeOffset="37623.1782">993 695,'0'0,"74"0,0 0,-49 0,50 0,-26 0,-24 0</inkml:trace>
  <inkml:trace contextRef="#ctx0" brushRef="#br0" timeOffset="38399.2668">571 397,'0'25,"0"49,0-49,0 25,25-1,24-49,1 25,-25-25,24 0,-49 25,0 0,0-1,0 26,0-25,-25 24,1-49,-26 0,25 0,0 0,1 0,-26 0,25 0,0 0</inkml:trace>
  <inkml:trace contextRef="#ctx0" brushRef="#br0" timeOffset="39904.0107">11014 1488,'-124'0,"-25"0,0 0,25 0,50 0,49 0,0 0,0 0,25 25,0 0,75 0,-26-1,26-24,-51 0,1 0,25 25,-50 0,25 0,-1-25,-24 50,0-26,0 1,0 0,0 0,0 24,-49-49,24 50,-49-50,49 0,-50 0,26 0,24 0,0 0</inkml:trace>
  <inkml:trace contextRef="#ctx0" brushRef="#br0" timeOffset="40809.4105">11832 2232,'0'25,"0"50,0-1,0 0,-25 26,25-26,-49 1,24-1,25-49,0 49,0-24,0-25,0-1,0 1,0 25,0-25,-74-1</inkml:trace>
  <inkml:trace contextRef="#ctx0" brushRef="#br0" timeOffset="41241.2599">11535 2877,'0'50,"24"0,1-26,-25 1,25 0,49-25</inkml:trace>
  <inkml:trace contextRef="#ctx0" brushRef="#br0" timeOffset="41736.0225">11882 2902,'-75'50,"51"-1,-1-49,0 25</inkml:trace>
  <inkml:trace contextRef="#ctx0" brushRef="#br0" timeOffset="48944.0225">15801 1761,'124'0,"74"0,1-49,49 49,-99-50,49 50,-74-50,-74 50,49-25,-49 1,24 24,0 0,26-25,-26 25,0 0,-49 0,0 0,0 0,25-50</inkml:trace>
  <inkml:trace contextRef="#ctx0" brushRef="#br0" timeOffset="54193.1851">13271 3001,'-25'-24,"25"-51,0 50,0 1,0-26,0 25,0 0,0 1,0-26,0 25,0 0,0-24,0 24,0 0,0 0,0-24,0 24,0 0,0 0,0-24,0 24,0 0,0-25,0 26,0-1,0 0,0-25,0 1,0-1,0 25,0 1,0-26,25 25,-25 0,0 75,0-25,0 49,-50-24,50-1,-25-49,1 50,24-75</inkml:trace>
  <inkml:trace contextRef="#ctx0" brushRef="#br0" timeOffset="54671.8475">13221 1960,'75'0,"-51"0,26 0,-50 24,50 51,-26-26,-24-24,50 0,-25 25</inkml:trace>
  <inkml:trace contextRef="#ctx0" brushRef="#br0" timeOffset="62312.7044">13519 1290,'-25'25,"25"-1,0 51,0-26,0-24,0 0,25 25,0-50,24 0,-24 0,0 49,25-49,-26 25,1 0,0 0,-25 0,0 24,-25-49,0 50,25-25,-49-25,24 0,0 0,-49 0,49 0,25-25</inkml:trace>
  <inkml:trace contextRef="#ctx0" brushRef="#br0" timeOffset="62887.6681">13519 1463,'0'-24,"50"-1,-50 0,24 25,26 0,-25-25,0 25</inkml:trace>
  <inkml:trace contextRef="#ctx0" brushRef="#br0" timeOffset="65104.6101">2704 918,'-25'0,"-49"49,-25 1,-1 24,1-49,50 25,24-1,0-49,25-24,0-51,0 50</inkml:trace>
  <inkml:trace contextRef="#ctx0" brushRef="#br0" timeOffset="65496.0541">2258 794,'74'0,"-24"0,-1 25,-24-1,49 76,-49-100,25 49,24 75,-24-74,-1 24,-24-24,25-25</inkml:trace>
  <inkml:trace contextRef="#ctx0" brushRef="#br0" timeOffset="67824.1881">13122 1364,'0'-25,"0"-74,25 25,0-50,-25 49,0 1,24 0,-24 49,0-50,25 26,0 24,-25 0,25-24,-50 49,-25 0,26 49,-26 1,25-1,-49 1,24 0,25-1,-24-24,49 0,-25-25</inkml:trace>
  <inkml:trace contextRef="#ctx0" brushRef="#br0" timeOffset="68370.4596">13147 620,'25'0,"-1"25,26 0,-50 0,25-25,0 24,-1 1,26 25,-25-25</inkml:trace>
  <inkml:trace contextRef="#ctx0" brushRef="#br0" timeOffset="106407.1709">2828 3894,'-74'0,"49"0,-25 0,25 0,1 0,-51 0,1 0,49 0,-49 0,24 25,25-25,0 0,25 25,-24-25,-1 50,-25-26,25-24,1 25,-1 0,0 0,0 49,0-49,-24 49,24-49,0 50,25-51,0 1,0 50,0-1,0 0,-25-49,25 25,0-25,0 49,0-49,0 25,0-26,0 1,0 0,0 0,0 0,75 24,-75-24,25 0,49 0,-24-1,-26 1,26-25,-25 0,0 0,99 50,-50-25,-49-25,24 0,1 24,-25 1,0 0,-1-25,1 0,0 0,49 0,-24 0,24 25,-49-25,50 0,-1 0,-49 0,25 0,-26 0,1 0,0 0,25 0,-26 0,1 0,50 0,-1 0,-24-50,-1 1,-24 24,-25-25,25-49,0 49,-1 26,1-26,-25-24,50 49,-50 0,0-25,25 25,-25 1,0-51,0 26,0-26,0 50,0-49,0 49,0-24,0 24,0-50,0 51,0-51,0 50,0-49,-75 49,1-24,-1 24,-24-25,-25 1,75 49,-26-50,1 50,-50-25,-25-24,74 49,1 0,0 0,-1 0,50 0,1 0,-51 0,26 0</inkml:trace>
  <inkml:trace contextRef="#ctx0" brushRef="#br0" timeOffset="108392.704">14710 3820,'0'0,"-25"-25,-25 25,-49 0,24 0,1 0,-50 0,50 0,-75 0,25 0,49 0,26 0,-26 0,26 0,-1 0,-24 25,24 0,0 0,-49-1,99 1,-49-25,-26 75,26-51,-1-24,0 50,26-25,-1 24,0-49,0 50,25-25,0 24,-49 1,49 24,0-49,-25 0,25 49,0-24,0-25,0 24,0-24,0 0,0 0,0 0,0 24,0 1,49-25,-24 24,0-49,0 25,24 25,26-50,-50 25,24-1,-24-24,49 25,-49 0,0-25,49 25,1 0,-50 24,24-49,1 0,0 25,-26-25,51 25,49-25,-99 49,-1-49,51 0,-1 0,25 50,-74-50,50 0,49 0,-50 0,1 0,-1 0,-49 0,49 0,1 0,-51 0,51 0,24-74,-74 49,74 0,0-25,-49 50,24-49,-49-1,25 50,-1 0,-24-49,0 49,0-50,-1 50,1-74,-25-1,0 50,50-49,-50 24,0 25,0-49,0 0,0-1,0 50,-50-74,25 50,-74 24,-74-74,-1 24,0-49,-49 25,25-25,98 124,-48-50,48 25,76 1,-51 24,50-25,-74 0,25-99</inkml:trace>
  <inkml:trace contextRef="#ctx0" brushRef="#br0" timeOffset="164736.1507">7442 17041,'0'-25,"-25"25,0 0,-24 0,-1 25,25 24,0 1,1 0,-1-1,25-24,0 0,0 0,0 24,25-49,-1 0,51 0,24 25,-74 25,0-26,-1 1,-24 0,0 25,0-25,-49-1,24-24,0 0,0 0,25-24,-24 24,24-25</inkml:trace>
  <inkml:trace contextRef="#ctx0" brushRef="#br0" timeOffset="166216.9753">7665 17487,'0'0,"25"0,24 0,-24 0,0 0,25 0,-50-25,24 1,-24-1,0-25,0 25,-24 25,-1 0,-25 0,50 25,0 0,0 0,-25 0,25 49,0-24,0-1,0-24,0 0,0 25,50-50,0 0,74 49,0 1,-25-50,25 0,-50 0,-49 0,50 0,-26 0,-24-50,-25-24,0 49,0-74,0 74,0 0,0 0,0 0,0 1,-25 24,-24 0,49 24,0 26,24-50,1 0,25 0,-25 0,-1 0,26-25,-50 0,50-24,-50 24,0 0,-25 25,0 75,25-51,-25 26,25-25,0 25,0-1,0-24,50-25,24 0,-24-25,-25 25,-1-49,1 24,0 0,0 25,-25-25,0 0,0 0,25 1,-25 73,24 1,1 24,-25-49,75 50,-75-26,24-49,1 0,0 0,0 0,49-25,-49-74,25-25,-1 50,1 24,-50 25,0 0,0 1,25-1</inkml:trace>
  <inkml:trace contextRef="#ctx0" brushRef="#br0" timeOffset="166577.1609">9649 17363,'0'75,"0"-51,0 1,0 25,0-25,0 0,25-1,0-24,0 0</inkml:trace>
  <inkml:trace contextRef="#ctx0" brushRef="#br0" timeOffset="166855.4227">9823 17165,'0'0,"25"0</inkml:trace>
  <inkml:trace contextRef="#ctx0" brushRef="#br0" timeOffset="167368.016">10269 17239,'0'0,"-24"0,-26 0,25 25,25 0,-49 24,49-24,0 0,0 0,0 0,0-1,0 1,0 0,0 0,24-25,1 0,25 0,-25 0</inkml:trace>
  <inkml:trace contextRef="#ctx0" brushRef="#br0" timeOffset="167904.5537">10518 17438,'24'-25,"26"0,-50 0,0 0,25 25,-25-24,0-26,-50 50,50 25,-25 0,1 24,24-24,0 0,0 0,0-1,0 26,0-25,0 0,0 0,0-1,24-24,1 0,0 0,25 0,-26 0,1 0</inkml:trace>
  <inkml:trace contextRef="#ctx0" brushRef="#br0" timeOffset="168816.4463">12031 17066,'-50'0,"0"24,-24 51,74-50,-25 49,-24 0,49-24,0-25,0 0,0 24,0-24,0 0,24 0,1-25,25-50,-50 25,25-24,-1 49,-24-25,0-25,0 75,0 0,0 0,0-1,25-24,-25 25,50-25,-25 0,49 0</inkml:trace>
  <inkml:trace contextRef="#ctx0" brushRef="#br0" timeOffset="169111.5978">12229 17289,'0'74,"0"1,0 49,0-50,0 25,0 75,0-100,0 1,0-50,0 24</inkml:trace>
  <inkml:trace contextRef="#ctx0" brushRef="#br0" timeOffset="169544.9043">12328 17314,'25'0,"25"0,-50 49,0 1,0-25,0 24,0-24,0 0,0 0,-50-25,25 0</inkml:trace>
  <inkml:trace contextRef="#ctx0" brushRef="#br0" timeOffset="170328.4074">12676 17338,'0'50,"0"0,0 24,0-49,0 0,24-25,51 0,-26 0,-49-25,0 0,0-25,25 1,0 98,0-49,-25 25,0 25,0-25,0 0,25-25,-25 24,0 1,24 0,1-25,0 0,25-25,-26 0</inkml:trace>
  <inkml:trace contextRef="#ctx0" brushRef="#br0" timeOffset="170703.3451">13271 17363,'0'0,"-25"0,-25 25,50 25,-24-50,24 24,0 1,0 0,49-25,-24 0,0 0,24 0</inkml:trace>
  <inkml:trace contextRef="#ctx0" brushRef="#br0" timeOffset="171568.3038">13395 16793,'0'49,"0"1,0 24,0 26,0-1,0-25,0-24,0-1,0 1,0-25,25-50,-25 0,49-49,-49 24,25 50,0-25,25 75,-50 0,0-26,0 26,24-25,1 0,0-1,25-24,24 0,-24-24,-1-26,1 0,-50 26,0-1,0 0,-50 50,50 24,0-24,0 0,0 0,0 24,25-49,0 0,24 0,1-24</inkml:trace>
  <inkml:trace contextRef="#ctx0" brushRef="#br0" timeOffset="172176.0621">14139 17264,'25'0,"0"0,-1-25,1 25,0 0,25 0,-26 0,1 25,-25 0,0 0,0 49,0-24,0-26,0 26,-49 0,24-1,-25-24,100-25,-50-25,25 25,24-24,-24 24,0 0,0 0,24 0,-24 0</inkml:trace>
  <inkml:trace contextRef="#ctx0" brushRef="#br0" timeOffset="172913.0133">15602 17115,'-24'25,"24"0,-25 0,0-25,25 49,25 1,24-50,-49 25,0 24,0-24,0 0,0 0,-24-25,-1 0,25-25</inkml:trace>
  <inkml:trace contextRef="#ctx0" brushRef="#br0" timeOffset="173352.3768">15900 16793,'25'25,"-25"49,0 0,0-24,0 0,-25 49,25-25,0-49,0 49,0-49,0 0,0 25,0-75,0 0,50 0</inkml:trace>
  <inkml:trace contextRef="#ctx0" brushRef="#br0" timeOffset="173640.2206">15727 17115,'24'0,"1"0,0 0,0 0,24 0</inkml:trace>
  <inkml:trace contextRef="#ctx0" brushRef="#br0" timeOffset="174648.8823">16272 17140,'0'-25,"-49"50,49 25,0-26,0 1,0 50,-25-75,25 24,25-73,-25-1,24 1,26-26,-50 125,0-25,0-1,0 1,0 0,74-25,-49 0,0 0,25 0,-1-25,-24 0,-25-24,25 49,0 0,-1 0,1 0,25 0,0 0,-50 25,24 24,-24-24,0 0,0 0,0-1,0-48,0-26,0-24,0-1,0 50,25-24,-25-1,50 25,-25 25,24-24</inkml:trace>
  <inkml:trace contextRef="#ctx0" brushRef="#br0" timeOffset="174984.6028">17165 16793,'-25'49,"25"26,0 49,0 25,0-100,0 1,0-25,0-1,0 1,25-25,50 0,-51 0,51 0,-50 0,49 0,-49-25,0 1</inkml:trace>
  <inkml:trace contextRef="#ctx0" brushRef="#br0" timeOffset="175255.722">17314 17214,'-25'-24,"50"-26,0 50,24 0,-24 0,0 0</inkml:trace>
  <inkml:trace contextRef="#ctx0" brushRef="#br0" timeOffset="176183.5273">11535 17835,'74'0,"124"0,1 0,123 0,100 49,223 26,-174-75,-74 0,-74 0,-100 0,-99 0,-99 0</inkml:trace>
  <inkml:trace contextRef="#ctx0" brushRef="#br0" timeOffset="215633.0171">20415 1191,'24'-25,"1"25,0 0,25 0,-26 0,1 0,0 25,25 74,-26-25,-24 1,50-1,-50-49,0 24,0-24,0 0,0 25,0-25,0-1,0 1,0-50,0-24,0 24,0 0,0-49,0 24,0 25,0 0,0 1,0-1,25 0,0 25,-1 0,1 0,0 0,50 0,-51 0,1 50,-25-26,0 26,50-25,-50 0,0 24,0-24,25-75,-25 1,24-26,1 51,-25-26,25 50,49 0,-49 74,-25-49,25 74,25-24,-50-50,0 0,0 24,49-24,-24 25,25-26,-1-24,26 0,-51 0</inkml:trace>
  <inkml:trace contextRef="#ctx0" brushRef="#br0" timeOffset="216255.3474">21779 1389,'-75'0,"51"0,-1 0,0 0,-25 0,50 25,-49 0,49-1,0 26,0-25,49-25,1 0,24-75,-49 1,-25 0,0-1,50 26,-50 123,-25 50,25-50,0 1,0-50,0-1,0 1,25-25,0 0,-1 0</inkml:trace>
  <inkml:trace contextRef="#ctx0" brushRef="#br0" timeOffset="216577.1371">21952 1290,'0'49,"0"1,0 24,0-49,0 0,0 0,0 24,0-24,50-25,-25-49,0-1,24-24</inkml:trace>
  <inkml:trace contextRef="#ctx0" brushRef="#br0" timeOffset="216847.7962">22052 967,'25'0,"-1"0</inkml:trace>
  <inkml:trace contextRef="#ctx0" brushRef="#br0" timeOffset="217599.0459">22225 1315,'25'74,"-25"-49,50 49,-50-24,0 24,0-49,0 0,0 25,0-26,0 1,25 0,-1-75,-24 1,50 24,-50-25,0-24,25 24,0 1,-1-1,26 25,-25 25,0 0,-1 0,1 0,0 50,-25-25,0-1,0 26,25-50,0 25,-1-25,26 0,-25 0</inkml:trace>
  <inkml:trace contextRef="#ctx0" brushRef="#br0" timeOffset="217944.1355">23094 1141,'-25'74,"-25"50,50-49,0-50,0 49,0-49,0 0,0 24,0-24,0 0,0 25,25-50,0 0</inkml:trace>
  <inkml:trace contextRef="#ctx0" brushRef="#br0" timeOffset="218296.0611">23267 1265,'25'-25,"0"25,0 25,-1 49,1-24,-25 49,0-74,0 25,0 24,0-49,0 0,0 0</inkml:trace>
  <inkml:trace contextRef="#ctx0" brushRef="#br0" timeOffset="219297.1243">21977 2133,'0'0,"-25"0,1 0,-26 0,0 0,50 25,0 0,0 24,25 1,0-50,-25 50,0-26,0 1,0 0,-25-25,0 0,25 74,0-49,0 0,25-25,25 0</inkml:trace>
  <inkml:trace contextRef="#ctx0" brushRef="#br0" timeOffset="221569.0469">21630 3125,'0'-24,"0"-1,25 25,24 0,-24-25,50 25,-1 0,-49 0</inkml:trace>
  <inkml:trace contextRef="#ctx0" brushRef="#br0" timeOffset="221815.9618">22151 2977,'0'0,"50"0,-26 0,1 0,0 0</inkml:trace>
  <inkml:trace contextRef="#ctx0" brushRef="#br0" timeOffset="222184.6019">21531 3448,'49'0,"1"0,0 0,49 0,-25 0,50 0</inkml:trace>
  <inkml:trace contextRef="#ctx0" brushRef="#br0" timeOffset="222415.5104">22473 3423,'25'0,"-25"-25,25 25,0 0,0 0,24 0,-24 0,0 0</inkml:trace>
  <inkml:trace contextRef="#ctx0" brushRef="#br0" timeOffset="223465.3823">21704 4266,'0'0,"25"-49,0 49,0-50,-25 25,0-24,-25 49,-49 0,24 49,0-24,26 50,-26 24,50-74,-25-1,25 51,0-26,0-24,0 0,0 0,50-25,-25 0,24-50,1-24,-50-50,49 25,-49 74,0 0,0 75,0-26,0 51,0-50,0 24,0-24,25 0,0 0,25-25,-26 0</inkml:trace>
  <inkml:trace contextRef="#ctx0" brushRef="#br0" timeOffset="224144.7756">22275 4217,'-50'0,"26"0,-1 0,0 0,25 25,0 24,-25-49,25 25,0 25,25-50,0 0,49 0,-24-25,-25-25,-1 1,1-26,-25 50,0-24,0 24,-49 75,49 24,0 0,0-49,0 0,0 25,0-1,0-24,49 49,-24-74,0 0</inkml:trace>
  <inkml:trace contextRef="#ctx0" brushRef="#br0" timeOffset="224736.4803">22672 4291,'-50'0,"25"0,1 0,-51 25,75 0,0 0,0 24,25-49,25 0,-26 0,26-25,-50-49,25 0,-25-1,0 50,0 1,0 73,0 26,0-1,0 0,25-24,-1-50,-24 50,0-1,50-49,-25 0,49 0</inkml:trace>
  <inkml:trace contextRef="#ctx0" brushRef="#br0" timeOffset="225144.8378">23069 3870,'0'24,"-25"76,25 98,-50-124,50 75,0-74,25-51,0 26,-25-25,25 0,0-1,-1-24</inkml:trace>
  <inkml:trace contextRef="#ctx0" brushRef="#br0" timeOffset="225905.1705">23515 3969,'-25'0,"25"25,0-1,0 1,0 25,0-25,0-1,25 1,0 0,-25 0,50 0,-1 24,1-24,-50 0,0 0,0-1,-25-24,0 0,-24 0</inkml:trace>
  <inkml:trace contextRef="#ctx0" brushRef="#br0" timeOffset="226193.4898">23565 3894,'0'0,"25"0,24-24,-24-1,-25 0,25 25,24 0</inkml:trace>
  <inkml:trace contextRef="#ctx0" brushRef="#br0" timeOffset="226527.9775">23962 4490,'0'24,"0"1,0 0,0 25</inkml:trace>
  <inkml:trace contextRef="#ctx0" brushRef="#br0" timeOffset="227136.0886">24235 3870,'-25'0,"-25"74,50-49,0 49,0 1,0-1,0-49,0 24,0-24,25-25,0 0,24 0,-24 0,-25-49,-25 49,1 0,-26 0,25 0,0 24,25 1</inkml:trace>
  <inkml:trace contextRef="#ctx0" brushRef="#br0" timeOffset="227503.525">24309 3721,'0'0,"25"0,-25 49,25 26,-25-26,0 26,49-1,-49 1,0-51,0 51,0-50,0 24,0-24,0 0,0 0,-25-1</inkml:trace>
  <inkml:trace contextRef="#ctx0" brushRef="#br0" timeOffset="227880.1497">24681 3870,'25'0,"0"0</inkml:trace>
  <inkml:trace contextRef="#ctx0" brushRef="#br0" timeOffset="228192.2799">24706 4192,'0'25,"0"24,0-24,0 0,-25 25,25-26,0 1,-50 25,1-1,-75 26,-25-75</inkml:trace>
  <inkml:trace contextRef="#ctx0" brushRef="#br0" timeOffset="229032.0671">22845 4887,'0'0,"25"0,0 0,0 0,24 0,-49 24,0 51,-49 24,49-25,-25 1,-25-1,50-49,0 25,0-1,50 1,-25-25,0-25,49 0,1 0,-51 0,1 0,50 0,-75 49,0 26,0-51,0 1,-25 25,-25-50,25 0</inkml:trace>
  <inkml:trace contextRef="#ctx0" brushRef="#br0" timeOffset="229896.6774">22077 6474,'-25'0,"25"-25,-25 0,-50 25,51 0,-26 50,0 24,50-24,-24-25,24 24,0 1,0-25,0 0,0-1,24-24,51 0,-50 0,-1 0,26-24,0-51,-50 1,0 49,0-25,0 26,0 73,0-24,0 0,0 24,0-24,0 0,25 0,24 0,1-25,49 0,0 0,-24 0</inkml:trace>
  <inkml:trace contextRef="#ctx0" brushRef="#br0" timeOffset="230472.6713">22672 6573,'-25'-25,"0"25,-49 0,24 0,1 0,24 25,25 0,0 49,0-24,0-25,0 0,0-1,25-24,-1 0,1 0,0 0,0-74,24 0,-49-1,0 1,0 49,0 0,0-24,0 73,0 1,0 50,0-51,0 1,0 25,0-25,0-1,25 26,0-50,0 50</inkml:trace>
  <inkml:trace contextRef="#ctx0" brushRef="#br0" timeOffset="230872.5461">22994 6375,'0'0,"-25"0,1 0,-26 0,0 25,26 24,24-24,0 0,0 0,0-1,74-48,-74-26,0-24,0-50</inkml:trace>
  <inkml:trace contextRef="#ctx0" brushRef="#br0" timeOffset="231072.9082">22895 6102,'0'74,"0"1,0-1,0-24,0 24,0-49,0 0,0 24,74-49,-49 0</inkml:trace>
  <inkml:trace contextRef="#ctx0" brushRef="#br0" timeOffset="231471.1652">23267 5978,'0'124,"0"25,0-25,0 0,0 0,0-25,0-74,0 24,25-24,-25 0,25 0,49 0,-49-25,25 0,-1 0,-24 0</inkml:trace>
  <inkml:trace contextRef="#ctx0" brushRef="#br0" timeOffset="231911.9385">23639 6400,'25'-25,"-25"50,0-1,0 51,0-1,-25-49,0 0,-24 24,24-49</inkml:trace>
  <inkml:trace contextRef="#ctx0" brushRef="#br0" timeOffset="232272.5225">23813 6300,'-75'0,"51"75,24-50,0 24,0-24,0 0,0 0,0 24,24-49,1 0,74 50</inkml:trace>
  <inkml:trace contextRef="#ctx0" brushRef="#br0" timeOffset="232511.4892">24011 6524,'0'24,"0"1,0 25,0-25,0-1</inkml:trace>
  <inkml:trace contextRef="#ctx0" brushRef="#br0" timeOffset="233095.8838">24408 6028,'0'24,"50"51,-50-50,0 24,25-49,24 0,-24 0,0 0,24 0,-49-25,50 1,-50-26,0 25,0 0,0 50,-25 50,0-26,25-24,0 49,-24-24,24-25,0 0,-25-1,0-24,0 0,-24 0</inkml:trace>
  <inkml:trace contextRef="#ctx0" brushRef="#br0" timeOffset="233488.6949">24681 5730,'50'0,"-26"25,-24 49,0 1,0-1,0-24,0 49,0-74,0 49,0 0,0-49,0 25,-24-50</inkml:trace>
  <inkml:trace contextRef="#ctx0" brushRef="#br0" timeOffset="234296.0893">22945 7094,'49'0,"1"50,-25-25,-25-1,0 1,0 0,0 25,0-26,-25-24,0 0,0 25,25 25,25-25,0-1,0 26,0-25,24 24,-24 1,25-50,-1 0</inkml:trace>
  <inkml:trace contextRef="#ctx0" brushRef="#br0" timeOffset="235032.4058">23292 8756,'0'25,"0"49,0 1,0-1,0 1,0-51,0 51,0-50,0-1,0 1,50-25,-26 0,1 0,25 0,-25 0,-1 25,1 49,-25 1,0-1,0 1,0-26,0 1,-25-1,-24-49,-26 25,1-25,0 0,-1 0,50 0,1-25,-1-49</inkml:trace>
  <inkml:trace contextRef="#ctx0" brushRef="#br0" timeOffset="284944.3776">2084 5804,'25'0,"0"25,24 74,-24-74,-25 0,25 49,24-74,-24 25,0-25,0 0,74 0,-49-49,-1-1,-24 25,25-24,-26-1,26 25,49-49,-74 24,25 0,24 26,-24-26,-25 50,-1-25,1 0</inkml:trace>
  <inkml:trace contextRef="#ctx0" brushRef="#br0" timeOffset="407848.5596">1687 8582,'50'25,"49"25,-99-25,25-1,0 51,24-26,-24 1,-25-25,0 0,25-25,0 49,-1 1,1-25,25-125,24 1,-49 25,25-1,24 1,-24-25,123 49,-173 25,50-24,-25 24,-1 25,-24-25</inkml:trace>
  <inkml:trace contextRef="#ctx0" brushRef="#br0" timeOffset="447799.2322">1761 10220,'0'-25,"25"25,25 25,0 24,-26 1,26 24,0 1,-1-75,-24 0,74-50,-24 0,98-49,-49 50,25-51,-50 51,25-26,-49 26,24-1,-74 25,24 0,1-24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7T08:46:50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14660 9872,'74'0,"50"0,75 0,-1 0,1 0,74 0,-75 0,0 0,1 0,-1 0,-49 0,-25 0,-25 0,-49-25,-25 25</inkml:trace>
  <inkml:trace contextRef="#ctx0" brushRef="#br0" timeOffset="3840.4688">18157 9922,'25'-25,"50"25,-1-50,-49 50,99-24,-50 24,50 0,-49 0,74-50,-50 50,-50 0,26 0,-1-50,1 50,-1 0,0 0,50 0,-49 0,-1 0,1 0,-1 0,1 0,49 0,24 25,-73-25,-1 0,1 0,-1 0,0 0,1 0,-1 0,1 50,-1-50,1 0,-1 0,50 0,-99 0,24 0,26 0,-50 0,-1 0,1 0,25 0,-25 0,-1 0,26 0,-25 0,0 0,-1 0,26 0,-25 0,0 0,-1 0,26 0,-25 0</inkml:trace>
  <inkml:trace contextRef="#ctx0" brushRef="#br0" timeOffset="7800.1474">14015 10517,'50'0,"-50"25,24 0,1 0,0-25,25 0,-26 0,51 0,-50 24,24-24,26 50,-1-50,-49 0,49 0,-49 0,50 0,-26 0,-24 0,0 25,24-25,-24 0,0 0,74 49,-24-49,-1 0,-49 0,74 25,-74 0,49-25,1 0,-51 0,1 0,0 0,25 0,24 0,-49 0,49 0,1 0,-1 0,1 0,49 0,-25 0,0 0,50 0,-75 0,1 0,49 0,-99 0,49 0,0 0,-49 0,99 0,25 0,-25 25,25 24,49-49,-24 50,24-25,-123 0,49-25,-50 0,1 0,-1 0,0 0,-49 0,0 0,49 0,-49 0,50 0,-26 0,26 0,24 0,25 24,0 1,-25 25,0-50,-24 0,-26 0,-24 25,0-25,25 0,24 0,-49 0,49 0,-24 24,0 1,74-25,-75 0,26 0,-51 0,51 0,-50 0,-1 0,26 0,-25 0,0 0,24 0,26 0,-26 0,26 0,-26 0,-24 0,0 0,24-25,-24 25,25-24,-25 24,24-25,1 0</inkml:trace>
  <inkml:trace contextRef="#ctx0" brushRef="#br0" timeOffset="71967.5189">14164 11683,'74'0,"25"0,50 0,0 0,99 0,25 0,0 0,25 0,-1 25,-24 24,-149-49,-50 0,1 0,-50 0</inkml:trace>
  <inkml:trace contextRef="#ctx0" brushRef="#br0" timeOffset="72527.4681">17314 11757,'25'0,"49"-49,1 49,148-25,-49 0,74-24,24 49,1 0,-25 0,25 0,-99 0,-25 0,-100 0,-49-25</inkml:trace>
  <inkml:trace contextRef="#ctx0" brushRef="#br0" timeOffset="73400.3421">17785 12427,'25'0,"74"50,-24-50,49 0,0 49,25-49,24 25,1 0,-50-25,74 0,-49 0,50 0,-75 0,74 0,-124 0,51 0,-76 0,-24 0,0 0</inkml:trace>
  <inkml:trace contextRef="#ctx0" brushRef="#br0" timeOffset="75576.4157">15454 13543,'24'-24,"1"24,0 0,25 0,-26 0,1-25,25 25,24 0,-74-25,50 0,-25 25,49 0,-24 0,-25-25,-1 25,26 0,-25 0,0-24,49 24,0 0,-24 0,-25 0,49 0,-49 0,25 0,-26 0,1 0,0 0,25 0,-26 0,1 0,50 0,-26 0,-24 0,0 0,49 0,-49 0,50 0,-1 0,-24 0,24 0,0 0,50 0,-99 0,50 0,24 0,0 0,-74 0,49 0,-24 0,-25 0,24 0,1 0,24 0,1 0,-1 0,1 0,-1 0,0 0,1 0,-50 0,24 0,-24 0,0 0,0 0,24 0,-24 0,0 0,49 0,-24 0,-25 0,49 0,-24 0,-1 0,26 0,-1 0,-49 0,49 0,-24 0,24 0,50 0,-49 0,49 0,0 0,-50 0,50 0,-49 0,-26 0,1 0,24 0,-24 0,24 0,-49 0,50 0,-51 0,26 0,-25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7T08:42:11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9377 3919,'-25'-25,"0"25,0 0,-25 0,26 50,-1-25,-25 24,1-49,-1 100,0-51,26 1,24-1,0 26,0-1,0 25,0 1,0 98,0-49,-50 0,0 49,-74-24,50 24,-100 1,75-50,25 24,-1-49,75 75,-49-125,49 75,0-25,0 0,0 25,0-25,0 25,0-25,0 74,0-124,0 50,0 25,0-74,74 49,-49-25,25-25,49 1,50 98,-25-123,24 49,1 0,0 1,25 49,49-25,-25-25,50 74,-99-123,25 0,49-50,50 49,-75-49,75 0,-149 0,75 0,-1 0,75-25,-50-24,125-26,-26 26,-24-1,-25-49,-1 25,-48-26,-100 51,74-125,-124 50,1-50,-25 26,-26-76,1 51,-25-75,50-75,-50 125,0-25,0 24,0 1,0-1,0 50,-75-49,-24-25,-25-25,25 74,0 25,-1 0,-48-24,73 123,-49-24,-49-1,24 1,25 24,0 50,49-49,1 49,-1 0,1 0,-75-50,50 50,0 0,-50-50,74 50,1-24,0 24,49 0,-25-25,25 25,-24 0,-26-50,-24-74,0-25,0 50,-25 25,49-1,-49-49,25 25,-25 50,-25-1,0 0,-49 1,49 49,50-25,0 0,24 25,26 0,-51 0,26 0,0 0,24 0,25 0,0 0,-24 0,49 74,0 26</inkml:trace>
  <inkml:trace contextRef="#ctx0" brushRef="#br0" timeOffset="519.7085">10766 5581,'0'50,"0"-26,0 76,24-76,-24 26,0 0,0-25,0-1,0 51,0-1</inkml:trace>
  <inkml:trace contextRef="#ctx0" brushRef="#br0" timeOffset="1071.9095">10592 5730,'-25'-25,"25"0,0-49,0 49,0 0,50 0,-50 1,49 24,-24 0,25 0,-50-25,0 74</inkml:trace>
  <inkml:trace contextRef="#ctx0" brushRef="#br0" timeOffset="1647.5306">10468 6251,'50'0,"49"0,-50-25,-24 0,99 25,-74-49,-25 49,24 0</inkml:trace>
  <inkml:trace contextRef="#ctx0" brushRef="#br0" timeOffset="2816.4921">1687 3795,'-50'25,"50"49,0 50,-49 25,49-74,-50 49,1 24,-1 1,50-50,0 75,0-99,0 49,0 0,0-50,0 0,0 1,0-1,0-24,0 24,0-49,0 0,0 0,0 49,25-74,49 25,25 25,25-50,-49 24,-1-24,50 0,-74 50,24-50,1 0,-1-25,1 0,73 25,-24-49,100-1,-100 50,74-50,-99 1,-74 49,0 0,25 0,-50-25,-50 0</inkml:trace>
  <inkml:trace contextRef="#ctx0" brushRef="#br0" timeOffset="4143.8764">1414 3473,'-25'0,"25"-75,0 50,0 1,0-1,100-25,-26 50,100 0,-1-49,1 49,24 0,1 0,74 0,-50 0,75 0,-26 0,26 0,-75 0,-24 0,-1 0,-123 0,-1 0,-49 0,0 0,24 0,-24 0,0 0,24 24,-24-24,25 25,-1-25,1 0,-25 50,0-50,-25 74,0 1,0 49,0 0,0 74,0-49,0 49,0-74,0 25,0-25,0-49,0 49,0-25,0 0,0-24,25 49,-25-75,0-24,0 49,49-49,-49 25,0 24,0-49,0 0,0 0,0 24,0-24,0 0,0 0,-74-25,-1 0,-49 0,-74 0,-1 0,1 0,0 0,-51 0,101 0,73 0,1 0,49-25,-25 25,1-50,49 25,-25-24</inkml:trace>
  <inkml:trace contextRef="#ctx0" brushRef="#br0" timeOffset="5918.8607">2233 3497,'0'25,"0"50,0-1,-50 50,25-49,1-26,24 1,-25-50</inkml:trace>
  <inkml:trace contextRef="#ctx0" brushRef="#br0" timeOffset="6382.8588">2258 3423,'0'50,"0"-26,24 26,26 24,-25-24,-25-25,0 25,25-1,-1-24,-24 0,25-25,-25 25</inkml:trace>
  <inkml:trace contextRef="#ctx0" brushRef="#br0" timeOffset="6807.7865">2233 3646,'0'-25,"25"25,-1 0,26 0,-25 0,0 0,49 0</inkml:trace>
  <inkml:trace contextRef="#ctx0" brushRef="#br0" timeOffset="7198.8106">2555 3621,'25'50,"-25"25,0-26,0 75,0-49,0-1,0 0,0-49,0 0,0 25,0-26</inkml:trace>
  <inkml:trace contextRef="#ctx0" brushRef="#br0" timeOffset="7702.8603">2754 3696,'49'0,"-24"0,-25 25,0 0,0-1,0 26,0-25,0 0,0 24,-25-49,0 0</inkml:trace>
  <inkml:trace contextRef="#ctx0" brushRef="#br0" timeOffset="8104.0562">2902 3845,'0'74,"0"1,0 24,0-50,0-24,0 99,0-74,0-25</inkml:trace>
  <inkml:trace contextRef="#ctx0" brushRef="#br0" timeOffset="8551.1796">2977 3894,'25'-24,"24"-1,-24 25,0 0,-25-25,25 25,-25 25,0 0,-25-1,25 1,-25 0,0 0,-24 24</inkml:trace>
  <inkml:trace contextRef="#ctx0" brushRef="#br0" timeOffset="8888.8141">3250 3845,'0'49,"0"26,0-50,0 49,0-49,0 24,0-24,0 0,0 25,0-26,0 1</inkml:trace>
  <inkml:trace contextRef="#ctx0" brushRef="#br0" timeOffset="9479.5922">2481 4862,'-50'74,"25"-24,25-25,0 49,0 0,0 1,0-26,0-24,25-25,25 0,-25 0,24 0,-49-25,25 1,0-26,0 25,-25 0,0-49,0 49,0-24,0-26,0 50</inkml:trace>
  <inkml:trace contextRef="#ctx0" brushRef="#br0" timeOffset="9857.4553">2828 4911,'0'50,"0"24,0 1,0 49,0-50,0-49,0 49,0-49,0 25,0-75,0 0,0-49</inkml:trace>
  <inkml:trace contextRef="#ctx0" brushRef="#br0" timeOffset="10399.3842">2853 5011,'0'0,"25"0,49 0,1 0,-51 0,26 0,-25 0,0 0,-25 24,0 51,0-50,0-1,0 26,0-25,0 49,0-49,0 0,-25-25,25 25,-25-25,-25 0,26 0,-51 0,50 0,0 0,50-25,0-25</inkml:trace>
  <inkml:trace contextRef="#ctx0" brushRef="#br0" timeOffset="10775.8684">3423 5011,'0'74,"0"0,0 1,0-1,0-49,0 0</inkml:trace>
  <inkml:trace contextRef="#ctx0" brushRef="#br0" timeOffset="11207.5008">3448 5011,'0'-25,"0"0,25-49,0 74,24 0,-24 0,0 0,0 0,0 49,-25 1,0-25,0-1,0 1,0 0,0 25,-25-50,0 0,0 0</inkml:trace>
  <inkml:trace contextRef="#ctx0" brushRef="#br0" timeOffset="12463.0674">18356 4242,'0'0,"0"198,0 50,0-49,0-1,0 0,0-24,0-75,0-24,0-1,0-24,0-26,0 1,0 50,0-50,0 49,0 0,0-24,0-25,0 0,0 24,49 1,1-50,0 0,24 25,-24-25,-26 49,51-49,-1 0,1 0,49-25,-25-24,-25 24,26-25,24 1,-50 49,100-50,-1 50,51 0,-76 0,-24 0,-49 0,-50 0,-25-25</inkml:trace>
  <inkml:trace contextRef="#ctx0" brushRef="#br0" timeOffset="14056.7361">18207 4043,'-50'-74,"50"49,0 0,0-24,0 24,0 0,0-74,25 74,0-25,0 1,49-1,-74 0,50 1,-25 24,-1-25,1 1,50 49,-26-25,26-25,-26 50,75-24,0-26,-49 50,98 0,-49 0,149 0,0 0,-74 0,73-50,-24 50,-49 0,-1 0,-24-24,0-1,-50 25,49 0,26 0,-26 0,-49 0,75 0,-50 0,-25 0,-50 0,25 0,-74 0,0 0,-50 25,25 49,0 100,0-26,0 51,25-25,-25 24,49 25,1 25,-50-49,50-1,-50-99,49 125,-49-100,50-50,0 50,-50-50,0-24,0 24,0-49,0 0,0 25,0-25,0-1,0 26,0-25,-25 0,25-1,-25-24,0 25,25 0,-25-25,0 0,-49 0,0 0,-50 0,0 0,-25-25,0-24,25 49,-25-50,0 50,25 0,50 0,-75 0,50 0,-50 0,25 0,0 0,50 0,-1 0,25 0,-24 0,0 0,49 0,-50 0,-24 0,50 0,-26 0,1 25,-50 0,49-25,1 49,49-49,-24 0,24 0,-25 0,25 0,0 0</inkml:trace>
  <inkml:trace contextRef="#ctx0" brushRef="#br0" timeOffset="14992.4704">18207 5135,'0'-25,"0"-25,0 1,25 24,-25 0,74-49,-49 74,0 0,49 0,50 0,-49 0,123 0,-74 0,0 0,75 0,-1 0,-74-25,-25 25,50 0,-25-50,25 50,-25 0,0-50,-25 50,-24 0,98 0,-98 0,49 0,-50 0,50 25,25-25,-75 0,50 0,0 0,-49 0,-1 0,1 0,-26 0,-24 0,49 0,1-25,-25 25,-1 0,26 0,-1-49,-24 49,-26 0,1 0,25 0,-25 0,-1 0,26 0</inkml:trace>
  <inkml:trace contextRef="#ctx0" brushRef="#br0" timeOffset="15688.477">19894 3373,'0'75,"0"-1,-50 50,-49 75,74-50,0-1,-24-24,24-24,25-1,-50-50,50-24,25-74,0 24</inkml:trace>
  <inkml:trace contextRef="#ctx0" brushRef="#br0" timeOffset="16238.8338">19844 3522,'0'0,"25"0,74 50,-74 49,49-24,-24 49,-50-50,25 0,-25 50,49-24,1-51,-25 1,-25-25,25 49,-25-49,24 0</inkml:trace>
  <inkml:trace contextRef="#ctx0" brushRef="#br0" timeOffset="16646.8553">19695 4291,'0'-49,"0"24,0 0,0-25,0 1,75 24,-1 25,-24-50,24 50,-49 0,0 0,0 0</inkml:trace>
  <inkml:trace contextRef="#ctx0" brushRef="#br0" timeOffset="17031.0541">20489 4018,'25'0,"-25"50,0 99,0-75,0 1,0-26,0 1,0-1</inkml:trace>
  <inkml:trace contextRef="#ctx0" brushRef="#br0" timeOffset="17582.9001">20514 3820,'25'-25,"-1"0,1 1,0 24,-25 24,0 1,25 25,-25-25,0-1,0 26,-50-25,25 0,1-1,-1 1,-25 25,25-50</inkml:trace>
  <inkml:trace contextRef="#ctx0" brushRef="#br0" timeOffset="18038.8682">20811 3795,'0'50,"0"49,0 0,0 50,0-25,0-50,0 1,0-50,0 24</inkml:trace>
  <inkml:trace contextRef="#ctx0" brushRef="#br0" timeOffset="18639.6311">20811 3969,'0'-25,"0"-25,0 26,0-1,0-25,50 50,-25 0,0 0,0 0,-1 0,-24 50,0-25,0 24,-49-24,49 0,0 0,-50-25</inkml:trace>
  <inkml:trace contextRef="#ctx0" brushRef="#br0" timeOffset="19367.904">21208 3795,'0'0,"0"-25,0 1,25-1,0 25,0 0,0 0,-1 49,-24-24,0 0,0 0,0 49,0-24,0-25,0 24,-49 1,24-50,-25 49,26-24,48 0,51-50,-1 25,1 0,-51-25,1 25</inkml:trace>
  <inkml:trace contextRef="#ctx0" brushRef="#br0" timeOffset="20055.1411">20390 5110,'0'0,"0"74,0 1,0-1,0-49,0 74,0-49,0-26,25 1,99-25,-50 0,-24 0,-1-25,-49 1,25-1,-25-25,0 25,50-24,-50 24,0 0,0-24</inkml:trace>
  <inkml:trace contextRef="#ctx0" brushRef="#br0" timeOffset="20422.9126">20936 5209,'0'50,"0"24,0-49,0 49,0-49</inkml:trace>
  <inkml:trace contextRef="#ctx0" brushRef="#br0" timeOffset="20871.3865">20960 5159,'25'-24,"0"48,-25 1,0 25,0 24,-25-74,25 25,-25 0,1 0,-1-25,0 0</inkml:trace>
  <inkml:trace contextRef="#ctx0" brushRef="#br0" timeOffset="21271.5351">21308 5011,'0'49,"0"26,0-1,0 0,0-24,0 0,0-1,0-24,0 0,0 24</inkml:trace>
  <inkml:trace contextRef="#ctx0" brushRef="#br0" timeOffset="21791.702">21308 5060,'0'-74,"24"24,26 25,-25 25,0 0,-1 0,26 0,-50 25,0 0,0 0,0 0,0 49,-25-74,0 25,1-25,-1 0,-25 0,25 0,1 0</inkml:trace>
  <inkml:trace contextRef="#ctx0" brushRef="#br0" timeOffset="22727.7552">20985 5110,'25'0,"0"0,0 0,-1 25,1-25,-25 24,25-24,-25 25,0 0,25-25,0 25,-25 0,-25 24,0-24,0-25,-24 25,49 24,-50-49,-49 0,49 50,-24-50,49 25,0-25</inkml:trace>
  <inkml:trace contextRef="#ctx0" brushRef="#br0" timeOffset="32424.9554">9600 6598,'-124'50,"74"24,1-24,-1-26,50 51,-25 24,25-24,0 49,0-50,0 50,0-50,0 1,50 49,-1-50,-24 50,25-74,24 74,-49-99,99 49,-99-49,24 0,1 0,-25-25,0 49,24-49,26 25,-51-25,51 50,74-50,-75 0,1 0,-1 0,-49 0,0 0,49 0,0 0,-24-50,-25 25,0-49,24-50,-24 24,-25 26,0 0,0-1,0-49,0 25,0 0,0-25,0 49,0 1,-50-25,26 49,-100-49,49 24,-74-24,-49 0,148 49,-24 26,-1 24,-49 0,100-50,-26 50,0-25,26 25,-1 0,0 0,0 0,-24 0,49 25,0 0</inkml:trace>
  <inkml:trace contextRef="#ctx0" brushRef="#br0" timeOffset="32823.8512">10046 6796,'0'25,"-25"99,-74 75,0-50,0 24,24 1,1-125,49 1,25-25,-25-25</inkml:trace>
  <inkml:trace contextRef="#ctx0" brushRef="#br0" timeOffset="33135.583">9575 7193,'25'0,"74"25,99 149,1-1,-1 1,26-25,-200-124,26 24</inkml:trace>
  <inkml:trace contextRef="#ctx0" brushRef="#br0" timeOffset="33528.1308">10642 8706,'0'75,"0"49,0 25,0-124,0 49,0 0,0-49,0 25,0-100,49-24</inkml:trace>
  <inkml:trace contextRef="#ctx0" brushRef="#br0" timeOffset="34183.1516">10666 8582,'-24'75,"-1"-75,0 25,0-25,-49 24,24-24,50 25,0 50,0-51,50 26,-25-50,-1 25,26-25</inkml:trace>
  <inkml:trace contextRef="#ctx0" brushRef="#br0" timeOffset="34464.613">10815 8806,'0'49,"25"1,-25-25,0-1,0 26,25 0,0-25,-1-25,26 0</inkml:trace>
  <inkml:trace contextRef="#ctx0" brushRef="#br0" timeOffset="35696.2265">12775 6102,'-25'0,"-74"25,74 49,-25-49,50 25,-74 74,49-50,0-24,-24 74,49 24,0-23,0 23,0-24,0 0,24 25,125 0,-124-25,99-50,-49 1,-1-26,0 1,75 0,-50-1,25 1,0-50,25 0,-74 0,-1 0,-24 0,49 0,-49-50,-1 1,26 24,-26-25,1 1,-1-26,-24 26,25-100,-50-74,0 24,0-24,0 24,-25 75,-25-24,50 73,-49-49,-26 25,26 25,-50-26,-1 26,1 0,-74-1,48 1,1 24,50 50,24 0,26 0,-51 0,50 0,-49 0,24 0,26 0,-1 25,0 0,25-1,0 1</inkml:trace>
  <inkml:trace contextRef="#ctx0" brushRef="#br0" timeOffset="36032.8555">13469 6350,'25'99,"-75"75,-49-25,25-25,-25 25,74-100,-25 26,50-51,-25-24,1 0,-26-24</inkml:trace>
  <inkml:trace contextRef="#ctx0" brushRef="#br0" timeOffset="36342.9107">12924 6548,'24'0,"26"0,24 75,26 24,-26-25,50 51,-25-76,-74-24,0-25</inkml:trace>
  <inkml:trace contextRef="#ctx0" brushRef="#br0" timeOffset="36727.8364">13544 7392,'0'49,"-50"-24,50 50,0-1,0-24,0-1,-25 1,25-25,0-1,0 1</inkml:trace>
  <inkml:trace contextRef="#ctx0" brushRef="#br0" timeOffset="37471.6688">13494 7590,'25'-25,"0"25,-25-24,25 24,-25-25,24 25,1-50,0 50,0 0,0 0,-1 0,26 0,-50 25,0 0,0 24,-50 1,1-25,49 0,-50 24,-74-24,99 0,25 0,25-1,50-24,-75 25,24-25,26 0,-50 25,25-25</inkml:trace>
  <inkml:trace contextRef="#ctx0" brushRef="#br0" timeOffset="37857.0169">13841 7615,'0'0,"25"-25,0 25,0 50,-50 24,-74 1,49-1,1-74,24 25,0-25,25 25,25-25,74 0,99 0,-74 0,-24 0</inkml:trace>
  <inkml:trace contextRef="#ctx0" brushRef="#br0" timeOffset="51752.0173">9128 7541,'25'0,"25"0,-25 0,-1 24,51-24,-50 0,24 0,26 0,-50 50,-1-50,51 0</inkml:trace>
  <inkml:trace contextRef="#ctx0" brushRef="#br0" timeOffset="52751.6581">10741 7441,'49'0,"26"0,-50 0,49 0,0 0,1 0,74 0,-100 0,26 0,74 0,-25 0,0-49,24 49,-73-50,-50 50,24 0,-24 0</inkml:trace>
  <inkml:trace contextRef="#ctx0" brushRef="#br0" timeOffset="53951.5326">14288 6697,'49'0,"-24"0,25-25,24 1,1 24,-1-25,1 25,49 0,-100-50,51 50,-1-25,1-24,-1 49,25-25,0-49,-24 49,-1 25,-49-25,49 25,1 0,24-25,-49 0,74 25,-75 0,26 0,-1 0,-49 0,0-24,24 24,26 0,-50 0,49 0,-24 24,49 1,-50-25,-24 25,0-25,0 0,0 0,24 0,-24 0,50 0,-51 0,51 0,-26 0,-24 0,50 0,-51 0,1 0,0 0,49 0,-49 0</inkml:trace>
  <inkml:trace contextRef="#ctx0" brushRef="#br0" timeOffset="61297.393">17364 6350,'74'0,"-24"0,24 0,0-25,1 25,-1-25,1-24,-50 49,24 0,1-25,-1 0,-24 25,-25-25,25 1,0-1,24 25,-49-25,25 25,-25-50,25 1,0 49,0 0,-25-50,49 1,-24 24,0 0,-25 0,25 0,-1 0</inkml:trace>
  <inkml:trace contextRef="#ctx0" brushRef="#br0" timeOffset="71370.7394">3969 5507,'0'24,"0"1,0 25,0-25,25-1,0 26,24 0,-24 74,0-75,25 1,24 74,0 0,50 0,-99-50,50 50,-26-74,50 99,-49-124,0 99,74-25,-75-49,-24-1,25 26,-25-51,-25 1,24 25,51-1,-50-24,49 25,25-1,-49-49,-25 75,24-26,1 1,24-25,25 24,25 1,-24-25,-51 0,75-25,-74 24,0 1,-26-25,1 0,50 0,-1 0,-49 0,0 0,49 0,-24 0,-26 0,1 0,25 50,-25-50,49 0,0 0,1 0,-1 25,1-25,-1 49,1-49,-51 0,1 0,25 0,24 0,1 0,-51 0,51 0,-1 0,1 0,-51 0,51 0,-1 0,1 0,-26 0,1 0,-1 0,-24 0,50-49,-1 24,1 0,-75 0,24 25,1-25,0 1,0 24,0 0,24-50,-24 50,0 0,24 0,-24-25,25 25,-1 0,-24-25,25 25,-25 0,24-49,26 49,-51 0,1-25,0 25,49 0,1 0,-50 0</inkml:trace>
  <inkml:trace contextRef="#ctx0" brushRef="#br0" timeOffset="73064.5417">1389 4589,'25'25,"0"-1,0-24,49 0,1 0,-1 0,50 0,25 0,-25 0,25 50,0-50,-75 0,50 50,-50-50,50 0,25 49,-124-49,50 0,24 25,-50 0,26-25,-1 0,50 25,25-25,-75 0,50 0,-99 0,0 0,25 0,-26 0,1 0,25 0,-25 0,0 0,-1 0,26 0,24 0,-49 0,50 0,-1 0,-49 0,24 0,26 0,-1 0,-24 0,24 0,-49 0,49 0,-24 0,24 0,-49 0,-25-25,0 0,0 0</inkml:trace>
  <inkml:trace contextRef="#ctx0" brushRef="#br0" timeOffset="81775.4764">1811 4142,'0'75,"0"24,0 25,0 25,0-25,0-50,0 1,0 49,0-99,0 74,0-25,0-49,0 49,0-49,0 0,0 25,0-26,0 1</inkml:trace>
  <inkml:trace contextRef="#ctx0" brushRef="#br0" timeOffset="82287.4534">1712 5060,'0'50,"0"-1,25-24,-1-25,26 25,-50 0,25 24,-25-24,25-25,-25 25</inkml:trace>
  <inkml:trace contextRef="#ctx0" brushRef="#br0" timeOffset="82671.6052">1985 5085,'0'25,"-25"0,0-1,-49 51,49-50,25-1</inkml:trace>
  <inkml:trace contextRef="#ctx0" brushRef="#br0" timeOffset="88015.9351">2034 6102,'50'0,"-50"25,25-25,0 49,-1 1,-24-25,0 0,0 24,50-24,-50 0,0 0,25-25,-25 49,0 1,25-50,-25 49,24-24,-24 0,50 25,-25-1,-25-24,0 25,0-1,25 1,-1-25,-24 0,50 24,-25-24,0 0,-1 49,-24-49,25 25,-25-26,75 51,-75-26,24-24,26 25,-25-25,0-1,24 1,1 0,-25 25,24-1,26 26,-50-51,99 76,-25-26,-25 0,25-24,-24 25,24-26,-49 1,-1-1,1-24,24 25,-49-50,25 49,-1-49,1 25,0 0,-1 25,1-50,-50 24,49 1,26-25,-50 50,49-25,-49-25,49 24,-74 1,25-25,0 0,0 25,24 0,75 0,-74-1,74 26,74 0,-98-26,48 76,-73-100,-1 49,-49-49,49 0,-24 25,-25-25,0 0,49 50,-24-50,-26 0,76 49,-51-49,50 25,-24-25,49 50,-50-50,50 49,25-49,-74 25,24 0,-50 0,75-25,-74 0,24 0,-49 0,99 0,-74 0,49 0,0 49,25 1,25-50,-25 0,-49 0,-1 25,0-25,51 0,-76 0,26 0,-51 0,51 0,-50 0,-1 0,26 0,24 0,-49 0,50 0,-1 0,0 0,50 0,-49 0,49 0,25 0,-25 49,-50-49,50 0,25 0,-75 0,1 0,-1 0,50 0,-25 0,75 0,-50 50,25-50,-75 50,75-50,-74 0,-1 0,-49 24,49-24,-49 0,49 0,-24 0,25 0,-51 0,1 0,50 0,-1 0,0 0,50 0,-24 0,73 0,-49 0,25 0,-75 0,26 0,-51 0,26 0,49 0,-99 0,123 0,-73 0,49 0,25-49,49 49,-99-25,1 0,48 25,-24-49,-49 24,49-25,-50 1,1 49,24 0,25-75,-50 75,50-49,-49 49,-1-25,75-25,-75 50,1 0,49-49,-25-1,25 50,-50-25,51-25,-1 1,-50-1,0 25,75-24,25-50,-125 49,51 0,-26 26,0-26,1 25,49-49,-74-1,-1 51,26-51,49-24,-100 49,26 50,0-24,-1-26,-24 50,25-50,-1 25,-24-24,25-26,-26 1,76-25,-76 49,26 1,0-51,-1 51,1-1,0 1,-1-51,-24 51,25-50,-26-1,26 51,-50 24,99-50,-99 26,0 24,25 0,-25 0,0 1,25 24,-25-50,0 25,0 0,0 1,25-1,-25 0,0 0,24 25,-24-25,50-24,0 24,-1 0,-24 0,25 1,24-1,-74-25,74 1,-74-26,25 75,0-25,0 1,-25-1,49 0,-49 0,0 0,50 25,-50-49,0 24,25 0,25-25,-50 26,24-26,1 25,-25 0,0-24,25 24,-25-99,50 74,-50 26,0-1,24-25,26 25,-50 1,0-1,25-25,-25 25,0 1,49-100,-49 74,0-24,0 49,0 0,0-25,0-24,0-1,0 51,0-51,0 1,0 49,0 0,0-24,0 24,0-25,0 1,0-1,0 25,-24-24,-1 24,25 0,0 0,-50 0,1 75,49-25,-50 49,25-49,25 49</inkml:trace>
  <inkml:trace contextRef="#ctx0" brushRef="#br0" timeOffset="88887.8184">19199 3795,'0'0,"25"0,0 50,99 49,-75-25,1-74,0 50,-50-25,0 0,24-25,1 24,0 1</inkml:trace>
  <inkml:trace contextRef="#ctx0" brushRef="#br0" timeOffset="107064.6024">893 4663,'0'25,"25"49,-25-24,25 25,-25-1,50-24,-50-1,0 1,0-75,0 0,0 0,0-24,0-26</inkml:trace>
  <inkml:trace contextRef="#ctx0" brushRef="#br0" timeOffset="107911.7046">993 4614,'0'-25,"49"25,1 0,-50 49,25 1,-1 0,1-26,0 1,-25 0,0 0,25-50,-25-25,0 26,0-51,0 1,25 24,24 75,-24 0,-25 49,50-24,-50-25,24 24,26 26,-50-1,25-49,-25 0,0 24,25-49,-25 25</inkml:trace>
  <inkml:trace contextRef="#ctx0" brushRef="#br0" timeOffset="109048.3849">6970 10096,'0'74,"0"0,0 1,0-1,0 1,0-1,0 0,0-49,0 50,0-51,0 51,0-26,0 26,0-50,0-1,0 26,0-25,25-25,0 0,0 0,49 0,1 0,24 0,0 0,-24 0,123 0,-74 0,74 0,1 0,49 0,-25 0,-74 0,49 0,-74 0,75 0,-125 0,1 0,-1 0,-49-99,-25 49</inkml:trace>
  <inkml:trace contextRef="#ctx0" brushRef="#br0" timeOffset="110400.606">6995 10145,'0'-25,"25"1,-25-1,50 0,-26 25,26-25,0 25,24 0,1 0,49 0,24 0,51 0,-125 0,50 0,-49 0,74 0,-50 0,0 0,-25 0,1 0,-50 0,49 0,-49 0,49 0,-24 0,-25 0,49 0,-49 0,0 0,24 0,-24 0,49 0,-49 0,25 0,-50 25,0 0,49 24,-49 26,0-50,0-1,0 51,0-1,0 25,-24 25,24-49,0-50,-25 74,25-74,0-1,0 1,0 50,0-51,-50 1,-24-99,-25-25</inkml:trace>
  <inkml:trace contextRef="#ctx0" brushRef="#br0" timeOffset="111080.5646">8062 9823,'0'24,"-25"51,25-26,0 76,0-51,0 0,0 50,0-49,0-1,0 1,0-51,0 1,0 25,0-25,0-1,0 26,50 24,-26-49,-24 25,50-125,-50 51</inkml:trace>
  <inkml:trace contextRef="#ctx0" brushRef="#br0" timeOffset="111479.622">8360 10120,'0'25,"0"50,0-51,0 51,0-1,0 1,0-1,0 0,0-49,0 0</inkml:trace>
  <inkml:trace contextRef="#ctx0" brushRef="#br0" timeOffset="112311.6599">8360 10244,'24'0,"26"0,-25 25,-25 0,0 25,49-26,-49 1,0 0,0 0,25-25,25 0,-25-25,24-49,1 24,-50 25,49 25,-24 0,0 0,25 25,-50 49,49 1,-49-1,50 25,-50-74,0 0</inkml:trace>
  <inkml:trace contextRef="#ctx0" brushRef="#br0" timeOffset="113072.723">7020 10071,'0'25,"0"-1,0 26,0-25,0 0,25 49,-25-24,0 24,0-49,0 0,49 49,-24 0,-25 1,50-50,-50-149,0 49</inkml:trace>
  <inkml:trace contextRef="#ctx0" brushRef="#br0" timeOffset="113472.6104">7169 10344,'0'-25,"0"-25,50 25,-1 1,-49-1,25 25,-25-25,25 25,-25-50,0 26,0-1,0 0</inkml:trace>
  <inkml:trace contextRef="#ctx0" brushRef="#br0" timeOffset="113783.3567">7318 9947,'0'49,"0"26,0-50,0 49,0 0,49 26,-49-51,0 1,0 24,0-49,0 0,0 0</inkml:trace>
  <inkml:trace contextRef="#ctx0" brushRef="#br0" timeOffset="114256.8753">7516 10492,'0'50,"0"24,0 26,0-26,50-24,-50-26,0 1,0 25,0-25,0-1,0 1,0 0,25 49,-1-74,26 0,-50-24,25-1,24-50,-24 75,-25-24,50-1</inkml:trace>
  <inkml:trace contextRef="#ctx0" brushRef="#br0" timeOffset="114703.6755">7243 10716,'25'0,"99"0,-99 0,49 0,1 0,-1 0,1 0,-51 0</inkml:trace>
  <inkml:trace contextRef="#ctx0" brushRef="#br0" timeOffset="121118.7621">9848 10393,'-25'0,"-25"25,50 0,0 0,0 24,0-24,0 0,0 24,-49-49,49 25,-25-25,-25 0</inkml:trace>
  <inkml:trace contextRef="#ctx0" brushRef="#br0" timeOffset="122720.094">10145 10567,'-24'-25,"-1"25,-50 0,26 25,49 24,0-24,0 0,0 0,0 24,0-24,0 0,0 0,25-25,-1 0,26 0,-50-25,50-25,-50 26,0-1</inkml:trace>
  <inkml:trace contextRef="#ctx0" brushRef="#br0" timeOffset="123671.1366">10121 10616,'-25'0,"-25"0,25 0,1 25,-26 0</inkml:trace>
  <inkml:trace contextRef="#ctx0" brushRef="#br0" timeOffset="124711.6257">10567 10443,'-49'0,"24"0,-50 0,51 0,-1 0,-25 0,25 0,0 0,1 0,24 25,0-1,0 26,0-25,0 0,0 24,0-24,24-25,1 0,0 0,25 0,-1 0,-49 25,25 24,-25-24,0 0,0 25,0-1,-25-24,1 49,-1-49,0 25,0-50,-25 0,26 0,-1 0,0 0,25-25,0 0,0 0,0 1,0-26</inkml:trace>
  <inkml:trace contextRef="#ctx0" brushRef="#br0" timeOffset="131958.8681">10666 8632,'25'-25,"-25"0,0-24,25-1,25 25,-26 25,1-24,0 24,0 24,0 26,-1-50,-24 25,0 0,25-1,-25 1,0 0,0 0,0 0,0 49,-49-49,24 24,0-24,-25 0,50 0,0 0,0-1,25-24,-25 50,25-50,0 0,0 0,24 0,-24 0,0 0,0 0,-1 0</inkml:trace>
  <inkml:trace contextRef="#ctx0" brushRef="#br0" timeOffset="132415.87">11212 8830,'0'25,"0"0,0 0,0 24,0-24</inkml:trace>
  <inkml:trace contextRef="#ctx0" brushRef="#br0" timeOffset="133502.8609">11187 8905,'0'49,"0"-24,0 0,0 0,-25 0,1 0,24-1,0 1,0 0,0 25,0-26,0 26,0 0,-25-26,25 1</inkml:trace>
  <inkml:trace contextRef="#ctx0" brushRef="#br0" timeOffset="143743.7756">2654 3969,'0'-25,"0"0,25 25,0 0,25 0,-1 0,-49 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7T08:30:38.6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C83B4"/>
    </inkml:brush>
    <inkml:brush xml:id="br2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8955 5531,'-75'0,"1"25,49 0,0 0,-74 74,74-99,-24 50,49-1,-50-24,25 25,-24-1,-1 26,1-1,-26-24,1 74,24-75,0 100,26-74,-26-1,50 75,-50-75,1 75,49-25,0-49,0 24,-25 25,-25 0,50-50,0 50,0 25,0-25,0-49,0 49,0 24,0 51,0-75,0 74,0-123,0-1,0 25,50 25,0 25,-1-74,-24-1,49 124,1-148,-1 74,-49-50,124 26,74 49,-49-75,-1 0,51 100,-26-124,50 24,-49 75,-75-124,74 49,-24 0,-1 1,-24-26,50 1,-51-50,51 0,-75 0,74 0,-24 0,24 0,-24-25,24-24,26-51,-26-24,25 25,-49-25,0-49,-26 24,-48 0,-1-50,-49 26,-1-1,1 25,-1 1,-49-51,50 1,-50-1,0 1,0 49,0 25,-74-99,24 24,0 50,-74-123,25 73,0 1,0 24,-1 25,1 0,-50-24,1 24,-100 0,-1-49,26 74,25 0,-1 0,26 99,49-25,24 50,1-49,25 49,-1 0,1 0,-50-25,74 0,-24 25,49 0,-49 0,49 0,-25 0,1 0,-1 50,25-50,-24 49,24-49,0 25,-25-25,26 0,-1 0,-25 0,25 0</inkml:trace>
  <inkml:trace contextRef="#ctx0" brushRef="#br0" timeOffset="423.878">10145 7020,'0'0,"50"25,-50 49,0 0,0 1,0-50,0 49,0 50,0-74,0 24,0-49,0 0</inkml:trace>
  <inkml:trace contextRef="#ctx0" brushRef="#br0" timeOffset="975.7544">9749 7193,'0'-24,"49"-1,-24 0,25 0,-1 0,26 25,-1-49,-49 49,24-25,26 25,-1 0,-49-50,0 50,0 0,-25 25</inkml:trace>
  <inkml:trace contextRef="#ctx0" brushRef="#br0" timeOffset="1560.09">9848 7640,'25'25,"99"-25,24 0,-73 0,-1 0,1 0,-26 0,1 0,-25 0,24 0,-24 0</inkml:trace>
  <inkml:trace contextRef="#ctx0" brushRef="#br0" timeOffset="2583.9881">5557 6796,'24'0,"100"25,-24 75,48-1,-24-50,25 51,25 48,-25-48,-75-100,-49 24,0 26,24-50,-24 25,25 24,-25-49,24 0,1 25,-1 0,-24-25,0 0,0 0,24 0,-49 25,50 0,25-1,24 26,-25 0,1-50,-1 24,-24 26,-26-25,1-25,25 0,-25 25,-25-1,24-24</inkml:trace>
  <inkml:trace contextRef="#ctx0" brushRef="#br0" timeOffset="3599.7966">1687 5631,'0'74,"0"0,0 75,0-25,0-49,0 49,0 0,0-50,0 50,0-49,0-1,0 0,0 1,0 74,0-75,0-24,0 99,0-75,0 0,0-49,0 50,0-1,0-49,0 0,0 49,0-24,0-26,0 1,0 25,0-25,25 24,0-49,24 0,-49 25,25-25,25 0,74 0,49 0,26 0,24 0,50 0,-50 0,25 0,0 0,-99 0,74 0,-123 0,-26 0,0 0,-49 0,0 0</inkml:trace>
  <inkml:trace contextRef="#ctx0" brushRef="#br0" timeOffset="5151.5322">1613 5482,'-25'-50,"0"50,25-49,0 24,0 0,0-49,0 24,25 25,0 0,-1 1,1-1,50 25,-1-50,1 50,-1 0,50 0,0 0,25 0,0 0,24 0,-24 0,-75 0,51 0,-51 0,50 0,-50 0,50 0,0 0,75 0,-125 0,50 0,25 0,-74 0,49 0,-50 0,0 0,1 0,-50 0,-1 0,26 0,-50 25,0 0,50 24,-50-24,24 99,-24-49,0 49,50 24,-50 51,50-100,-50 25,0 0,0 25,0-25,0 74,0-49,0-49,0-1,0-25,0 1,0-51,0 51,0-26,0 26,0-50,0 49,0 0,0-49,0 50,0-1,0 0,0-49,0 50,0-26,0 1,0-25,0 24,0-24,-50-25,-74 0,-74 0,-75 0,0-74,-74-50,24 74,50-49,100 99,123 0,0-25,26 25</inkml:trace>
  <inkml:trace contextRef="#ctx0" brushRef="#br0" timeOffset="5847.9442">1265 6772,'75'0,"74"0,74 0,-25 0,75 0,-50 0,1 0,-26 0,1 0,-1 0,-49 0,49 0,1 0,-26 0,-73-50,-26 50,0 0,-24 0,0 0,-26 0,1-25</inkml:trace>
  <inkml:trace contextRef="#ctx0" brushRef="#br0" timeOffset="6384.1694">2778 5705,'-24'0,"-51"25,26 124,24-75,-25 25,25-74,-24 0,49 25</inkml:trace>
  <inkml:trace contextRef="#ctx0" brushRef="#br0" timeOffset="6848.2257">2580 5606,'0'0,"25"0,0 0,-1 25,-24-1,50 26,-50-25,25 0,24 74,-49-74,25 49,-25-49,50 25,-50-26,0 26,25-25</inkml:trace>
  <inkml:trace contextRef="#ctx0" brushRef="#br0" timeOffset="7223.9288">2456 5953,'25'0,"0"0,-1 0,26 0,-25 0</inkml:trace>
  <inkml:trace contextRef="#ctx0" brushRef="#br0" timeOffset="7689.3883">2878 5879,'0'0,"24"25,-24 24,0 26,0-1,0 0,0-49,0 0,0 0,0 24,0-24,25 0,0-75</inkml:trace>
  <inkml:trace contextRef="#ctx0" brushRef="#br0" timeOffset="8159.155">3002 5829,'49'0,"-24"0,0 0,25 0,-1 25,-49 0,0 24,0-24,-25-25,1 50,-51-50,1 25,-1-25,26 0,24 0,0 0,-25 0,26 0</inkml:trace>
  <inkml:trace contextRef="#ctx0" brushRef="#br0" timeOffset="8824.1222">3225 5928,'25'0,"-25"75,0-26,0 51,0-51,0 1,-50-25</inkml:trace>
  <inkml:trace contextRef="#ctx0" brushRef="#br0" timeOffset="9242.6678">3399 5680,'0'0,"24"0,1 0,50 0,-26 0,-74 75,1-75,-26 24,25-24,0 0,-49 0,49 0,0 0,25-24</inkml:trace>
  <inkml:trace contextRef="#ctx0" brushRef="#br0" timeOffset="9632.1757">3622 5432,'0'25,"0"49,0 1,0 49,0-50,0 1,0-1,0-49,0 0</inkml:trace>
  <inkml:trace contextRef="#ctx0" brushRef="#br0" timeOffset="10240.0804">3002 7020,'0'49,"0"-24,0 25,0-25,0 24,0 26,0-1,0 0,0-24</inkml:trace>
  <inkml:trace contextRef="#ctx0" brushRef="#br0" timeOffset="10631.9818">2654 7144,'0'-25,"0"-49,0 49,25-50,25 75,24 0,-49 0,49 0,-49 0,0 0,25 0,-25 0,-1 0</inkml:trace>
  <inkml:trace contextRef="#ctx0" brushRef="#br0" timeOffset="11032.4946">3374 6995,'-25'25,"0"-25,0 49,-49 1,49-25,0 24,25-24,-49 0,49 25,0-26,0 1,49-25,1 25,24-25,1 0,-1 0,1 0</inkml:trace>
  <inkml:trace contextRef="#ctx0" brushRef="#br0" timeOffset="11383.9864">3919 7243,'0'0,"-24"50,-1 24,0-24,25 24,-25 25,25-49,0-25,0 49</inkml:trace>
  <inkml:trace contextRef="#ctx0" brushRef="#br0" timeOffset="11816.0342">3845 7193,'0'0,"25"-24,0 24,-1 0,1 0,50 0,-1 0,-49 0,-25 24,0 1,0 25,0-25,-25 24,-49-49,-1 0,-49 0,50 0,-1 0,1 0,24 0</inkml:trace>
  <inkml:trace contextRef="#ctx0" brushRef="#br0" timeOffset="13000.0368">13916 8930,'49'0,"51"0,98 0,50 0,0 0,-49 0,49 0,-50 0,75-25,0-25,0 50,49-49,75 49,149 0,-1 0,-272 0,-25 0,-99 0,-124 0,49 0</inkml:trace>
  <inkml:trace contextRef="#ctx0" brushRef="#br0" timeOffset="13760.1518">18678 7367,'0'0,"0"149,-74 49,49-24,0 49,-24 0,49-24,-25-26,0 1,25-25,0 25,0-100,0 50,0-50,0-49,0 50,0-1,0-24,0 24,0-49,0 49,0-49,0 0,0 24,0-24,0 0,0 0,0 25,25-1,49-49,50 0,-25 0,26 0,-1 0,74 0,0 0,26 0,73 0,51 0,-1 0,25 0,-50 0,26 0,98 0,249 0,-298 0,-75 0,-49 0,-149 0,-75 0,-24 0,0 0</inkml:trace>
  <inkml:trace contextRef="#ctx0" brushRef="#br0" timeOffset="15135.0219">18728 7293,'-25'0,"-25"0,50-25,0-50,0 1,50 49,-25-24,24-1,26 50,24-50,25 50,0 0,50-49,74 49,-50 0,1-50,-50 0,49 50,-24-24,-1-1,-49 25,25 0,-25 0,-49 0,49-25,-50 25,0 0,50 0,-49 0,74 0,-50 0,-25 0,75 0,-74 0,-51 0,1 0,0 0,49 0,-24 0,24 0,1 0,-1 50,1-50,-1 0,-24 0,-26 24,1-24,0 0,0 0,0 0,-1 25,-24 25,50 24,-50 1,0 74,50 24,-1 50,-49-24,0-75,0 74,0 1,0 24,0-49,0 24,0-49,0 49,0-74,0 25,0-124,0 49,0-49,0 50,0-51,0 26,0 24,0-49,0 50,0-51,0 1,0 25</inkml:trace>
  <inkml:trace contextRef="#ctx0" brushRef="#br0" timeOffset="16159.1464">18405 8334,'0'0,"0"-49,75 24,98 25,26-25,24 0,50 25,49 0,1 0,24 0,-99 0,75 0,-100 0,-25-49,-24-1,49 50,-74 0,50 0,-51 0,26 0,0 0,24 0,-24 0,-50 0,0 0,-50 0,-24 0,24 0,-49 0,0 0,0 0,24 0,26 0,-51 0</inkml:trace>
  <inkml:trace contextRef="#ctx0" brushRef="#br0" timeOffset="16903.7908">19968 7193,'0'0,"-49"0,-1 50,0 74,25-25,-49 25,0-74,74-1,0-24,-25 0</inkml:trace>
  <inkml:trace contextRef="#ctx0" brushRef="#br0" timeOffset="17503.2183">19794 7417,'0'24,"0"1,25 0,25 25,-25 49,-25-74,25-1,-25 1,24 0,1 0,0 0,0-1</inkml:trace>
  <inkml:trace contextRef="#ctx0" brushRef="#br0" timeOffset="18847.5446">19571 7590,'-25'0,"1"0,-1 0,-25 0,50 25,-49 0,49 0,0 24,-25-24,25 0,-25 24</inkml:trace>
  <inkml:trace contextRef="#ctx0" brushRef="#br0" timeOffset="19184.7291">19621 7640,'0'0,"25"0,-1 0,1 0,25 0,-25 0,-1 0,26 0,-25 0,-25-25,25 25,0 0</inkml:trace>
  <inkml:trace contextRef="#ctx0" brushRef="#br0" timeOffset="19553.0251">20117 7541,'0'24,"0"76,0-26,0 0,0-49,-50 50,26-26,24-24,0 0,0 25,0-150</inkml:trace>
  <inkml:trace contextRef="#ctx0" brushRef="#br0" timeOffset="20047.9754">20092 7491,'25'0,"25"0,-26 0,1 0,25 0,-50 25,0 0,0 24,-25-24,0-25,-24 25,24-25,0 0</inkml:trace>
  <inkml:trace contextRef="#ctx0" brushRef="#br0" timeOffset="20480.5567">20464 7466,'0'75,"0"-1,-49 0,24 1,-25 24,50-74,0 49,0-49,-49 50,49-26,0-74,0 1,0-51,0-24</inkml:trace>
  <inkml:trace contextRef="#ctx0" brushRef="#br0" timeOffset="20952.2913">20390 7342,'0'0,"49"0,-24-49,0 49,0 0,24 0,-24 0,0 0,0 0,-25 24,0 1,0 0,0 25,-25-26,-49 1,24-25,25 0,0 50,-24-50</inkml:trace>
  <inkml:trace contextRef="#ctx0" brushRef="#br0" timeOffset="21713.5298">20836 7342,'25'0,"0"-25,25 25,-26 0,1 25,0 0,-25 49,0-49,0 0,0 25,0-26,0 1,0 25,-50-25,26 24,-26-24,25 0,-25 24,26-24,48 0,26-25,74 0,-49-25,-1 25,0 0,-49 0,0 0,25 0,-75 0,0-25</inkml:trace>
  <inkml:trace contextRef="#ctx0" brushRef="#br0" timeOffset="22192.1808">20439 8806,'0'124,"0"-50,0 1,0-1,-24 25,-1-74,0 0</inkml:trace>
  <inkml:trace contextRef="#ctx0" brushRef="#br0" timeOffset="22552.2429">20191 8657,'0'0,"0"-25,25 0,50 25,-26 0,-24 0,49 0,-49 0,25 0,-25 0,24 0,-24 0,0 0</inkml:trace>
  <inkml:trace contextRef="#ctx0" brushRef="#br0" timeOffset="22975.79">21035 8781,'-25'25,"-49"24,49-24,0 25,-74 24,74-24,0-50,0 25,25 24,0-24,0 25,25-1,25-24,24 25,1-50,-1 0,0 0,1 0,-1 0,-49 0,49 0</inkml:trace>
  <inkml:trace contextRef="#ctx0" brushRef="#br0" timeOffset="23328.157">21630 8930,'0'74,"0"1,0-1,0 0,0-49,0 50,0-51,0 26</inkml:trace>
  <inkml:trace contextRef="#ctx0" brushRef="#br0" timeOffset="23847.5788">21580 8855,'0'-49,"25"49,0 0,0 0,24-25,-24 25,25 0,-50 25,0-1,0 1,0 0,0 25,0-1,-50-24,50 0,0 0,-49 0,24-1,0-24,0 25</inkml:trace>
  <inkml:trace contextRef="#ctx0" brushRef="#br0" timeOffset="38552.1038">5581 6821,'0'-25,"0"-24,0-1,-24 50,-1 0,0 0,0 0,25-25,-49 1,24 24,0-25,0 25,0-25,25 0,-49 25,24 0,-25 0,1-25,-1 25,1-24,-1 24,50-75,-25 75,25-25,-25 25,0-24,25-1</inkml:trace>
  <inkml:trace contextRef="#ctx0" brushRef="#br0" timeOffset="166953.2396">2878 12551,'0'124,"0"0,0 124,0-99,0 50,0-75,0-75,0-24,24 0,1-25</inkml:trace>
  <inkml:trace contextRef="#ctx0" brushRef="#br0" timeOffset="167575.4195">3473 12849,'-25'0,"-49"0,74 74,-25-49,25 0,0 0,0 24,0-24,0 0,0 24,0-24,0 0,74 0,1-25,-26 50,1-50,-25 0,24 0,-24 0,0 0,25 0,-50-25,0-50,0 26,0-1,-25 25,25 0,-50-24,1 24,-26-25,50 50,-24 0,24 0,0 0</inkml:trace>
  <inkml:trace contextRef="#ctx0" brushRef="#br0" timeOffset="168008.3972">4192 12576,'0'0,"0"124,0 25,50 0,-50-75,0 25,0-49,0 24,0 1,0-50</inkml:trace>
  <inkml:trace contextRef="#ctx0" brushRef="#br0" timeOffset="168695.2041">4416 12675,'24'0,"1"0,0 0,25 0,-1 0,-24 25,-25 25,50-26,-50 1,0 25,0 24,0-49,0 0,0 24,24-98,26-26,-50 26,74-75,-49 99,0-25,0 1,24 49,-24-25,0 25,25 0,-1 25,1 49,-50-24,0 24,0 1,25-1,-25-49,0 0,0 24</inkml:trace>
  <inkml:trace contextRef="#ctx0" brushRef="#br0" timeOffset="169360.0283">5507 12129,'0'50,"0"74,0 75,0-51,0-24,0-49,0-1,0-24,0-25,25-50,24-25,1 1,-25-1,49-24,-24 24,-25 25,-1 25,26-25,-25 25,-25 75,0-26,0-24,0 0,0 25,0-26,0 1,-75 50,1-75,0 0,-1 0,50-25,1 25,24-25,0-25</inkml:trace>
  <inkml:trace contextRef="#ctx0" brushRef="#br0" timeOffset="169751.5762">6350 12601,'25'25,"-25"99,0 74,0 0,0 75,0-149,0 25,0-25,0-49</inkml:trace>
  <inkml:trace contextRef="#ctx0" brushRef="#br0" timeOffset="170256.0784">6474 12799,'50'-25,"0"1,-50-1,49 0,-24 25,0 0,24 0,-24 0,-25 25,0 0,0-1,0 51,0-50,-25 24,-74 1,74-25,1-1,-26-24,0 25,26-25</inkml:trace>
  <inkml:trace contextRef="#ctx0" brushRef="#br0" timeOffset="170888.0037">7194 12378,'0'0,"-50"0,25 24,0 1,1 0,-1-25,0 50,25-26,-25 1,25 0,25 0,49-25,-49 0,50 0,-50 0,24 25,-24-25,0 24,0 1,-25 0,0 0,-50 49,-24-49,49-25,-50 50,-49-26</inkml:trace>
  <inkml:trace contextRef="#ctx0" brushRef="#br0" timeOffset="185744.0164">6598 13618</inkml:trace>
  <inkml:trace contextRef="#ctx0" brushRef="#br0" timeOffset="186464.5301">3126 13791,'149'0,"-1"-24,51-26,24 0,-24 1,-1-1,100-24,-26 74,-23-50,-26 25,25 1,-124 24,0 0,25 0,-75-50,-49 50,24 0,-24-25,0 25,25-25,-25 25,-1 0,26 0,24 0,-49-49,74 49,-49 0,74 0,-25-25,-24 25,-1 0,-24-50,-1 50,-24 0</inkml:trace>
  <inkml:trace contextRef="#ctx0" brushRef="#br0" timeOffset="187696.3209">7739 8086,'25'-49,"0"49,49 0,-24-25,24 25,-49 0,99 0,-49 0,-1 0,50 0,-49 0,49 0,-50 0,50 0,-50 0,1 0,-1 0,1 0,-51 0,26 0,-25 0,0 0,24 0,-24 0</inkml:trace>
  <inkml:trace contextRef="#ctx0" brushRef="#br0" timeOffset="188135.1819">9451 7987,'0'0,"0"50,0 24,0 50,0-49,0-1,0-49,0 49,0-49,0 25</inkml:trace>
  <inkml:trace contextRef="#ctx0" brushRef="#br0" timeOffset="189151.3768">9550 7937,'0'-24,"0"-1,0-25,25 50,25 0,-26 0,1 25,-25 0,0 49,-25-24,25-25,0 0,0-1,-24 1,-1 0,50-25,-1 50,26-26,-25-24,0 25,24 25,-24-50</inkml:trace>
  <inkml:trace contextRef="#ctx0" brushRef="#br0" timeOffset="189545.3363">10046 8186,'0'49,"0"1,0 24,0 1,0-1,0-24,0-26,0 51,0-50,0-1,0 1</inkml:trace>
  <inkml:trace contextRef="#ctx0" brushRef="#br0" timeOffset="190847.6407">9873 7640,'0'0,"-25"0,-25-25,25 25,-24 0,24 0,0 0,0 0,-49 0,0 0,49 25,-25-25,50 25,-25-25,25 24,-49 1,49 0,-50 0,50 0,-25-25,0 24,1 1,-1 0,25 25,0-26,-25 26,25-25,0 25,0-1,0-24,0 49,0-49,0 25,0-1,0 1,0 24,0-49,0 50,0-51,0 51,0-50,25 49,0-49,24 0,26 74,-50-99,74 25,-74 24,49-49,-49 0,24 0,-24 0,50 0,-51 0,1 0,50 0,-1 0,-24 0,-26 0,1 0,0 0,25 0,-26 0,1 0,25 0,-25 0,24 0,-24-49,25-1,-25 25,24-24,1-1,-50 25,25 0,-25-49,24 24,-24 1,0-1,0 25,0-24,0-26,0 1,0 0,0-1,0 1,-49 49,24-25,25 25,-124 1,124-26,-50 50,1-25,24 0,-25 25,50-24,-49-1,24 25,0 0,-25-25,26 25,-1 0</inkml:trace>
  <inkml:trace contextRef="#ctx0" brushRef="#br0" timeOffset="191440.9063">10592 8434,'25'0,"49"0,25 0,-74 24,0-24,49 50,-49-50,25 0,24 25,-49-25,49 49,1-24,-26-25,-24 50,0-50,50 0,-1 0</inkml:trace>
  <inkml:trace contextRef="#ctx0" brushRef="#br0" timeOffset="191791.164">11807 8533,'0'49,"0"26,0 24,0 0,0-24,0-26,0 26,0-1,0 1,0-51</inkml:trace>
  <inkml:trace contextRef="#ctx0" brushRef="#br0" timeOffset="192743.7283">11807 8756,'0'-50,"0"26,0-26,25 0,0 50,0 0,0 0,-25 25,0 0,0 25,0-26,0 1,-25 50,0-75,50 49,74 1,-74-25,24-1,75 51,-99-50,25 0,-1 24,1-24</inkml:trace>
  <inkml:trace contextRef="#ctx0" brushRef="#br0" timeOffset="193487.1859">12452 9079,'0'-25,"25"0,-25 50,0 0,0 24,0-24,0 0,0 24,0 1,-25-25,25 0,-49-1,49 1,-25-25,50 25,99 25,-50-50,1 0,-26 0,-24 0,0 0,0 0,24 0,-24 0,0 0</inkml:trace>
  <inkml:trace contextRef="#ctx0" brushRef="#br0" timeOffset="194327.8313">12229 8210,'0'0,"-25"0,0 0,-49 0,0 0,24 0,-24 0,49 0,-25 0,25 25,-24 0,-1 0,-24 24,24-24,25 25,25-1,-49-24,49 99,-50-25,50-24,0 49,0-99,0 49,0 50,0-99,0 49,0-24,0-25,0 49,0-49,50 74,74 25,0 0,25 25,-1-50,1 1,0 24,0-100,-75 26,26 0,-26-50,-24 0,-1 24,-24-24,74 0,-49 0,-1 0,26-49,-26-26,1 51,-50-51,25 1,0-26,-1 26,-24-50,0 0,0-50,0 1,-24 49,-26-100,-49 76,24-26,-24 25,0 75,-50-25,75-1,-25 51,74 24,0 25,0-25</inkml:trace>
  <inkml:trace contextRef="#ctx0" brushRef="#br0" timeOffset="194759.1729">13147 8731,'0'0,"49"50,-24-50,0 0,25 0,24 0,-49 0,49 0,-49 0,25 0</inkml:trace>
  <inkml:trace contextRef="#ctx0" brushRef="#br0" timeOffset="197088.5679">5284 7367,'0'50,"0"-1,0 26,0 24,-25-74,25 49,0-49,0 0,25-1,0-24,24 0</inkml:trace>
  <inkml:trace contextRef="#ctx0" brushRef="#br0" timeOffset="197639.3279">5581 7590,'-49'0,"-1"25,50 0,0 24,0-24,0 0,0 0,0 24,0-24,0 0,25 49,25-74,-26 0,1 0,25-24,-50-51,0 50,-25 25,-25-49</inkml:trace>
  <inkml:trace contextRef="#ctx0" brushRef="#br0" timeOffset="198039.163">5805 7689,'0'25,"0"25,0 24,0-49,0 0,0 24,0-24</inkml:trace>
  <inkml:trace contextRef="#ctx0" brushRef="#br0" timeOffset="198744.0059">5854 7689,'25'0,"0"0,0 25,-25 0,0 25,0-1,0-24,0 0,0 0,0 24,24-49,26-49,-25-1,-25 25,49-24,-49 24,25 25,0 0,-25 25,0-1,0 51,0-50,0 49,0-49,0 25,25-50</inkml:trace>
  <inkml:trace contextRef="#ctx0" brushRef="#br0" timeOffset="199480.0729">6276 7689,'-25'50,"25"0,0-26,-49 26,49 24,0-49,0 0,0 0,0 25,49-50,-49-25,25 0,-25 0,50-25,-50 1,49 49,-24 0,-25 25,0-1,0 1,0 25,0-25,0 0,0-1,0 26,-50-50,26 0</inkml:trace>
  <inkml:trace contextRef="#ctx0" brushRef="#br0" timeOffset="199895.2085">6598 7987,'0'0,"0"50,0-25,0 49,0 0,0 1,0-1,0 1,0-1,0 0,0 1,0-50,0-1</inkml:trace>
  <inkml:trace contextRef="#ctx0" brushRef="#br0" timeOffset="200464.0157">6598 8359,'0'-25,"25"-24,0 49,0-25,0 25,-25 25,0 0,-50 24</inkml:trace>
  <inkml:trace contextRef="#ctx0" brushRef="#br0" timeOffset="201079.8733">6896 8012,'0'0,"-25"0,-49 0,49 0,-25 25,26 0,24 24,-25-24,50-25,-1 25,26 0,-25-25,0 24,24-24,26 0,-51 25,1-25,25 50,-25-50,-1 0,-24 49,0-24,-49 0,24-25,0 0,0 0,-24 0,-26 0</inkml:trace>
  <inkml:trace contextRef="#ctx0" brushRef="#br0" timeOffset="209824.5148">3076 13915,'0'0,"25"0,0-49,49-1,-24 25,24 1,25-1,50-25,50 50,74 0,-25 0,124 0,-199 0,150 0,74 0,-75 0,125 0,-75 0,24 0,-23-74,-150 49,-99 0,-50 0,1-24,-51 49,1-25</inkml:trace>
  <inkml:trace contextRef="#ctx0" brushRef="#br0" timeOffset="213551.6797">20762 10939,'-50'49,"50"-24,0 50,0-1,0-24,0-1,0-24,0 25</inkml:trace>
  <inkml:trace contextRef="#ctx0" brushRef="#br0" timeOffset="214199.9784">20712 10914,'75'0,"-51"0,51 0,24 0,-24 50,-51-26,51 26,-50-50,-25 50,0-26,0 1,0 0,0 50,-75-51,50 26,-74-25,25-25,49 49,-25-49,25 25,-24 0</inkml:trace>
  <inkml:trace contextRef="#ctx0" brushRef="#br0" timeOffset="215839.6495">3448 8682,'0'0,"-25"0,-24 0,24 0,-25 0,50 24,-24 1,48 25,26-25,49-1,-74-24,49 50,-49-50,25 0,-1 25,1-25,-50 25,0-1,0 1,-50 25,-49-25,-50-25,75 0,0 0,49 0,0 0</inkml:trace>
  <inkml:trace contextRef="#ctx0" brushRef="#br0" timeOffset="238544.1053">21804 6772,'-25'0,"-25"24,50 26,-49 25,24-1,-25 75,50-75,0 50,0 25,0-75,0 1,0-1,0 25,25-74,0-25,0 25,-1-25,26 0,24 0,-49 0</inkml:trace>
  <inkml:trace contextRef="#ctx0" brushRef="#br0" timeOffset="239312.0045">22052 7293,'0'49,"0"1,0-25,0-1,0 1,25 50,-1-51,1-24,0 0,25 0,-1 0,-49-74,25 49,-25-24,0 24,0 0,25 50,0 24,-1 1,-24-25,25-25,0 0,25-75,-50-49,0 25,0-25,0 50,0 49,0 0,0 0</inkml:trace>
  <inkml:trace contextRef="#ctx0" brushRef="#br0" timeOffset="239903.7875">22697 6970,'0'0,"-50"0,25 0,-24 25,24 25,25-26,0 26,-50 0,50-26,0 1,0 0,75 0,-51-25,1 0,0 0,0 25,-25-1,0 1,-25 0,-49 25,-1-50,26 0,24 0</inkml:trace>
  <inkml:trace contextRef="#ctx0" brushRef="#br0" timeOffset="240312.0279">22969 6722,'0'0,"0"74,25 1,-25 74,0-75,50 1,-50 49,0-50,0 0,-25 50,-25-49,-49-1,50-49,-1 25,25-50,-24 0</inkml:trace>
  <inkml:trace contextRef="#ctx0" brushRef="#br0" timeOffset="244984.9129">3994 4812,'0'0,"-25"0,-25 75,26-26,-1-49,25 99,0-49,0-25,0 49,0-49,0 25,0-26,0 1,0 0,74 0,-49-25,0 0</inkml:trace>
  <inkml:trace contextRef="#ctx0" brushRef="#br0" timeOffset="245367.906">4217 4688,'0'25,"0"49,0-49,0 0,0 0,0 24,0-24,0 0</inkml:trace>
  <inkml:trace contextRef="#ctx0" brushRef="#br0" timeOffset="246103.9181">4217 4440,'0'0,"25"-25,25 0,-26 1,1 24,0 0,0 0,0 0,-25 24,0 1,-50 25,0-1,-24-24,49-25,-24 0,24 0,74 0,-24 0,50 50,-51-50,76 25,-76 24,1-49,0 0,-25 25,25-25,-25 50,0-26,0 1,-25 25,-25-50,-49 25,50 0,24-25,-25 0</inkml:trace>
  <inkml:trace contextRef="#ctx0" brushRef="#br0" timeOffset="246521.2202">4490 4688,'25'0,"0"0,24 0,-24 0,0 0,0 0,-25 25,0 99,24-199,26 26,0-1</inkml:trace>
  <inkml:trace contextRef="#ctx0" brushRef="#br0" timeOffset="247064.1058">4912 4663,'0'75,"24"-26,1 26,0-50,25 24,-1 1,-24-25,25-25,-25 0,-1 0,1 0,25 0,-1 0,-49-75,0 50,0 1,0-1,0-25,-24 0,-1 50,-25 0,25 0,1 0,-1 0</inkml:trace>
  <inkml:trace contextRef="#ctx0" brushRef="#br0" timeOffset="247600.4879">5433 4738,'24'0,"1"74,-25-49,0 0,0 0,0 24,25-49,0 0,24 0,1-25,-25-49,0 49,-1 25,1 0,0 0,25 0,-26-50,1 1,-25-26,0 1,0 24</inkml:trace>
  <inkml:trace contextRef="#ctx0" brushRef="#br0" timeOffset="248232.7547">6127 4440,'-50'0,"1"0,49 25,0 0,0-1,0 1,0 25,0-25,25-25,24 0,-24 24,-25 26,0 0,-25-26,25 1,-49-25,-1 0,-24 0,49 0,0 0,0 0</inkml:trace>
  <inkml:trace contextRef="#ctx0" brushRef="#br0" timeOffset="248792.4761">6127 4688,'50'0,"-25"0,-1 0,-24-25,25-24,-25 24,0 0,0 0,-25 25,1 0,-1 0,0 0,25 25,0 0,0 0,0 24,25-49,0 0,24-49</inkml:trace>
  <inkml:trace contextRef="#ctx0" brushRef="#br0" timeOffset="249265.0584">6350 4465,'0'0,"25"0,0 0,0 0,49 0,-74 25,0-1,0 1,0 25,0-25,0-1,0 1,0 25,25-75,0-25,-25 26,25-26,-1 50</inkml:trace>
  <inkml:trace contextRef="#ctx0" brushRef="#br0" timeOffset="249560.3693">6673 4415,'25'0,"24"50,-24-25,-25-1,0 51,0-1,0-24,0 24,0 1,0-1,0 1,-124 49,74-100,-24 26,0-25</inkml:trace>
  <inkml:trace contextRef="#ctx0" brushRef="#br0" timeOffset="251480.2468">21655 5779,'49'25,"-49"50,0-1,0-49,0 0</inkml:trace>
  <inkml:trace contextRef="#ctx0" brushRef="#br0" timeOffset="252224.9092">21704 5631,'0'0,"0"-25,0 0,50-25,-25 26,0-1,24-25,-49 75,0 25,0 24,-74 50,49-74,0 24,-24-24,49-1,-25-49,0 50,75-50,-1-50,-24 50,0 0,49 0,1 0,-51 0,26 0,-25 0,25 0,-50 25,0 25,0-25,-50 24,25-24,0 0,-24 0,-1-25,25 0,0 0,-24 0,49-25,0 0</inkml:trace>
  <inkml:trace contextRef="#ctx0" brushRef="#br0" timeOffset="252896.7365">22374 5705,'-25'0,"-24"0,24 0,-25 0,50 25,-49 74,49-74,0 0,0 24,0-24,0 0,0 0,25-25,-1 0,26-25,-50-25,0 1,25 24,24 25,-24 0,0 0,0 0,24 0,-24 0,0 0</inkml:trace>
  <inkml:trace contextRef="#ctx0" brushRef="#br0" timeOffset="253607.6714">22548 5680,'25'0,"-25"25,49 25,-49-26,0 1,0 50,0-26,0-24,0 0,0-75,0 26,0-1,0-50,75 26,-51 24,1 0,0 25,0 74,-25-49,0 0,0 50,0 49,0-75,25-24</inkml:trace>
  <inkml:trace contextRef="#ctx0" brushRef="#br0" timeOffset="253935.7755">22845 5804</inkml:trace>
  <inkml:trace contextRef="#ctx0" brushRef="#br0" timeOffset="254440.085">22994 5556,'25'25,"-25"25,0 24,0 25,0 1,0-26,0-49,0 49,0-49</inkml:trace>
  <inkml:trace contextRef="#ctx0" brushRef="#br0" timeOffset="255335.1288">23267 5457,'25'25,"-25"24,-25-24,-24 50,49-51,-25 1,25 50,-50-26,50-24,0 0,0 0,50-25,-1 0,1 25,0-25,-26 49</inkml:trace>
  <inkml:trace contextRef="#ctx0" brushRef="#br0" timeOffset="274231.1872">2406 5705,'0'0,"-24"50,-1-50,25 24,0 1,0 0,-25 0,0-25,25 50,0-26,-25 1,25 25,-24-50,24 25,0-1,0 1,0 0,0 25,0-26,0 1,-25 50,25-51,0 51,0-26,0-24,0 50,0-51,0 51,0-50,0 24,0-24,0 0,0 0,0 24,0-24,0 0,0 0,0 24,0-24,0 25,0-25,0-1</inkml:trace>
  <inkml:trace contextRef="#ctx0" brushRef="#br0" timeOffset="274975.1866">2059 6846,'-25'0,"25"25,0 25,25-1,0-49,-25 50,50-1,-26-24,1 0,0 0,0 0</inkml:trace>
  <inkml:trace contextRef="#ctx0" brushRef="#br0" timeOffset="276263.6826">2357 6896,'-50'0,"1"25,-1 24,0 1,26-25,24-1</inkml:trace>
  <inkml:trace contextRef="#ctx0" brushRef="#br0" timeOffset="288327.9247">13023 13990,'-50'0,"25"0,1 0,-26 0,50 25,-99 74,99-74,0 49,0 25,-25 25,25-49,0 49,0-50,0 50,0-99,0 25,0-26,50-24,-1-24,50-76,-74 26,25-75,-1 75,-24-1,-25 26,0 24,0 75,0 24,0-24,0-26,0 1,0 0,25 49,0-74,49 0,-24 0,-1 0,1-24,0-76</inkml:trace>
  <inkml:trace contextRef="#ctx0" brushRef="#br0" timeOffset="289007.8164">13494 13742,'0'124,"0"25,0-25,25 24,-25-23,25-26,0-25,-25 1,24-51,1-24,0-24,-25-1,0-25,50 1,-26 24,26-25,-25 25,24 1,1-1,49 0,-49 0,-25 0,24 25,-49 25,0 0,-25 49,-49-49,0 25,-50-50,-25 0,-25 0,0 0,150 0,-51 0</inkml:trace>
  <inkml:trace contextRef="#ctx0" brushRef="#br0" timeOffset="289680.0801">14561 13816,'-25'25,"-25"49,25 1,25-1,-49 1,49-1,0-24,0 24,0-49,25 25,99 24,-75-49,26 0,-1-25,50 0,-49 0,-1 0,0 0,1 0,-50-25,-25 0,24 0</inkml:trace>
  <inkml:trace contextRef="#ctx0" brushRef="#br0" timeOffset="290200.0082">13395 15925,'0'0,"-124"148,124-73,-99 24,-1 50,51-75,-1-24,25-25,1 24</inkml:trace>
  <inkml:trace contextRef="#ctx0" brushRef="#br0" timeOffset="290520.1391">12924 16197,'49'0,"50"25,50 25,-25 24,-74-24,24 0,-24-50,-25 24</inkml:trace>
  <inkml:trace contextRef="#ctx0" brushRef="#br0" timeOffset="290903.8616">13196 15726,'0'99,"0"-24,0-1,0 1,0-1,0 50,0-50,0 1,0-50,0 49,0-49</inkml:trace>
  <inkml:trace contextRef="#ctx0" brushRef="#br0" timeOffset="291799.6037">12849 16247,'25'25,"99"-25,-25-25,0 0,1 0,-51 1,-24 24,0-25</inkml:trace>
  <inkml:trace contextRef="#ctx0" brushRef="#br0" timeOffset="292263.4493">13990 15825,'-25'75,"-74"24,0-25,49 1,26-50,-1 49,0-74,25 50</inkml:trace>
  <inkml:trace contextRef="#ctx0" brushRef="#br0" timeOffset="292600.1436">13668 15974,'0'0,"49"0,26 0,-26 0,1 50,0-1,-1 1,1 0,-25-50</inkml:trace>
  <inkml:trace contextRef="#ctx0" brushRef="#br0" timeOffset="292975.8256">13841 15825,'0'25,"0"50,0-1,0 0,0 1,0-26,0 1,0 0,0-26</inkml:trace>
  <inkml:trace contextRef="#ctx0" brushRef="#br0" timeOffset="293215.1543">13742 16222,'0'-25,"25"-49,0 74,74-25,-49 0,24-24,-49 24,49 0,-24 25,-25-49,24 24,1 0,-25 25</inkml:trace>
  <inkml:trace contextRef="#ctx0" brushRef="#br0" timeOffset="293647.7304">14883 15701,'0'-24,"-74"48,24 76,-49-26,25 25,-1 25,25-99,26 0,-1 0,0-1</inkml:trace>
  <inkml:trace contextRef="#ctx0" brushRef="#br0" timeOffset="293983.2941">14387 15751,'74'0,"26"74,-51-24,75 74,-74-74,24 24,-74-24,50-26,-25 26</inkml:trace>
  <inkml:trace contextRef="#ctx0" brushRef="#br0" timeOffset="294391.0999">14536 15850,'-25'0,"25"25,0 25,25-50,-25 49</inkml:trace>
  <inkml:trace contextRef="#ctx0" brushRef="#br0" timeOffset="294727.9176">14288 15825,'49'0,"75"0,1 0,-51 0,0-49,-24 49,-25 0,24 0,-24-25,0 25</inkml:trace>
  <inkml:trace contextRef="#ctx0" brushRef="#br0" timeOffset="296247.7166">13941 13097,'0'0,"-50"-50,-24 50,-1 0,1-25,49 25,-74 0,-1 0,26 0,0 0,-1 0,26 0,-26 0,-49 0,50 0,24 0,1 0,-1 50,-24-25,49 24,-25-49,1 50,24-25,-50 74,26-74,24 74,-25-24,1-1,24-49,-25 49,25 25,25-24,-49 49,-1 25,50-25,-49 99,49-74,-25 49,0-74,-25 25,50-25,0 0,0-49,0 24,0 0,0-25,0 75,0-74,0-1,0-49,0 49,0-49,25 49,0 26,74-26,-74 1,74 24,-49-50,24 26,1-1,-1 1,-24-75,-1 24,26 26,74-50,74 124,-25-50,-24-24,-75 0,75-26,-125 1,1-25,-25 25,0-25,-1 0,100-25,-49 25,49 0,-50 0,75 0,-75 0,1-25,-25 25,-1 0,26-49,-51 49,26-25,0 0,-26 0,26 1,49-26,-49 25,49-24,-25-1,-24-24,24-26,-49-73,25 98,24-24,25-50,-24 25,-50 50,24-25,1 24,-25 1,-25-25,49 24,-49-49,0 0,0-74,0 74,0-25,0 25,-24 25,-76-50,1 0,-50 0,0 0,-24 0,24 50,0-25,25 25,25 25,49 49,1 0,24-25,-25 50,1-24</inkml:trace>
  <inkml:trace contextRef="#ctx0" brushRef="#br0" timeOffset="302855.4599">13172 15056,'148'0,"1"-24,149-26,0 0,49-24,-74 24,-75 1,-99 49,-74 0,0 0</inkml:trace>
  <inkml:trace contextRef="#ctx0" brushRef="#br0" timeOffset="303831.6234">13221 16644,'50'0,"123"-50,100 50,50 0,74 0,-75 0,-49 0,-149 0,-25-49,-74 49</inkml:trace>
  <inkml:trace contextRef="#ctx0" brushRef="#br0" timeOffset="354672.0782">4068 1836,'0'74,"0"0,0 1,0-26,0 26,0-50,0-1,0 26,0 24,0-49,0 0,0 0,0 24,0-24,0 50,0-26,25-24,-25 0,50 0,24-100,-24 50,24-74,-49 99,-25-25,50 1,-50-1,49 25,-49 25,50 49,-50 0,25-74,-25 25,24 0,1-25,25 0,-50-25</inkml:trace>
  <inkml:trace contextRef="#ctx0" brushRef="#br0" timeOffset="355079.9911">4713 1935,'0'49,"0"26,0-50,0 49,0-24,0 24,0-49,0 74,0-49,50-26,-50 1,25-25,49 0,-24 0,-26 0,26 0,0-25</inkml:trace>
  <inkml:trace contextRef="#ctx0" brushRef="#br0" timeOffset="355727.8966">4664 2307,'-25'-25,"50"0,24 0,1 1,-25 24,-1 0,1 0,0 0,25 0,-26 0</inkml:trace>
  <inkml:trace contextRef="#ctx0" brushRef="#br0" timeOffset="356175.4785">5110 2034,'0'25,"0"74,0 0,0-24,0-1,0-24,0-26,50 1,24-50,-24 1,-25-26</inkml:trace>
  <inkml:trace contextRef="#ctx0" brushRef="#br0" timeOffset="356551.2253">5061 2208,'24'-25,"51"25,24 0,-25 0,1-50,-26 50,-24 0</inkml:trace>
  <inkml:trace contextRef="#ctx0" brushRef="#br0" timeOffset="356911.6496">5482 2133,'25'75,"-25"-1,0 50,-25-25,25-24,0 49,0-50,0-24,0-1,0-24</inkml:trace>
  <inkml:trace contextRef="#ctx0" brushRef="#br0" timeOffset="357503.4187">5457 2332,'0'-25,"0"0,0 0,50 0,-25-24,24 49,1-25,-25 25,-25 25,0 49,-25-24,0-25,0-1,25 1,-24-25,-1 25,0-25,0 25,0-25,-24 0,24 0,0 0,-24 0</inkml:trace>
  <inkml:trace contextRef="#ctx0" brushRef="#br0" timeOffset="358151.9757">6028 2084</inkml:trace>
  <inkml:trace contextRef="#ctx0" brushRef="#br0" timeOffset="358512.5614">6152 2604,'50'-49,"-1"-26</inkml:trace>
  <inkml:trace contextRef="#ctx0" brushRef="#br0" timeOffset="359007.7676">6524 1265,'0'0,"0"198,0-49,0-25,0 25,0-74,0-1,0-49,0 49,0-49,0 0</inkml:trace>
  <inkml:trace contextRef="#ctx0" brushRef="#br0" timeOffset="360016.032">6797 1166,'0'49,"0"26,0 49,0 0,0-50,0 1,0-1,0 1,0-26,0-24</inkml:trace>
  <inkml:trace contextRef="#ctx0" brushRef="#br0" timeOffset="360799.1546">7194 1736,'25'0,"-25"50,0 24,0-49,24 50,26-26,0-49,-1-25,-49 1,50-26,-50 25,0 0,0 1,25 24,-25-25,24-25,-24 1,50 24,-50-25,0 25,0 0,0 1</inkml:trace>
  <inkml:trace contextRef="#ctx0" brushRef="#br0" timeOffset="361503.9512">7566 1488,'0'25,"49"25,-49 24,0-49,0 0,0 24,50-49,0 0,-1 0,1-24,-50-51,25 50,-25-24,49 49,1 74,-1-24,-24 24,0-24,0-25,0-1,-25-48,0-125,0 124,0-50,0 1,0 49,0 0,0-24,0 24</inkml:trace>
  <inkml:trace contextRef="#ctx0" brushRef="#br0" timeOffset="362073.1351">8211 1339,'0'0,"0"25,0 0,0 25,0-26,0 1,25 0,-25 25,49-50,-24-25,25-50,-26 1,1-25,0 74</inkml:trace>
  <inkml:trace contextRef="#ctx0" brushRef="#br0" timeOffset="362503.5809">8459 1215,'49'75,"-49"-26,0 1,25-50,-25 25,50-25,-25 0,-25-25,0 0,0 0,24 1,1-26,-25 25,0-24,0-26,0 50,0 1</inkml:trace>
  <inkml:trace contextRef="#ctx0" brushRef="#br0" timeOffset="362961.1656">8831 1315,'25'0,"24"0,26 0,-51 0,51 0</inkml:trace>
  <inkml:trace contextRef="#ctx0" brushRef="#br0" timeOffset="363871.9416">9550 1017,'-25'-25,"1"25,-26 0,25 75,25-51,-49 26,49-25,0 0,0 24,0-24,0 0,0 0,24-25,1 24,50-24,-26 0,-49-24,0-26,25 0,-25 125,0-1,0 50,0-49,0-1,0 50,0-49,0-26,0-24,-50 0,26 24,-1-49,0 0,-49 0,49 0,0-24,-25-51,50 50,0-49,25 24,-25 1,75-1,-1-49</inkml:trace>
  <inkml:trace contextRef="#ctx0" brushRef="#br0" timeOffset="364455.2559">10021 1116,'-49'-25,"-1"50,25 25,-24-25,49 49,-25-24,25-26,0 1,0 0,0 25,0-26,0 1,25-25,0 0,24 0,-49-25,0-24,0 24,0 0,0-24,0 24,0 0,-25-25,1 50,-51-24,75-1</inkml:trace>
  <inkml:trace contextRef="#ctx0" brushRef="#br0" timeOffset="365071.9757">10121 1141,'0'50,"0"24,0-24,0 24,0-49,0 0,0 24,24-49,26 50,-25-50,0 0,24 0,-24 0,25 0,-50-25,49-25,-49 26,0-1,0-50,0 51,-24 24,-51-25,25-25,26 50,-1 0,-25 0</inkml:trace>
  <inkml:trace contextRef="#ctx0" brushRef="#br0" timeOffset="365496.0353">10518 1116,'-75'50,"75"-25,0-1,0 1,50 0,-25-25,-1 0,26 0,-25 0,0 0,24 0</inkml:trace>
  <inkml:trace contextRef="#ctx0" brushRef="#br0" timeOffset="365840.8048">10691 1265,'25'50,"0"-1,-25-24,0 99,0-50,0-24,0 0,0-1,0-24,0 0,0 0,-25-100,0 1,25-1,0 1,0 0,0 49,0 0,50-74,-50 74,49-25</inkml:trace>
  <inkml:trace contextRef="#ctx0" brushRef="#br0" timeOffset="366167.7566">10964 546,'0'99,"0"50,0 49,25-99,0 50,-1-99,-24 24,50 1,-50-51,99 1</inkml:trace>
  <inkml:trace contextRef="#ctx0" brushRef="#br0" timeOffset="366783.7286">11361 1488,'25'0,"0"0,-1-49,1-1,-25 0,0-24,0 49,0 0,0-24,-25 49,-24 25,24 74,25-50,-25-24,0 25,25-25,0-1,0 26,0 0,50-26,-25-24,0 25,49-25,0 0,-49 0,25 0,-25 0,-1 0,26 0,-25 0,0 0,24 0,-24 0,-25-25,50 1,-26-1</inkml:trace>
  <inkml:trace contextRef="#ctx0" brushRef="#br0" timeOffset="367063.8565">11956 1439,'25'0,"-25"-25</inkml:trace>
  <inkml:trace contextRef="#ctx0" brushRef="#br0" timeOffset="367616.179">12452 1017,'0'-25,"-25"100,25-26,0 26,0-51,0 26,0-25,0 24,25-49,0 0,0 0,0 0,24 0,-24 0,0 0</inkml:trace>
  <inkml:trace contextRef="#ctx0" brushRef="#br0" timeOffset="368223.6285">12552 967,'-25'0,"0"0,-50 25,75 0,0 0,0 24,0-24,0 0,0 25,25-50,0 0,50 0,-75-25,24 0,-24-25,0 26,0-1,0 0,0 0</inkml:trace>
  <inkml:trace contextRef="#ctx0" brushRef="#br0" timeOffset="369528.0757">12651 843,'49'25,"1"50,-50-26,25 1,0-1,-1-24,-24 25,0-25,25-75,-25-24,0 49,50-50,-25 26,-25 24,49 0,-49-24,0 73,0 51,25-50,-25-1,0 1,0 25,0-25,0-75,25-49,24 49,-24 25,-25 1,0 73,50 26,-50-1,25 25,-25-49,0-25,0 24,0 26,24-75,1 24,0-24</inkml:trace>
  <inkml:trace contextRef="#ctx0" brushRef="#br0" timeOffset="374071.8076">17512 1091,'0'25,"0"50,0 24,0 50,0-1,0-48,0-1,0 25,0 25,0-25,0-75,0 26,0-50,75-1,24-24,-49-74,-25 49,49 25,0 0,1 0,24-49,-74 49,74-50,-49 25,-1 25,-24 0,0 0,24-25,-24 25,25-24,-25-1,-1 25,1 0,25 0</inkml:trace>
  <inkml:trace contextRef="#ctx0" brushRef="#br0" timeOffset="375191.8812">17562 1017,'0'-25,"25"0,24 25,1-24,-25 24,99 0,-25-50,-24 50,-1 0,0 0,1-25,-1 25,1 0,-1-49,-49 49,24 0,-24-25,0 25,25 0,-50-25,24 25,51-25,-26 0,1 25,-25 25,-25 25,0 49,0-25,0 75,0-74,0-1,0-24,0 98,0-73,0-50,0 49,0-24,0-1,0 26,0-50,0 24,0-24,0 0,0 0</inkml:trace>
  <inkml:trace contextRef="#ctx0" brushRef="#br0" timeOffset="375856.0959">18182 1265,'0'74,"-25"26,1-1,24-25,0 1,0 49,0-50,0-49</inkml:trace>
  <inkml:trace contextRef="#ctx0" brushRef="#br0" timeOffset="376967.7911">18133 1339,'24'-24,"1"48,0-24,-25 50,25 24,-25-49,0 50,49-1,-49-49,0 25,0-26,0 1,0 25,25-75,25-25,-50-49,25 25,24-26,-49 26,25 49,-25 0,0-24,50 24,-26 25,-24 25,50 99,-50-50,0-49,0 49,0-49,0 25,0 24,0-49,0 0,0 0,0 24</inkml:trace>
  <inkml:trace contextRef="#ctx0" brushRef="#br0" timeOffset="379400.1471">4267 3225,'49'0,"75"-50,75 0,24 1,0 49,25-75,-24 26,-150 49,-24-25,-26 0,1 0</inkml:trace>
  <inkml:trace contextRef="#ctx0" brushRef="#br0" timeOffset="399871.2504">21432 6300,'49'0,"150"0,24-49,25 49,-50-50,75 50,0-49,-149 49,25 0,-25 0,-50 0,-49 0</inkml:trace>
  <inkml:trace contextRef="#ctx0" brushRef="#br1" timeOffset="415248.883">4391 7069,'25'-24,"74"24,-50-25,75 25,-49 0,-1 0,1 0,49 0,-50 0,-49 0,49 0,1 0,49 25,-50-25,-24 24,24 26,75-50,-75 25,1 24,-1 1,25-25,26 24,-51-49,0 50,-24-50,-25 0,24 25,-24-25,0 0,0 0,49 0,-24 25,-25-25,49 49,25 1,25-1,-74-49,24 25,-49-25,50 50,-1-50,0 25,-24-25,24 0,-49 49,50-49,-51 0,26 25,0 0,-1-25,50 25,-49 49,74-49,-74 24,-26-49,101 25,-51-25,-49 50,49-50,-24 25,24-25,1 49,-1-49,0 25,75 74,-74-99,98 100,-49-1,-24-99,48 49,-73-24,24 25,-74-50,24 25,1-1,49 1,-24-25,24 25,-50 0,26-25,-1 0,1 25,-1-25,-49 0,25 0,49 24,-50 1,1 0,-25-25,24 0,26 25,-26 0,26-25,-50 0,-1 0,100 0,-74 0,24 0,1 0,-50 0,49 24,-49-24,49 25,-24 0,24 0,1-25,-26 0,26 0,-1 0,25 0,50 0,-74 0,49 0,0 0,-50 0,50 49,0-24,-25 0,-24-25,-1 0,-24 0,-1 0,75 0,-49 0,-1 0,50 0,-49 0,-1 50,1-50,73 25,-73 24,-1-49,1 50,-1-50,0 0,1 0,-50 0,49 0,-74 25,25-25,49 0,-24 0,-25 0,0 0,49 0,-24 0,24 0,-24 24,24-24,-49 0,0 0,49 0,-24 0,24 50,0-50,1 0,-50 0,49 0,0 0,26 0,-1 0,-25 0,50 0,25 0,-25 0,-49 0,49 0,-50 0,50 0,25 0,-99 0,24 0,25 0,-24 0,-1 0,0 0,1 0,24 0,0 0,-24 0,24 0,0 0,-24 0,-1 0,-49 0,24 0,-24 0,0 0,0 0,24 0,-24 0,0 0,49 0,-24 0,-25 0,0 0,-1 0,26 0,-25 0,24 0,-24 0,74 0,-24 0,-1 0,1 0,-1 0,1 0,-26 0,-24 0,25 0,-50-74,0 49,0-25</inkml:trace>
  <inkml:trace contextRef="#ctx0" brushRef="#br1" timeOffset="415952.6742">19125 9004,'74'75,"125"49,73 49,-73-24,24-25,-74-25,-124-99,0 0,-25 25,-50-25,-24 0,-1 0,1 0,-25 25,74-25,0 0,-25 49,1-49,49 25,-25 0,0-25,0 0,25 25,-25-25,-24 25,-1-1,25-24,-24 0,24 0,0 0,-24 0</inkml:trace>
  <inkml:trace contextRef="#ctx0" brushRef="#br1" timeOffset="417487.2442">14958 8210,'0'25,"0"50,49-1,-49 0,0 1,0-50,0-1,0 51,0-26,0-24,0 0,0 25,0-26,0 1,25 25</inkml:trace>
  <inkml:trace contextRef="#ctx0" brushRef="#br1" timeOffset="418303.7709">15032 8235,'0'0,"0"-74,0 49,0 0,0 0,0 1,25-26,0 50,24-25,-24 25,0 0,0 0,-25 25,0 25,24-1,-24-24,0 0,-24 24,-26-24,-24 25,49-25,-74-1,74 1,-25 0,1 0,24 24,50-49,74 25,-74-25,74 0,-25 50,1-1,-51-49,51 0,-26 25,-24 0</inkml:trace>
  <inkml:trace contextRef="#ctx0" brushRef="#br1" timeOffset="419353.0883">15478 8632,'25'-25,"50"0,-51 1,1-1,-25-25,0 25,0 1,0-1,0-25,0 1,-25 49,1 0,-26 0,25 0,-24 0,49 24,-50 26,50-25,-25 0,25 24,0 26,0-51,0 1,0 0,0 25,0-26,50-24,-1 0,75 0,-49 0,-25 0,-1 0,-24 0,0 0,24 0,1-24,-25 24,24-25,-24 0,0-25,-25 26,0-1,0-50,0 26,0 24,0 0,0 0,0-24,-124 74,99 24,-49 50,24-49,50 0,0-26,-25 26,50-50,0 0,0 0,24 0,1-74,-50 49,0 0,50 25,-50 74,0 1,0-1,0 1,-25-26,74-148,-24 25,25 24,-50-24,25 49,74-50,-99 26</inkml:trace>
  <inkml:trace contextRef="#ctx0" brushRef="#br1" timeOffset="423239.0535">20092 9847,'0'25,"-25"0,1 0,-100-25,49 0,-49 0,25 49,-25-49,-75 50,125-50,-75 25,-24 0,-51 24,150-49,-75 50,50-50,-50 0,25 50,74-50,-74 0,50 24,49-24,-49 0,-1 0,1 0,-1 50,1-50,-50 0,25 50,-25-50,49 0,-24 0,-25 24,50-24,-50 0,49 0,-49 0,50 0,-1 0,-49 0,50 0,-50 0,-25 50,25-50,0 0,-74 0,123 0,-49 0,-25 0,25 0,50 0,-75 0,-25 0,26 0,-51-25,1 25,-1-49,51 49,23-50,-73 50,124 0,-26-25,-24 25,100-49,-51 49,-24-25,-25 25,50-50,-26 1,-24-1,-99 0,0 25,74-49,-25 24,-99 50,149-49,-49 49,-1-50,1-24,49 49,-75-49,25 24,1 25,-26-49,-24 49,25-74,-1 49,50 50,1-49,123-1,-50 50,26 0,24-25,0 25,0 0,1-25,-26-24,25 49,-24 0,24-25,-50 0,26-25,24 50,-25 0,1-24,-26-26,1 25,-25 0,24-49,-74 49,25-24,25-1,-99-49,49 49,74 1,-73-1,-51-49,100 49,49 50,-24-25,0 1,24-26,-74 0,25 1,-1-1,26 25,49-24,-49 49,49-50,0 50,-24-50,-26 50,75-74,-74 74,74-25,-50 0,25 25,1-24,-51 24,26-25,-1 0,-24-25,24 50,0-24,26 24,24-25,-50 25,0-25,-24-25,24 26,1-1,-1-25,-24 1,-1 49,1-50,74 100,25 24,-1 0,1-24,25 24,-50-49,0 0</inkml:trace>
  <inkml:trace contextRef="#ctx0" brushRef="#br1" timeOffset="423704.6986">4664 7119,'49'0,"-24"0,0 0,0 0,-1 0,1 0,0 0,25 0,-26 0,-24-25,25 0</inkml:trace>
  <inkml:trace contextRef="#ctx0" brushRef="#br1" timeOffset="424568.2314">15082 9996,'-25'75,"25"-50,0-1,0 26,-25-50,25 99,0-74,0 0,0 24,0-24</inkml:trace>
  <inkml:trace contextRef="#ctx0" brushRef="#br1" timeOffset="425248.5722">15255 9599,'0'-24,"50"24,24-50,25 25,-49 25,-25 0,24 0,-24 0,-25 50,-25-1,1 1,-76-25,-24 24,25 1,74-25,-49-25,49 0,-49 0,49 25,25-1,0 1,25 50,24-51,-24 1,25 25,-25-25,74 74,-74-74,-1 24,26-49,-25 0</inkml:trace>
  <inkml:trace contextRef="#ctx0" brushRef="#br1" timeOffset="425736.6192">15578 10195,'74'0,"-49"0,0 0,24-25,-49 0,0 0,0 1,0-51,0 25,-24 50,-1 0,0 0,0 25,0 0,-24 0,49 25,0-26,0 51,0-50,0 24,0-24,49 25,26-50,-1 0,-49 0,49 0,1 0,-1-25</inkml:trace>
  <inkml:trace contextRef="#ctx0" brushRef="#br1" timeOffset="426055.0922">16247 10120,'-24'50,"24"74,0-25,0 0,-25 50,25-74,0-1,0-49,0 49,0-24</inkml:trace>
  <inkml:trace contextRef="#ctx0" brushRef="#br1" timeOffset="426584.0666">16123 10368,'0'-24,"25"24,25-25,-25 0,-1 25,1 0,0 0,49 25,-49 24,-25-24,0 0,0 25,-25-50,1 0,-26 49,25-49</inkml:trace>
  <inkml:trace contextRef="#ctx0" brushRef="#br1" timeOffset="434879.9699">4168 7565,'24'-24,"1"24,99 49,-49 50,-1-49,50 0,-50-1,1 1,-50-1,49 1,-24-50,-50 25,49 25,26-1,-50-49,49 50,-24-25,-26 24,26 26,-25-75,24 49,1 1,24-25,1 24,24 26,0-26,25 1,-49 49,-26-99,26 74,-51-49,51 0,-25 49,-1-74,26 50,-26-25,26 25,49 24,-50 0,0-74,75 50,-74 0,-1-26,0 26,26 0,-26-26,-49-24,25 0,49 0,-50 50,75 0,25-26,25 1,-75 0,50 25,-75-1,1 1,24-25,-25-25,1 49,-1-49,1 0,-51 25,26-25,24 50,1-50,-1 24,1-24,49 50,-50-50,50 50,99-1,-99-49,50 50,-124-50,-1 0,-24 0,25 0,-26 0,26 25,0-25,24 0,1 0,-1 0,0 49,1-49,-1 0,-24 25,-1-25,26 0,49 50,-75-50,26 0,49 0,-50 49,1-49,74 50,-75-50,0 0,50 0,0 50,25-50,0 49,49-49,-73 25,-51-25,100 25,-75 0,-25 24,75-49,-75 25,50-25,-49 0,24 50,0-50,-49 0,24 49,-49-49,50 0,-26 0,26 0,49 25,-50-25,0 0,26 0,48 0,-73 0,-1 0,75 0,-25 50,25-50,-25 0,50 49,-75-49,50 50,0-1,-75-49,50 0,0 0,-50 0,1 0,49 0,25 0,-1 50,-73-50,49 0,-50 0,50 0,-74 0,0 0,74 0,-25 0,-25 0,25-25,-49 0,74 25,-49-49,-1 49,50 0,-25-25,0-25,-49 50,49-24,0-26,-49 50,24-50,-49 26,99-26,-74 0,24 50,-49-24,25-1,24 25,-24-25,-1 0,-24 25</inkml:trace>
  <inkml:trace contextRef="#ctx0" brushRef="#br1" timeOffset="436032.0608">18951 10492,'-25'-24,"25"-1,25 25,25 0,-50-25,25 0,-1 25,1 0,25 0,-25 0,-1 0,1 0,-25 50,0-1,0-24,0 50,0-1,-25-74,1 74,24-49,0 0</inkml:trace>
  <inkml:trace contextRef="#ctx0" brushRef="#br1" timeOffset="437432.5181">10269 10418,'0'0,"-74"0,24 0,26 25,-1 24,-25-24,50 0,0 0,0 49,0-49,0 25,25-50,25 24,-26-24,26 0,-25 0,0 0,24 0,1-24,-50-51,0-49,0 99,0 1,0-26,0 25,0 0,0-24,0 24,-25 25,0 0,0 0,1 0,24 50,0 24,0-49,0 49,0 1,24-1,1 0,-25 1,50-26,-25-24,0 0,-1-25,51 0,-50 0,49 0,0 0,1 0</inkml:trace>
  <inkml:trace contextRef="#ctx0" brushRef="#br1" timeOffset="437983.8076">10766 10567,'0'0,"-25"0,-50 25,75 24,0-24,0 25,25-1,-25-24,25-25,0 25,0-25,-1-50,1 25,0 1,-25-1,0 0,0 0,-25 0</inkml:trace>
  <inkml:trace contextRef="#ctx0" brushRef="#br1" timeOffset="439000.2327">10939 10517,'0'0,"25"25,-25 0,0 24,50-24,-50 0,0 25,0-26,0 1,0-50,0-24,0-1,24 50,-24 50,0-1,25-24,-25 0,25 0,0 0,0-25,24 0,1 0,-25-50,-25 0,49-24,-49 49,0 0,0 1,-49 48,49 1,-25 25,25-25,0-1,0 1,0 50,0-51,99-24,-24 0,-26 0,-24-24,0-1,-25-25,0 1</inkml:trace>
  <inkml:trace contextRef="#ctx0" brushRef="#br1" timeOffset="450487.8133">18827 10418,'25'0,"49"0,-49 0,0 0,25 0,-26 0,1 0,0 0,25 0,-26 0,1 0,0 0,25 0,-26 0,1 0,0 0,-25 50,0-26,0 1,-50 25,1-25,49-1,-50-24,25 25,25 0,-24-25,-1 25,-25-25,25 0,1 49</inkml:trace>
  <inkml:trace contextRef="#ctx0" brushRef="#br1" timeOffset="453687.4323">2605 7590,'25'0,"24"0,26 25,-26 0,100-25,-50 0,50 0,0 0,-25 0,25 0,-75 0,-49 0,0 0</inkml:trace>
  <inkml:trace contextRef="#ctx0" brushRef="#br1" timeOffset="458305.3086">15553 5507,'0'0,"-25"0,-49 0,-1 24,26 100,24-99,-25 99,50-99,-25 50,25-26,50 1,24-50,50 25,-24-25,24 49,0-49,-50 0,-49 0,25 0,-26 0,1 0,0 0,0-25,-25 1,25-1</inkml:trace>
  <inkml:trace contextRef="#ctx0" brushRef="#br1" timeOffset="458815.0482">16173 5556,'-25'50,"25"24,0 1,0-51,0 1,0 25,50-50,-1-25,-49 0,50-74,-50 25,0 49,0 0,0 0,0-49,-25 74,-24 0,-1 0,25 0,-24 0</inkml:trace>
  <inkml:trace contextRef="#ctx0" brushRef="#br1" timeOffset="459416.517">16495 5383,'0'0,"0"74,0-24,0 24,0-49,0 0,0 24,0-74,0-49,0 0,0-1,25 1,-25-1,0 51,0-51,50 26,-50 24,25 25,-1 74,-24-24,0-25,0 49,0-24,25-50</inkml:trace>
  <inkml:trace contextRef="#ctx0" brushRef="#br1" timeOffset="459983.3452">16744 5085,'24'25,"-24"0,0 49,0-24,25-1,-25 1,0-75,0 0,50 0,-25-74,-25 74,24 1,-24-26,25 50,0 0,0 25,-25 0,0 24,25-24,-1-25</inkml:trace>
  <inkml:trace contextRef="#ctx0" brushRef="#br1" timeOffset="460520.3943">17264 4986,'50'-25,"-25"0,0 0,-25 1,0-1,0-25,-50 50,25 25,0 49,25-49,0 50,0-1,-49-24,49-1,25-24,-1 0,51-25,-26 0,1-50,49 25,-99 1,50-26,-25 50</inkml:trace>
  <inkml:trace contextRef="#ctx0" brushRef="#br1" timeOffset="461064.0096">17885 4465,'0'0,"-75"0,50 25,25 24,-49 26,49-51,0 1,25 0,49-25,-24 0,-26 0,1 25,-25 0,0-1,0 26,0-25,-74 0,24 0,-24-25,49 0</inkml:trace>
  <inkml:trace contextRef="#ctx0" brushRef="#br1" timeOffset="461472.6593">18133 3969,'0'0,"49"124,-49-50,25 75,-25-25,0 25,50-50,-50 0,49-24,-24-1,0-49,24 0,1-25,-25 0,24 0,-24 0,0 0,25 0,-1-25,-24 0</inkml:trace>
  <inkml:trace contextRef="#ctx0" brushRef="#br1" timeOffset="461895.7815">18232 4738,'0'-25,"0"-50,0 1,25 49,24-74,-24 74,25 0,-26-24,1 49,-25-25</inkml:trace>
  <inkml:trace contextRef="#ctx0" brushRef="#br1" timeOffset="462753.1332">18728 4316,'-25'0,"-25"0,26 0,-1 0,-25 25,1 49,49 1,-25-51,25 51,0-50,0 49,0-24,0-26,0 1,49-25,26 0,-50 0,24 0,1-49,-25-1,-25 25,0 0,0-49,0 49,49 50,-49 0,0 0,50-1,24-24,-24 0,0 0,24 0,-24-24</inkml:trace>
  <inkml:trace contextRef="#ctx0" brushRef="#br1" timeOffset="477015.9132">4490 3299,'25'25,"74"-50,-49 0,-1-24,50 24,-24 0,49 0,-99 25,99 0,25 0,-75-49,50 49,-50 0,75-50,-25 50,50 0,0-50,-26 1,-24 49,25-50,-25 50,25 0,-75-25,1 25,-1 0,50 0,-49-49,98 49,-24-75,50 51,-26-26,-24 0,50 1,-51 49,26-75,-75 50,25 25,-49 0,73-24,-73 24,99 0,24-75,25 26,100 49,-100-50,50 0,24 50,-24-49,-99 24,24-49,-24 74,24-50,50 50,-24 0,24 0,25 0,-1 0,-73-50,-75 50,-25-49,-49-1</inkml:trace>
  <inkml:trace contextRef="#ctx0" brushRef="#br2" timeOffset="507719.2146">3622 7937,'25'50,"-25"-25,49 49,-49-49,25 50,25-1,-1 25,-49 25,75-25,-26-24,51 74,-51-100,26 26,-51-1,26-49,-25 74,24-49,-24-1,74 26,-99-1,50 50,0-99,-26 25,51 24,49 50,-75-99,-24 49,50 1,-51-51,26 26,0 0,-25 24,49 1,-24-26,-1 1,26-1,-1 51,50-26,25-24,-75-26,1 26,49 24,-100-74,26 50,-25-50,0 0,-1 50,26-50,0 49,74 1,-50-25,25 24,-24-49,-1 0,1 25,-51-25,26 50,24-50,1 24,24 1,-49 0,123 0,-98 0,-26 0,26-25,24 24,-49 1,-1 0,50 25,-49-26,74 26,-25 0,25-1,50-24,-50 0,0 0,25-25,0 49,-25-49,-50 0,0 0</inkml:trace>
  <inkml:trace contextRef="#ctx0" brushRef="#br2" timeOffset="509311.8416">9079 11633,'49'25,"-24"-25,25 0,-25 0,49 0,-49 0,0 0,49 0,25 50,25-1,25-49,-25 0,25 50,49 0,-73-1,48-49,-98 25,-1-25,0 0,-49 0,74 25,-74 0,25-25,24 0,1 0,24 24,25-24,25 50,-50-50,75 0,-100 50,50-50,-74 0,24 0,-49 24,49-24,1 0,-1 50,0-50,26 0,-51 0,51 50,-26-50,0 0,50 0,-49 0,24 0,-25 0,1 0,24 25,25-25,-49 0,24 0,-50 0,100 49,-25-49,-49 0,49 0,-25 0,50 0,0 0,-75 0,0 0,50 0,25 0,50 0,-1 0,-74 0,75 0,-1 0,-49 0,-25 0,25 0,-50 0,25-74,-99 49,99-25,99 1,-74-51,-25 100,25-49,-1-1,51 1,-125-1,50 25,0 0,-49-49,24 74,-74-50,0 50,74-24,-50-26,1 0,0 26,24-26,-24 25,-26-24,26 24,-25-25,49 25,26-24,-51-1,-24 0,25 26,-50-1,0-50,24 26,26 24,24-25,-74 26,0-1</inkml:trace>
  <inkml:trace contextRef="#ctx0" brushRef="#br2" timeOffset="510016.1103">18629 11013,'49'0,"1"-49,24 49,26-25,-51 0,26 25,-26-25,1 25,-1-49,-24 49,-25 49,-25 50,-24 25,-50 25,49-49,25-26,-24 0,-1 26,50-76</inkml:trace>
  <inkml:trace contextRef="#ctx0" brushRef="#br2" timeOffset="511807.6556">8781 11757,'0'50,"0"0,0 24,0 0,-49 26,49-26,-25-24,25-1,0-24,0 0,0 25,0-26,0 1,0 25,0-25,49 24,150-49,-1 50,75-50,-50 49,50-49,25 0,-25 0,-75 0,-49 0,25 0,-26 0,-73 0,-1 0</inkml:trace>
  <inkml:trace contextRef="#ctx0" brushRef="#br2" timeOffset="513048.4196">9079 11683,'-50'0,"25"0,-24 0,24-25,0 25,0 0,1 0,123 0,99 0,50 0,50 0,-25 0,-50 0,50 25,0-25,-75 50,-74-50,25 0,-75 0,1 0,-50 0,0 24,-25 1,0 50,0-1,0-24,-25 49,25-25,-25 1,25-26,0 26,-25-26,0-49,25 75,0-50,0 24,0-24,0 49,0-49,0 0,-49 0,24-25,0 0,-25 0,-24-50,24 50,1 0,-26 0,26 0,24-25,0 25</inkml:trace>
  <inkml:trace contextRef="#ctx0" brushRef="#br2" timeOffset="513703.3041">10195 11708,'-25'49,"25"100,0 50,0-1,0-74,0-49,0-1,-25-24,1-50,-1 0</inkml:trace>
  <inkml:trace contextRef="#ctx0" brushRef="#br2" timeOffset="514191.8853">10518 12005,'24'0,"-24"25,0 50,0-51,-24-24,24 50,0-25,0 0,0 0,-25-25</inkml:trace>
  <inkml:trace contextRef="#ctx0" brushRef="#br2" timeOffset="515008.1172">10691 11857,'0'0,"25"0,0 0,0 0,49 0,-74 24,0 1,0 50,0-26,0 26,0-51,0-73,0-1,74-49,-74 49,25-24,0 24,25 26,-50-1,24 0,1 25,25 50,-1 24,-49-24,0-26,25 51,-25-50,0-1,0 26,0-25,0 0,0-1,0 26</inkml:trace>
  <inkml:trace contextRef="#ctx0" brushRef="#br2" timeOffset="515655.3684">9004 11857,'0'24,"0"51,0-26,0 26,0-1,0-49,0 0</inkml:trace>
  <inkml:trace contextRef="#ctx0" brushRef="#br2" timeOffset="516048.124">9029 12055,'50'0,"-25"-25,-1 25,1 0,50 0,-51 0,26 0</inkml:trace>
  <inkml:trace contextRef="#ctx0" brushRef="#br2" timeOffset="516408.0891">9302 11584,'-50'74,"50"1,-24-1,24 0,0 1,0-50,0 49,0 0,0-49,0 25,0-25,-25-25</inkml:trace>
  <inkml:trace contextRef="#ctx0" brushRef="#br2" timeOffset="516975.5472">9501 12005,'0'50,"0"-25,0 0,0 24,0 26,-25-50,25-1,0 1,0 25,0-25,0 24,25-49,74 0,-74 0,-1-25,76 1,-76-1,1 25,-25-25,25 0,0 0</inkml:trace>
  <inkml:trace contextRef="#ctx0" brushRef="#br2" timeOffset="517383.5706">9501 12254,'49'0,"-24"0,25-50</inkml:trace>
  <inkml:trace contextRef="#ctx0" brushRef="#br2" timeOffset="530368.669">20563 10071,'0'0,"0"25,0 49,0 0,0-49,0 124,0-124,0 49,-24 50,24 0,-25 50,-25-25,25-50,-24 25,24-25,-25 50,1 0,49-75,-50 1,25-1,-24 75,-1-50,-49-24,25 98,24-98,-49 24,24 0,26-74,-26 49,26-49,-1 49,-74-24,74 24,-24-49,-50 0,50 49,-75 1,25-1,24-24,-48 24,-1 26,25-51,0 1,-25-1,-99-24,99 50,-99-26,0-49,50 50,-1-1,-74 26,75-75,-1 49,-49-49,50 50,-50 0,49-50,75 0,-24 49,-100-49,24 0,26 0,-1 0,-49 0,-49 0,-1 0,-24 0,24 0,0 0,25 0,-24 0,98 0,-24 0,25 0,-1 0,26 0,24 0,-75 0,-24 0,-24-25,-1-99,-75 25,-123-50,25 100,98-75,76 0,-1 74,0-49,74 49,-24 1,50-51,-26 1,50-25,0 50,-74-75,-50-74,25 74,0-50,-49-24,49 25,0-25,99-1,-75 1,51 0,49 99,-50-50,-24-24,-75-25,50-1,-1 75,-24 1,149 73,0 1,25 24,24 25,-25-24,51 24,-76-74,76 49,24 25,-50 1,25-26,0-49,1 49,24 25,0-24,-25 24,25 0,0 0,0 0,25 25,-1 0,1 0,0 0,-25 75,0-1,-25 1,25-1,-25 1,1-26,-1 1,0-1,25-24,-50-50</inkml:trace>
  <inkml:trace contextRef="#ctx0" brushRef="#br2" timeOffset="531103.8815">1166 8558,'0'-25,"25"25,0 0,49 0,-24 25,-25-25,-1 24,26-24,-25 0,49 0,-49 25,25-25,-26 0,1 0,25 25,-25 0,-1-25,1 0,75 25,-51-25,1 49,24-24</inkml:trace>
  <inkml:trace contextRef="#ctx0" brushRef="#br2" timeOffset="536559.9014">9302 13246,'-25'25,"25"-1,0 1,0 0,0 0,0 0,25-25,-25 24,0 1,25 0,0 0,0-25,24 0,-49-25,50-25,-50 26,25-1,-25-25,24 50,1 0,0 0,0 25,0 0,-1 0,1-25,0 0,0-75,-25 50,0-49,0-1,0 1,0 49,-25-49,0 74</inkml:trace>
  <inkml:trace contextRef="#ctx0" brushRef="#br2" timeOffset="537168.7912">9724 13196,'49'0,"-24"0,0 0,0 0,0 0,-50 0,0 0,-25 25,50 25,0 24,-24-74,-1 25,25 0,0-1,49 1,26-25,-26 0,26-25</inkml:trace>
  <inkml:trace contextRef="#ctx0" brushRef="#br2" timeOffset="537520.0719">10071 13345,'25'50,"-50"49,25 25,0-50,-25 1,25-1,0 0,0-24,-25 0</inkml:trace>
  <inkml:trace contextRef="#ctx0" brushRef="#br2" timeOffset="538312.2328">10021 13791,'50'0,"-25"0,24-24,-24-1,0 25,0 0,0 0,-25 25,0-1,0 26,0-25,-25 0,0-25,25 49,-50-49,26 50,-1-50,-25 0,-24 0,49 0,0 0,0 0,25-25</inkml:trace>
  <inkml:trace contextRef="#ctx0" brushRef="#br2" timeOffset="538792.0522">10716 13469,'25'50,"-25"24,0 0,0 1,0-26,-25 26,0-26,0 1,25-25,0 0</inkml:trace>
  <inkml:trace contextRef="#ctx0" brushRef="#br2" timeOffset="539359.3475">10766 13419,'24'-24,"1"-1,0 25,25 0,-26 0,26 0,0 25,-50-1,0 1,0 25,0-1,-25-49,0 50,0 0,-24-50,24 49,-25-24,1-25</inkml:trace>
  <inkml:trace contextRef="#ctx0" brushRef="#br2" timeOffset="540976.4561">11386 13295,'-25'-24,"-25"73,1 1,49-1,-25-24,0 50,-25-51,50 1,0 25,25-50,0 0,25 0,-1-25,-24 0,25-74,-50 74,0 75,49 24,-49-49,0 0,0 24,25-24,25-50,-1 1,1-26,0-24,24 24,-49 25,24-49,-49 49,0 0,0 0,0-24,0 24,0 0,-49 25,-1 0,50 75,0-51,0 26,0-25,0 0,25-25,25 0,-50 49,0-24,24 25,1-1,-25 26,0-1,0-24,0-1,0 1,0-1,-25-49,-24 0,24 0,0 0,25-49,0-1,25-24,49-25,-24 24,49 1,-49-1,-1 26,1 24,-25-25,-25 26,49-1,-49-25,0 25,25 0,-25-24,0 24,0 0,0-24,-25 49,-24 24,49 1,-25 25,25-25,0-1,0 26,0-25,25 25,49-50,50 0,-99 0,0-25,24 0,-49 0,25-25</inkml:trace>
  <inkml:trace contextRef="#ctx0" brushRef="#br2" timeOffset="542391.1664">15652 13072,'-25'25,"25"24,0 26,0 49,0-74,0 24,0-49,0 0,0-1,0 1,25-25,25 25,-25-25,-1 0,1 0,50 0,-26 0,-24 0,49 0,-49 0,74-25,-24 0,-1 25,1-24,73-26,-24 50,25-50,50 50,-125-49,75-1,-50 25,25-24,0 49,-25-50,-74 50,0-50,-25 26,25-1</inkml:trace>
  <inkml:trace contextRef="#ctx0" brushRef="#br2" timeOffset="543583.6285">15677 12998,'0'0,"-25"24,0-24,25-24,0-51,0 50,75-49,-1 74,50-25,-49-24,-1 49,50 0,25-50,49 0,-49 1,0 49,-25-50,-25 50,25 0,-49-49,-1 49,-24 0,-1-25,26 25,-26 0,26 0,-1-50,1 50,-51 0,1 0,25 0,49-25,-49 25,-26-49,1 49,25 0,-25 0,24-25,-24 25,0 0,24 74,-49-49,0 25,0 24,0 1,25-26,0-24,-25 0,0 0,0-1,0 26,0 24,0-49,0 0,0 0,0 24,0-24,-25-25,-49 0,-1 0,1 0,0 0,49 0,-50 0,51 0,-51 0,1 0,-26 0,51 0,-1 0,25 0,1 0</inkml:trace>
  <inkml:trace contextRef="#ctx0" brushRef="#br2" timeOffset="544175.5998">16892 12551,'0'25,"0"0,0 49,0 50,0-49,0-1,0-49,0 49,0-24,50 24,-50-49</inkml:trace>
  <inkml:trace contextRef="#ctx0" brushRef="#br2" timeOffset="544655.128">17140 12725,'25'49,"-25"26,0-1,0-49,0 49,0-49,0 0,0 25</inkml:trace>
  <inkml:trace contextRef="#ctx0" brushRef="#br2" timeOffset="545663.8789">17165 12675,'0'-25,"0"1,25 24,0 0,0 24,-25 1,24-25,-24 25,0 25,0-26,0 1,0-50,0-24,0 24,25 0,0 0,0 1,0 48,-1 1,-24 0,25 25,-25-26,0 51,25-50,-25 24,50-24,-50 0,0 24,0-24,0 0,0 0,24-25</inkml:trace>
  <inkml:trace contextRef="#ctx0" brushRef="#br2" timeOffset="548776.6708">16123 12874,'0'49,"0"-24,0 49,0 1,0-1,0 1,0-26,0 1,-24 0,24-26,0 1,0-50</inkml:trace>
  <inkml:trace contextRef="#ctx0" brushRef="#br2" timeOffset="549152.5276">16099 13320,'0'-25,"49"25,-24 0,0 0,24 0,-49-49,0 24</inkml:trace>
  <inkml:trace contextRef="#ctx0" brushRef="#br2" timeOffset="549632.0216">16247 12700,'0'50,"0"-1,0-24,0 0,0 49,0 1,0-51,-24 51,-1-75,25 25,0 24,0-24,0 0,0 25,0-26</inkml:trace>
  <inkml:trace contextRef="#ctx0" brushRef="#br2" timeOffset="550072.5889">16322 13122,'0'49,"0"-24,0 50,0-26,-50-24,50 0,0 24,0-24,50 0,-25-25,24 0,-24-50,25 1,-26 24</inkml:trace>
  <inkml:trace contextRef="#ctx0" brushRef="#br2" timeOffset="550392.2322">16446 13320,'0'-25,"0"1,0-1,49 0,75-50,-99 51,25-26,0 0</inkml:trace>
  <inkml:trace contextRef="#ctx0" brushRef="#br2" timeOffset="551448.4906">20886 9699,'0'-25,"0"0,50-25,-1 1,75 24,-49 0,-75 0,49 25,-24 0,0 0,-25-24,25 24,24 0,-24 0,0 0,49-25,-24 25,-50-25,25 0,-1 25,1 0,-25-25,25 25,0 0,-25-24,49 24</inkml:trace>
  <inkml:trace contextRef="#ctx0" brushRef="#br2" timeOffset="560920.0258">1836 7169,'-25'24,"0"26,-74-25,99 0,-50-1,-24 26,24-50,-24 50,49-26,-49 1,49 0,0 25,0-50,1 24,-1 26,25-25,0 0,-50 24,25 1,25-1,-24-49</inkml:trace>
  <inkml:trace contextRef="#ctx0" brushRef="#br1" timeOffset="569407.6966">1886 7193,'-25'0,"-25"0,0 50,26 0,24-1,-50-24,25 74,-24-74,24 0,-25 24,50 26,-25-50,1 24,24-24,-100 74,100-49,-49 49,49-24,-25 49,-25-50,1 50,24-74,-25 24,26-24,-1 49,-25-50,1 26,49-26,-50 26,50 49,0-50,0 50,0 25,0-25,0 25,0 49,0-74,0-24,0-1,0-25,0 50,0-24,0 24,0 74,0-124,0 100,99 25,-99-1,50 25,-1-24,26-26,-26-123,51 173,-51-124,75 75,-74-100,24 26,-49 73,99-49,-25 25,1 0,-26-75,-24-24,-26 0,26-1,24 1,-49-1,0 1,0-25,24 74,-24-74,99 49,-74-24,24-1,25-24,1 25,24-1,-75-24,1-25,0 50,49-25,-50-25,26 49,-1-49,25 50,-24-25,98 24,-98-49,99 149,49-149,-25 50,1-1,-1 1,25 0,-99-1,25-49,-50 25,-49 0,74 0,-25-25,50 49,-25 1,99-1,-24 1,74 74,-75-74,-24-26,-1 51,-24-75,-50 0,25 50,75 49,-125-99,50 0,0 0,-24 25,98 49,-74-74,25 0,-25 25,0 24,-25-49,50 50,-100 0,51-26,-26-24,1 0,49 75,-50-50,25-25,75 24,-50 1,74 74,-74-99,50 75,-25-26,24-24,26 25,-1-1,50 1,-24-50,-1 50,25-50,50 74,-26-49,-48-25,-26 0,25 74,-24-74,-1 0,-74 0,-49 0,49 0,24 0,51 0,-1 0,125 0,-50 0,49 0,-49 50,-25 0,74-26,-98 1,-26-25,75 0,-75 0,1 0,24 0,-49 0,24 0,-49-25,-25-24,25 49,0-99,0-1,-75 76,50-51,-50-24,1 49,24-24,-25 24,1-49,-50 74,49 0,25-123,-49-1,-25 25,24 25,-24-75,0 75,-25-25,50 24,-26 1,-24 0,25-25,0 25,25-50,-1 0,-49 25,50-25,-50-74,0 49,0-24,0-1,0 1,0 74,0-149,49 124,-49 25,50-25,0 1,-50 24,49-25,1 0,-1 50,1 0,-25 24,0 26,-1-100,1 99,-25-24,25-26,25 26,-50 0,24 24,1-24,0 49,0-25,-25 1,25-1,-1 50,1-50,-25 26,25-1,25-50,-25 1,-1 24,-24 26,50-1,-50 0,0-25,25 25,-25 1,25-1,-1-25,-24 25,50-49,-50 49,25-99,-25 99,0-24,0 24,0 0,0 0,0-24,0 74,-50 99,1-50,-51 75,76-50,24-74,-50 49,25-49,25 25,-50-25</inkml:trace>
  <inkml:trace contextRef="#ctx0" brushRef="#br1" timeOffset="570249.2084">21084 9550,'0'74,"0"-49,0 49,0 1,0-50,0 49,0-24,0-26,0 1,0 0,50 25,-50-25,25 24</inkml:trace>
  <inkml:trace contextRef="#ctx0" brushRef="#br1" timeOffset="571440.2348">8384 14957,'0'25,"0"49,0-24,0 24,0 1,0-50,0 49,0-49,50-75</inkml:trace>
  <inkml:trace contextRef="#ctx0" brushRef="#br1" timeOffset="572191.3135">8533 14808,'25'-24,"0"-1,0 25,-1-25,1 25,0-50,0 100,0-25,-25 0,0-1,0 26,-25-25,0 0,25-1,-25-24,0 25,1 0,-26 0,25-25,0 49,50-24,25-25,-1 0,-24 0,0 0,49 25,-49 25,0-50,0 24,-25 26,0-25,0 0,0-1,-50 1,1 0,24-25,0 0</inkml:trace>
  <inkml:trace contextRef="#ctx0" brushRef="#br1" timeOffset="572806.7886">8930 15131,'25'0,"24"0,26 0,-50 25,-1-25,1 49,0-49,25 0,-26 0,26 0,-50-25,0-24,0 24,0-25,0 1,0 24,0-25,-25 50,-24 25,49 50,0-51,-50 76,0-26,50-24,-49 24,24-49,0 0</inkml:trace>
  <inkml:trace contextRef="#ctx0" brushRef="#br1" timeOffset="573423.9572">9451 15255,'25'0,"0"0,24-50,1 1,-50 24,-25 25,0 0,0 0,1 0,-1 74,0-74,0 25,25 25,0-26,0 1,0 25,0-25,25 24,0-49,0 0,49 0,-74-24,25 24,-25-50,74 0</inkml:trace>
  <inkml:trace contextRef="#ctx0" brushRef="#br1" timeOffset="576888.1106">22325 9550,'-50'0,"0"49,50 100,0-74,-49 49,-1 25,1 49,-1-49,25 0,-25-25,1 99,-1-99,1 99,-1-74,0-25,50 25,-49-25,49 0,-25 74,0-98,25 48,0-24,-49 25,-1-25,0 25,50-75,-49 75,24-74,-25 74,26-50,-1 50,-25-50,25-25,25 25,-24 1,-1-51,25 26,-75 24,75-50,-49 100,-50 0,49-25,-25 124,1-124,49 75,-49-50,24-25,1-25,24-25,-25 75,-24-25,-1-25,1 0,24-24,-49 74,-74 99,98-99,1 24,24-24,-49 0,74-75,0-24,0 24,25-24,-24 0,-26-26,25 26,0 0,-24-26,24 26,-49 0,49-26,0 1,-124 25,75-1,-1-24,26 0,-75 49,24-49,1-25,-25 25,25 0,25-25,-50 0,-25 0,25 0,-50 0,75 0,-25 0,-25 0,25 0,-74 0,123 0,-49 0,25 0,24 0,1 0,24 0,-24 0,0 0,24 0,-24 0,-1 0,1 0,-50 0,49 0,1 0,-50 0,0 0,25 0,-25 0,-75 0,75 0,0 0,-25-25,-99 0,124-24,-124-26,-25 26,50-1,-50-49,25 24,-25-24,-49 50,-100-150,-74-24,-198 0,198-1,123 26,101 148,123 1,-25-1,50 0,50 50,-100-49,-99-50,-74-50,-75 0,-148-99,-1 25,199 173,75 50,123-50,50 50,74-24,25 24,1 0,-51-75,26 75,-26-49,-74-1,1-49,24 99,49 0,-74-50,124 50,-49-25,0 25,-1-49,-74-1,-49 50,0-49,-26-1,26 0,24 50,25 0,1 0,123 0,-50 0,51 0,-51 0,1 0,-50-49,-25 49,0-50,-49 50,-50-99,74 49,-25 1,-24-51,0 76,124-51,-100 1,75-1,-25-24,-74 0,99 49,-49-24,24 24,99 1,-49-50,25 49,24 0,0 26,25-76,25 76,0-51,-49 1,49-1,-50 1,50-1,-25 1,-24-25,49 24,-25 1,25 0,0 49,0 0,0-49,-25-1,0 75,25-25,0-49,0 24,0-24,25-1,-25 1,25 24,-25-49,0 25,50 24,-26-49,-24 49,50-24,-50 0,50-1,-26 1,-24-75,50 0,0 75,49-100,-74 124,24-98,1-1,24 50,1-25,-50-100,24 150,-49-125,99 125,-99 24,75-74,-50 25,49-25,-24-25,-50 25,24 50,-24-75,0 75,50-1,-50 1,25 24,-25 1,49-26,-49 1,25-1,-25 26,25-1,0 25,0 0,-25 1,25-76,-1 51,-24-26,25-24,-25 25,50 24,-25 25,-25-24,24-1,-24-24,50 49,-50 0,0-24,0 24,0 0,0 0,25-24,-25 24,0 0,0 0,0-24,0 24,-25 0,0 25,0 0,-49 0,0 0,24 0</inkml:trace>
  <inkml:trace contextRef="#ctx0" brushRef="#br1" timeOffset="577903.8867">224 6896,'0'-25,"0"-25,24 50,1-25,-25 1,50-1,-25 25,24-25,1 25,-25-25,-1 25,1-25,0 1,25 24,-26-25,1 0,25 0,-25 25,-1 0,-24-25,25 1,0 24,0 0,-25-25,50 0,-26 25,-24-25,25 25,0-25,25-24,-26 49,26-25,-25 25,-25 25,49 49,-49-49,0 49,0-49,0 25</inkml:trace>
  <inkml:trace contextRef="#ctx0" brushRef="#br1" timeOffset="578784.1648">5408 14957,'0'0,"0"75,-25-51,25 1,0 25,0-25,0 24,-25-24,25 0,0 0,0 24,-49-24,49 25,0-1,-25 26,25-1,0-24,0-25,0-1,0-48,0-51</inkml:trace>
  <inkml:trace contextRef="#ctx0" brushRef="#br1" timeOffset="579536.2629">5309 15081,'0'-25,"49"1,-49-1,25 25,25 0,-26 0,1 0,0 0,0 0,-25 25,0-1,0 26,0-25,0 0,0 49,0-24,0-26,0 1,-75 0,51-25,-1 0,99 0,-49 0,49 25,-49 49,-25-49,0 0,0 25,0-26,0 26,-25-50,1 0,-51 0,1 0,-1 0,51 0,-26 0,0 0,50-25,0 0,0 1,25-51</inkml:trace>
  <inkml:trace contextRef="#ctx0" brushRef="#br1" timeOffset="580167.296">5730 15453,'75'0,"-75"25,49 25,-49-25,0 24,50-49,-25 25,-1-50,-24-49,0 49,0-49,0 49,0 0,-99 25,99 74,-25 1,-24-50,24 74,25-74,-25 24,25-24,-25-25,25 25</inkml:trace>
  <inkml:trace contextRef="#ctx0" brushRef="#br1" timeOffset="580760.6382">6276 15726,'25'0,"0"0,24 0,-24-25,0 25,24-49,-49 24,0-25,0 26,0-1,0-25,0 25,-24 25,-51 0,50 50,-24-25,49 0,0-1,0 1,0 25,0-25,0-1,0 1,0 25,0-25,0-1,0 1,74 0,1-25,-51 0,76 0,-51 0,1-25</inkml:trace>
  <inkml:trace contextRef="#ctx0" brushRef="#br1" timeOffset="582255.2609">968 14089,'0'25,"0"49,0-24,0 24,0-49,25 50,-1-51,-24 51,25-26,25 26,-25-1,49 50,-24-49,-1-1,26 100,-26-150,1 26,-25 0,74 24,-25 25,25-24,-49-1,49 1,25-1,-49-24,-1 49,1 0,49-25,0 50,0-24,0-1,74 50,-49-50,74 75,-24-75,-26 50,26-50,-26-50,75 1,-99 0,74 49,-74-74,25 74,49 0,-24-49,-51-1,-24-49,25 50,-74-50,98 0,-49 0,75 0,-50 0,49 0,-124 0,50 25,-49-25,-1 0,-49 0,50 0,-1 0,0 0,50 0,-49 0,74 0,-50 0,0 0,-74 0,0 0,-1 0,26 0,-25 0,0 0,-1 0,26 0,-25 0,0 0,24 0,-24 0</inkml:trace>
  <inkml:trace contextRef="#ctx0" brushRef="#br1" timeOffset="582734.9859">7839 17661,'148'0,"1"74,25-49,0 50,24-1,-99 0,25-74,-74 25,-25 25,-100-50,1 25,-25 24,24-49,1 0,-1 25,51-25,-51 0,50 0,-24 50,24-50,0 0</inkml:trace>
  <inkml:trace contextRef="#ctx0" brushRef="#br1" timeOffset="583607.7888">5854 16768,'-74'-25,"-1"-24,26 49,-26 0,51 0,-26 0,25 0,25 24,0 1,0 0,0 25,0-26,0 76,0-51,0-24,25 0,0-25,0 0,24 0,-24 0,0 0,49-50,25-99,1 1,-100 73,24 26,26-1,-50-24,0 49,0-25,0 25,0 0,-25 75,-24 25,49 24,-25 25,25-99,0-1,0 26,0-25,0 0,0-1,0 26</inkml:trace>
  <inkml:trace contextRef="#ctx0" brushRef="#br1" timeOffset="584111.8966">6102 16743,'0'0,"-25"25,25 0,0 0,0 24,0 1,25-25,0-25,0 0,0 24,0-24,-1 0,26-24,-25-1,-25-50,0 51,0-51,-25 50,0 25,-24 0,24 0</inkml:trace>
  <inkml:trace contextRef="#ctx0" brushRef="#br1" timeOffset="584936.825">6350 16644,'25'0,"0"0,-25 74,0-49,0 50,0-51,0 51,0-1,0-49,25-75,0 1,-1-1,-24 25,25-24,0 49,-25-25,25 25,24 0,-24 50,25 24,-50-49,0 49,25 1,-1-26,1 1,25-50,-25 25,24-1,26-24,-26 50,26-50,-1 0,-24 0,24 0,-49-74,-25-1,0 50,0-74,-99 25,49 24,0 50,-24 0,24 50,50 24,0-24,0-25,0-1,0 1,25 0,25-25,24 0,50 0,-49 0,-1 0,-49 0,25-50,-26 1</inkml:trace>
  <inkml:trace contextRef="#ctx0" brushRef="#br1" timeOffset="587809.0754">20167 372,'24'0,"51"0,-26 0,26 50,-50-26,24 1,-24 25,0-25,-25 0,0-1,0 51,0-26,-25 1,-25 24,1-24,-1-25,25 24,50-49,50 0,49 0,-100 0,51 0,-1 0,25 25,-49 74,-25-74,25 0,-50 49,0 1,0-1,0 1,0 24,0-50,0 1,-75 0,50-50,-24 0,-1 0,0 0,50-25</inkml:trace>
  <inkml:trace contextRef="#ctx0" brushRef="#br1" timeOffset="588247.5874">21233 1339,'25'0,"25"0,-26 0,1 0,0 0,25 0,-26-24,1 24,0-25</inkml:trace>
  <inkml:trace contextRef="#ctx0" brushRef="#br1" timeOffset="588911.7239">21704 1215,'0'25,"0"25,0 24,0 25,25-24,25-1,-25-24,24 0,-24-26,0-24,0 0,-1 0,1 0,0 0,0-49,-25-1,0-24,0 123,0 1,99 24,-49-24,-25 0,24-50,-24 24,25-24,-26-49,1-1,-25 1,0-51,0-49,0 25,-99 0,49 75,26 24</inkml:trace>
  <inkml:trace contextRef="#ctx0" brushRef="#br1" timeOffset="589560.0532">22870 1240,'0'-49,"-25"24,1 25,-1 25,25-1,-25 51,25 74,0-75,0 0,0 1,0-50,0 0,25-1,0-24,-1 0,1 0,-25-24,0-51,0 50,0 0,0-24,50 98,-50 1,0-25,0 0,25-25,-25 25,49-25,-24 0</inkml:trace>
  <inkml:trace contextRef="#ctx0" brushRef="#br1" timeOffset="590079.3153">23019 1389,'50'50,"-25"-26,-25 26,24 0,1-1,25-24,-25-25,24-25,-49-24,0-1,0 0,0 26,0-51,0 26,-25 49,-24 49,49 50,0 50,-50-25,50 25,-49-74,49-1,0-49,0 24</inkml:trace>
  <inkml:trace contextRef="#ctx0" brushRef="#br1" timeOffset="591097.5094">20861 2282,'0'74,"0"50,-50 25,50-25,0-49,0-1,0 1,0-1,0-49,0-50,0-49,25 49,-25 0,25 25,0 0,25 0,-50 25,0 0,0-1,0 1,0 25,0-25,0-1,24 1,1-25,25 0,-1-25</inkml:trace>
  <inkml:trace contextRef="#ctx0" brushRef="#br1" timeOffset="591728.7788">21357 2803,'-25'-25,"-24"25,24 0,0 25,25 25,0-1,-25-49,25 50,0-1,25-24,0 0,25-25,-26 0,1 0,0 0,-25-50,25 1,-25 24,0 0,0 50,0 25,49 24,-24-49,0 0,25-25,-50 24,24-24,26 0,-25 0</inkml:trace>
  <inkml:trace contextRef="#ctx0" brushRef="#br1" timeOffset="592335.5642">21704 2828,'0'25,"0"49,0-49,0 24,0-24,0-74,0 24,0 0,0-49,0 49,50 25,-25 0,0 0,-1 0,-24 49,25-49,-25 50,25-25,25 0,-50-1,24-24,-24 25,50-25,-25 0,0 0</inkml:trace>
  <inkml:trace contextRef="#ctx0" brushRef="#br1" timeOffset="593047.4195">22349 2778,'0'0,"-49"0,49-25,-50 25,50 25,0 0,-25 0,25 24,0-24,0 0,0 0,50-25,0 0,-50-25,0-49,49-50,-49 74,0-25,0 1,0-50,0 50,0-1,0 50,0-49,0 124,0 24,0 50,0 74,0-49,0-74,25-1,-25 1,0-51,25 1,0 0,-1-25,26 0,-25 0</inkml:trace>
  <inkml:trace contextRef="#ctx0" brushRef="#br1" timeOffset="593680.0568">22821 2604,'-50'0,"50"25,-25 25,0-50,25 50,0-26,25-24,0 0,25 0,-1 25,-49 0,0 25,0-26,-49 26,24-50,0 0,0 0,-24 0,49-50,0 26</inkml:trace>
  <inkml:trace contextRef="#ctx0" brushRef="#br1" timeOffset="594376.3746">22994 1984,'0'25,"0"99,0-49,0 73,0-24,0 0,25 1,-25-26,0-74,25-1,0-24,-25-49,25 49,-25-75,24 26,-24-1,25 25,0 0,0 25,-25 25,0 0,0 50,0-26,0-24,0 74,49-99,-24 0,0 0</inkml:trace>
  <inkml:trace contextRef="#ctx0" brushRef="#br1" timeOffset="594912.2988">23466 2679,'0'25,"0"49,0-49,0 0,0 49,0-24,24-50,1 0,0-25,0-25,-25 26,0-1,0 0,0 75,49-26,-49 1,0 25,0-25,0-1,25-24,25 0,-25 0,-1 0,1-74</inkml:trace>
  <inkml:trace contextRef="#ctx0" brushRef="#br1" timeOffset="595239.8513">23838 2580,'0'49,"0"-24,0 99,0-99,0 49,0-24,0-25,0 0,0-1</inkml:trace>
  <inkml:trace contextRef="#ctx0" brushRef="#br1" timeOffset="595871.796">24061 2381,'0'-25,"-25"50,0-25,25 25,0 0,0 24,-25-49,25 25,0 0,25-25,0 25,25-25,-1 25,-49-1,50-24,-25 0,0 0,24 25,-24-25,0 0,0 0,-1-25,1-24,-25 24,0 0,0 0,50 1</inkml:trace>
  <inkml:trace contextRef="#ctx0" brushRef="#br1" timeOffset="596152.5889">24433 2307,'0'0,"0"49,0 26,0-1,0 50,0-99,0 0,0 25,0-75,0-50</inkml:trace>
  <inkml:trace contextRef="#ctx0" brushRef="#br1" timeOffset="596455.2233">24284 2084</inkml:trace>
  <inkml:trace contextRef="#ctx0" brushRef="#br1" timeOffset="597729.1412">24483 2257,'0'25,"24"25,1-50,-25 49,0-24,0 0,0 24,0-73,0-1,25 0,-25-49,0 24,0 25,0 0,25-24,-25 24,0 0,25 0,-1 50,-24 0,25 74,-25-74,75 74,-75-74,0 0,24 0,1-1,0-24,25 0,-26 0,1 0,0 0,25-49,-50 24,0 0,0 0,0 1,0-26,0 25,0-49,0 198,0-50,0-24,0-25,0-1,24 1,1-25,0 0,25 0,-50-74,49 49,-49-25,50 50,0 100,-1 123,1-99,-50 74,0-123,0 49,0-50,0 1,0-51,-25 1,0-25,-24 0,-51-99,75 25,-24-50,-1 49,50 50,0-24,25-26,0 1,24 24,26-24,24-1,-49 51,24-26</inkml:trace>
  <inkml:trace contextRef="#ctx0" brushRef="#br2" timeOffset="605471.7069">18877 10988,'-25'-74,"25"49,25-24,0 24,24 0,-24-25,25 1,49-50,-50 49,-24 0,50-24,-26 24,1-24,-25 49,24-49,-24 24,0 1,0-26,24-24,1 24,-25-24,24 25,-24-1,0 26,49-1,-74-24,25 24,25-24,-25-1,-25 1,49 24,-24-74,25 99,-26-74,26 25,-25-25,0 49,-1-49,26 74,-50-49,25 49,0-50,24 1,1-25,-50 74,0 0,0-24,49-1,-49 0,0 25,50 1,-50-26,25 25,-25 0,0 1,0-1,25 25,-25 25,-50-25,-24 99,24-74,25-1,0 1,-24 0,24 0</inkml:trace>
  <inkml:trace contextRef="#ctx0" brushRef="#br2" timeOffset="606079.9321">20514 7689,'25'0,"24"124,-49-74,0 24,0 1,25-50,0 24,-25-24,0 0</inkml:trace>
  <inkml:trace contextRef="#ctx0" brushRef="#br2" timeOffset="609064.1355">1588 9178,'0'-25,"0"0,74-99,-74 74,0 26,50-51,-50 50,0-24,0-26,49 1,-24 0,-25 24,0-24,25 24,0 0,0-24,-25 0,25-26,-1 51,-24-75,50 24,-50 26,25 49,-25-49,25 24,-25 25,49 1,-49-26,0-24,25 24,-25 0,50 1,-50-1,0-24,24-1,1 1,25 24,-50 26,25-51,-1 25,1 50,-25-49,50-1,-25-24,24 49,-24-49,-25 24,74 0,-74 1,25 24,0-25,-25 1,50 24,-50 0,0-24,24-26,-24 50,25-24,-50 74,-24-1,24 26,0 0,0-1,-49 1,74-1,-25-24,0-25,25 25,0-50,0-24</inkml:trace>
  <inkml:trace contextRef="#ctx0" brushRef="#br2" timeOffset="609519.4774">2630 6003,'0'-25,"49"25,1 25,-50 49,25-24,-25 49,0-49,49 24,1 0,-50-24,0-25,0 0</inkml:trace>
  <inkml:trace contextRef="#ctx0" brushRef="#br2" timeOffset="610800.1096">3771 5730,'24'0,"-24"25,-24-1,-1 76,25-75,-50 49,1 0,49-24,0 0,-25-1,25-24,0 25,0-26,0 1,-25 25,25-25,0 24,0 1,0-25,-50 24,50 26,0-51,0 1,0 50,0-51,0 26,-24 0,24-1,0-24,0 25,-50-25,50-1,0 51,0-26,0 26,0-50,0-1,0 26,0-25,0 0,0-1,0 1,0 25,0-25,0-1,0 51,0-26,0-24,25 0,-25 25,25-26,-1 26,1-25,-25 24,0-24,50 50,-25-50,-25 24,0 1,0-25,24-1,26 1,-50 0,0 0,0 0,25-25,-25 49,74-24,-74 0,0 0</inkml:trace>
  <inkml:trace contextRef="#ctx0" brushRef="#br2" timeOffset="614359.0088">20936 7689,'0'50,"-25"-25,25 24,0-24,-50 0,25 74,25-74,0 50,-49-1,-1 0,50 1,-25 24,-24-25,49 1,-50 24,25-74,25 24,-74 75,24-49,50-26,-25 1,25 0,-24-1,24-24,0 0,-50 49,50-49,-25 25,25-25,0-1,-49 51,49-1,0-24,0-25,-25 24,25-24,0 0,0 0,0 24,-25-49,25 25,0 0,0 0,0-1,0 26,0-25,0 0,0 24,0-24,0 0,25 0,-25 0,49-1,-24 1,-25 0,25-25,-25 25,0 0,25-25,0 0,-1 24,1 1,0 25,-25-25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1T10:38:45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8756 5209,'25'0,"50"0,24 0,74 0,-49 0,25 0,50 0,-50 0,24 0,-24 0,-75 0,1 0,-50 0</inkml:trace>
  <inkml:trace contextRef="#ctx0" brushRef="#br0" timeOffset="1056.2985">2729 5978,'74'0,"50"0,50 0,49 0,-24 0,73 0,-23 0,-26 0,-25 0,-74 0,0 0,-49 0,-51 25,1 0,0-25,0 0,0 0,24 0,26 0,-1 0,1 0,-51 0,1 0</inkml:trace>
  <inkml:trace contextRef="#ctx0" brushRef="#br0" timeOffset="10951.264">15652 4787,'-50'0,"26"0,-1 0,0 0,-25 0,-49 0,50 0,24 0,0 50,-25-25,1 0,-1-25,1 24,49 1,-50-25,25 25,0 25,-49-26,74 1,0 0,-25 0,25 24,-25 1,25-25,-49 24,49-24,0 0,0 49,-25-24,25-25,0 0,0 24,0-24,0 0,0 24,0-24,0 0,0 0,0 24,0-24,0 0,0 25,0-1,50-49,-26 25,51 25,49 24,-50-74,1 0,-1 0,-49 0,24 0,-24 0,0 0,0 0,24 0,-24 0,0 0,0 0,49 0,-74-49,25 49,0-25,25-25,-50 25,0 1,24-26,1 25,0 0,25-24,-26 24,1 0,-25 0,75-99,-51 75,1 24,0-25,0-24,-25 24,0 1,0-1,0 25,0 0,0 1,0-26,-25 0,0 50,-49-49,-75 24,0-25,50-49,24 49,51 50,-1 0</inkml:trace>
  <inkml:trace contextRef="#ctx0" brushRef="#br0" timeOffset="12143.104">15875 2877,'-49'0,"24"0,0 0,-24 50,24 0,-25 24,50-49,-50 49,26-24,24-25,0 24,-25 50,0-74,25 0,0 0,0 24,0-24,0 50,0-51,-25 26,25-25,0 0,0 24,0-24,0 0,0 0,0 49,0 1,0-51,0 26,0-25,50 0,-25 49,-1-49,-24 0,25-1,0 1,0-25,25 50,-26-50,1 0,50 0,-75 25,24-25,26 0,-25 0,0 0,-1 0,26 0,-25 0,24 0,1-25,-25-25,0 50,-1-25,1-24,99-1,-124-24,50 49,-50 0,0-24,0-1,0-24,49-1,-49 1,50-50,-50 0,0 49,0-24,0 25,0 49,0 0,0-25,-50 1,-24 24,0-25,-1 50,-24-49,0 49,-25 0,-25-25,0 25,75 0,-50 0,99 0,0 0,-25 0</inkml:trace>
  <inkml:trace contextRef="#ctx0" brushRef="#br0" timeOffset="13855.3212">16520 7491,'-25'0,"1"0,24-25,-50 0,0 25,26 0,-51 0,50 0,-24 0,24 0,-25 0,26 25,-1-25,0 0,0 0,-24 0,24 0,0 25,0 0,-49 24,24-24,-24 25,49-50,0 49,0-24,-24 0,24 25,0 49,-25-74,50-1,0 1,-49 50,49-50,-50 49,25-24,1-26,24 26,-25-50,25 25,0 0,0-1,0 26,0-25,0 24,0-24,25-25,-1 0,1 50,25-50,-25 0,-1 0,51 0,-26 0,-24 0,0 0,0 0,49 0,-24 0,-25 0,0 0,-1 0,26 0,-25 0,0 0,-25-25,24 25,26 0,-25 0,0 0,24 0,1-50,-25 1,24 24,26 0,-75 0,49 1,-49-1,25 0,25-49,-26-26,51-24,-75 75,49-51,-49 76,0-51,25 26,-25 24,0 0,0-25,0 26,0-1,-25 0,1 0</inkml:trace>
  <inkml:trace contextRef="#ctx0" brushRef="#br0" timeOffset="14856.5381">17016 7913,'-124'0,"50"49,24-49,50 25,-49 0,24 25,0-50,25 24,-25-24,25 75,0-50,0 24,0 26,0-1,0 0,0 1,0-50,0 49,0-49,0 24,25 26,0-50,0-1,24-24,1 25,-50 0,25-25,24 0,-24 0,50 0,-51 0,51 0,49-50,-124 26,0-1,49 25,-24-75,0 75,0-24,0 24,-25-50,0 25,0 0,0-24,0 24,0 0,0 0,0-49,0 24,0 26,0-1,0-50,0 26,-75-1,50 50,1-25</inkml:trace>
  <inkml:trace contextRef="#ctx0" brushRef="#br0" timeOffset="15704.0724">16396 8830,'-25'0,"-49"0,49 0,-24 0,24 0,-25 0,1 25,-1 0,25-25,0 25,25 0,-24-25,-26 0,25 24,0-24,-24 25,24-25,0 0,25-25,0 1,0-1,0 0,0-25,50 1,-25 24,-1-25,26 26</inkml:trace>
  <inkml:trace contextRef="#ctx0" brushRef="#br0" timeOffset="18265.8239">16396 12824,'-25'0,"-24"0,-26 0,51 0,-26 0,25 0,-49 0,49 0,-49 0,-1 0,-24 0,49 0,1 0,-1 25,25-25,-24 0,24 99,-25-99,25 25,-24 24,24-24,0 0,-49 25,49-26,-25 1,50 0,0 0,0 25,0-26,-24 26,-1-25,25 0,0-1,0 1,0 25,0-25,0-1,0 1,0 25,0-25,0-1,0 26,0 0,25-50,-1 49,-24-24,50 25,0-1,-26-24,51 49,-1-49,1 25,-26-1,-24-24,25 0,-1 0,-49 24,50-49,24 50,-49-50,50 25,-1 0,-74 0,25-25,24 24,1 26,0-50,24 25,0 24,75 1,-25-50,25 50,-25-50,25 0,-75 0,-49 0,0 0,49 0,-49-50,25 25,-25 0,-25-24,0 24,0 0,24-24,-24 24,0 0,25 0,0-49,0 24,-25 25,0-49,0-1,0 26,0-26,0 51,0-1,0 0,0-25,0 26,0-1,0-50,0 26,0 24,0 0,0 0,0-24,0-1,-25 25,0-24,-49-1,74 25,-75 1,26-26,-26-25,1 51,0-26,-26 0,51 50,-1-24,-74-26,74 25,-49 25,0-49,-25 49,50-50,-75 50,25 0,-50 0,50 0,0 0,0 0,74 0,-49 0,50 0,24 25,25 24</inkml:trace>
  <inkml:trace contextRef="#ctx0" brushRef="#br0" timeOffset="19233.6108">18232 13469,'-75'0,"-24"-25,0 0,49 25,-24 0,49 0,-24 0,24 50,0-50,0 50,0-1,25-24,-49 74,24-49,0-25,25 24,-50-24,50 0,0 24,0-24,0 0,0 0,0 49,0 1,0-1,25 75,74-50,-74-49,50 24,-1-24,1-25,-1-25,0 49,-24-49,0 0,24 50,25-25,-24-25,-26 0,26 0,-1 0,-24 0,-26-25,-24 0,0 0,0-24,0 24,0-74,0 49,50-24,-50-26,25 26,-25 49,0 0,0 0,0-24,0-26,0 51,0-1,0-25,0 25,0 1</inkml:trace>
  <inkml:trace contextRef="#ctx0" brushRef="#br0" timeOffset="20487.5184">19894 14412,'-25'0,"-25"0,25 0,-49 0,49 0,-24 0,24 0,0 0,0 0,-24 0,24 0,0 0,-25 24,1 1,24 0,0 0,-24 24,49-24,-25 25,-25 24,50-49,0 25,-25-26,1 51,24-50,-25 24,0 1,25-1,0 26,0-50,0-1,0 51,0-50,0 24,0-24,0 0,0 0,0 49,74 1,-24-51,-50 1,50 0,-26 25,1-26,0 1,49-25,-49 0,0 0,0 0,24 0,26 0,-50-25,24 1,-24 24,49-50,-49 50,25-25,-25 25,0-25,-25-24,24 49,-24-25,0-49,25-26,25 26,-1-1,-49 1,25-25,0 49,0 50,-25-25,0-49,0 0,0 24,0-24,0-1,0 1,0-1,0-24,-75 74,26-24,24 24,-25 0</inkml:trace>
  <inkml:trace contextRef="#ctx0" brushRef="#br0" timeOffset="21496.1118">21060 14238,'0'0,"-75"0,1 25,-26 24,-24-49,50 25,24 25,26-25,-26-1,25-24,-24 50,-1 0,25 49,25-74,0-1,0 26,-49-25,49 0,0-1,0 26,0-25,0 49,0-24,24-25,-24-1,0 1,0 25,25 24,-25-49,25 25,25-26,-26 26,1-50,0 25,-25 0,50 0,-26-25,51 0,-50 0,49 0,-24 0,-26 0,1 0,25 0,24 0,1 0,-50-25,49 0,-49 25,0-25,-1 25,-24-25,0 0,50-24,-25 24,-25-49,0-1,0 1,49-1,-49 26,0-26,0-24,0 25,0-1,0 1,0 24,0-24,0-25,-99 49,25 25,-75-24,75-1,49 50,0 0,-25 0,-24 0,49 0</inkml:trace>
  <inkml:trace contextRef="#ctx0" brushRef="#br0" timeOffset="194423.0457">4192 8086,'25'0,"50"0,49 0,74 0,0 0,-24 0,74 0,-173 0,49 0,-50 0,-49 0,0 0,-1 0,26 0,0 0,-1 0,-24 0,0 0,49 0,1 0,-51 0,26 0,-25 0,49 0,-49 0,0 0,49 0,-24 0,24 0,-49 0,50 0,-51 0,26 0,24 0,-49 0,0 0,49 0,-24 0,0-24,24 24,-24 0,24 0,50 0,-49 0,24-25,74-25,-98 50,-1 0,1 0,24-25,-74 0</inkml:trace>
  <inkml:trace contextRef="#ctx0" brushRef="#br0" timeOffset="203335.1833">22176 5730,'-25'0,"0"0,0 25,1-1,-1 1,0 0,0 0</inkml:trace>
  <inkml:trace contextRef="#ctx0" brushRef="#br0" timeOffset="204010.5147">22002 5854,'25'-25,"25"-25,-26 26,100-51,-49 26,24-51,-74 51,49-26,-49 26,25-26,24 1,-24 0,24-50,-24 49,-1 1,1-26,24 51,1-50,-50 49,24-24,-49 49,25-25,0 50,-25-49,25 24,-25 0,0-25,49 1,-24 24,0 25,-25-25,0 0,49 1,-49-1</inkml:trace>
  <inkml:trace contextRef="#ctx0" brushRef="#br0" timeOffset="204847.6492">23292 3274,'0'124,"0"25,-50-25,50-25,0 25,0 0,0-49,0 24,0-25,0-24,0-25,25 49,0-74,-25 25,0 25,25-50,49 0,25 0,-24 0,74 0,-1 0,26 0,25-25,-26-25,26 50,-51-49,-48 24,-1-25,-74 50,-1 0</inkml:trace>
  <inkml:trace contextRef="#ctx0" brushRef="#br0" timeOffset="206495.3963">22994 3175,'0'-25,"25"-24,50-1,-26 50,75 0,-25-25,-49 0,49 25,0 0,-24 0,74-24,-25 24,-50 0,1 0,-1 0,-49 0,24-25,-24 0,0 25,0 0,49 0,-74-25,25 25,0-25,0 25,24 0,-49 75,0-50,25 49,-25 50,0-50,25 50,0-24,-25-26,24 0,-24 1,0-1,0 1,0-1,0 1,0-51,0 51,0-26,0 26,0-50,0-1,0 1,0 25,0-25</inkml:trace>
  <inkml:trace contextRef="#ctx0" brushRef="#br0" timeOffset="207664.1414">23590 3497,'0'25,"0"25,0 49,0-24,0-51,0 26,0 0,0-26,0 1,24-25,1 0,0 0,0 0,-25-25,25 1,-25-1,0-25,49 25,-49 1,0-26,25 25,-25 0,0 50,0 0,0 25,25-26,-25 1,25 0,-1-25,51-25,-50-24,-25 24,24-25,-24 25,0 0,0 1,0-26</inkml:trace>
  <inkml:trace contextRef="#ctx0" brushRef="#br0" timeOffset="208695.0279">24284 3324,'-25'0,"1"0,-26 0,25 49,0-24,1 0,24 0,-25 24,25-24,0 0,-50 0,50 24,0-24,50 0,-25-25,-1 0,26 0,49 0,-49 0,-25 0,49 0,-49 0,0 0,24 0,-24 50,-25-25,0 24,-25-24,-24 0,49 0,-50-25,25 24,-49-24,49 25,0-25,-24 0,-1 25,-24-25,49 50,-25-50,-24 0,24 24,0-24,1 25</inkml:trace>
  <inkml:trace contextRef="#ctx0" brushRef="#br0" timeOffset="297830.9812">4837 8954,'99'0,"100"0,-1 0,50 0,25 0,-74 0,-1 0,-123 0,-1 0,-49 0</inkml:trace>
  <inkml:trace contextRef="#ctx0" brushRef="#br0" timeOffset="298439.4756">8831 8657,'74'0,"75"0,25 0,-75 0,75 0,24 0,-74 0,0 0,-50 0,-24 0,-25 0,0 0,-1-25,-24 0</inkml:trace>
  <inkml:trace contextRef="#ctx0" brushRef="#br0" timeOffset="299302.9549">3969 9674,'75'0,"123"0,50 0,0 0,25 0,0 49,-75-49,-123 0,-51 0</inkml:trace>
  <inkml:trace contextRef="#ctx0" brushRef="#br0" timeOffset="306526.5945">2109 11385,'25'0,"99"0,24 0,51 0,24 0,0 0,50 0,0 0,-25 0,-49 0,-1 0,0 0,-49 0,-25 0,25 0,-124 0,49 0,-49-49,25 49,-25 0,-1 0,1 0,25 0,-25 0,-1 0,51 0,-50 0,74 25,0-25,-49 0,74 49,24-49,-73 0,-26 0,1 25,-25-25,24 0,-49 25,25-25,0 0</inkml:trace>
  <inkml:trace contextRef="#ctx0" brushRef="#br0" timeOffset="307926.8753">8707 11361,'25'0,"-1"0,26 0,24 0,-49 0,50 24,-51-24,76 0,-51 0,1 0,-25 25,-1-25,26 0,-25 0,0 0,24 0,26 0,49 50,-50-50,50 49,25-49,-75 0,50 25,-49-25,49 0,-50 0,50 0,-49 0,49 0,-50 0,1 0,-1 0,0 0,-49 0,0 0,25 0,24 0,-24 0,-1 0</inkml:trace>
  <inkml:trace contextRef="#ctx0" brushRef="#br0" timeOffset="309095.5726">3200 12154,'0'0,"25"0,49 0,1 0,49 0,0 0,99 0,-99 0,75 0,73 0,-48 0,-51 0,-49 0,0 0,75 25,-100-25,25 0,0 0,25 0,-50 0,0 0,50 0,-74 0,-1 0,50 0,-50 0,50 0,-24 50,-51-50,75 0,-49 0,49 0,49 0,-73 0,98 0,-49 0,-25 0,-50 0,50 0,-49 0,49 0,74 0,-99 0,25 0,0 0,0 0,-74 0,-25 0,0 0</inkml:trace>
  <inkml:trace contextRef="#ctx0" brushRef="#br0" timeOffset="324975.0154">20191 5209,'0'25,"-49"49,49-24,0-25,-25-1,0 76,0-51,1 1,-1-25,-25 24,50-24,-25 25,1-1,-1-49,0 75,-25-1,25 25,-24-24,-1-1,50 1,-25-1,1-49,-1 24,0 1,25 0,0 24,-50 25,50-24,0 49,0-25,-24-49,-26 24,50 0,0-24,0-25,0 49,0 1,0-1,0 50,0-50,0 50,0-49,0 49,0-50,0 26,0-1,0-50,0 75,0-99,0 50,0 49,25-50,0 50,-1-74,-24 49,25-49,25 24,-50 0,25-24,-1 49,1-49,0 24,-25-49,50 74,-50-74,24 25,-24-1,50 50,-25-74,25 50,-1-1,-49 1,50 49,-1-124,1 99,-50-74,25-1,0 51,-1-75,-24 49,75-24,-50 0,-1 0,1 0,0-1,25 1,-26 0,1-25,50 0,-51 0,26 0,0 0,74 0,25 0,-25 0,74 0,0 0,-49 0,-25 0,25 0,-75 0,1-25,24 0,-74 1,74-26,-49 0,-25 26,-1-1,51 0,-75 0,25 0,49 1,-49-26,49 50,-49-74,25 24,24-24,-49-1,74-99,-49 125,-1-100,1 50,24-25,-24 49,0-73,-1-1,-24 74,25-49,-1 25,-49 0,50-25,-50 0,0-25,49 25,-49-25,0 25,25 25,-25-25,50-25,-50 25,0-25,0 25,0 50,0-25,0-1,0 26,0-1,0 1,0 0,-25-50,-49 24,74 26,-50 0,0-125,26 125,-1 49,25-25,-25 1,-25 24,50 0,-24 0,-1-24,-25 24,1-74,24 99,0-25,-25-25,25 50,-49-25,49 25,0 0,-49 0,0 0,-26-49,1 49,25 0,-25-50,-1 50,26 0,-25-25,24 25,50 0,-24 0,24 0,0 0,-24 0,-26 0,50 0,1 0,-51 0,1 0,49 0,-25 0,26 0,-1 0,-50 0,51 0,-26 0,25 0,0 0,-24 0,24 0,0 0,-24 0,-1 0,0 0,1 0,-1 0,25 0,0 25,1 0,-51 0,75 0,-74-1,49 26,-124-25,75 24,49-24,-49-25,24 50,0-25,26-25,-26 24,25 1,25 0,-25-25,1 25,-1 0,-25-1,50 26</inkml:trace>
  <inkml:trace contextRef="#ctx0" brushRef="#br0" timeOffset="448550.6334">24135 6201,'-49'0,"24"99,-99 25,25 25,24-25,1 25,-25-50,-25 25,24-49,51 49,-1-99,25 24,1-49</inkml:trace>
  <inkml:trace contextRef="#ctx0" brushRef="#br0" timeOffset="449158.7787">23515 6449,'0'-25,"25"25,49 50,26 99,48 24,-24-24,1-25,-26-24,-74-26,74-24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7T08:48:30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7715 10914,'0'-25,"24"25,51 25,-1 74,-74-24,25 24,0-25,0-24,24 99,-24-124,-25-1,50 26,-50-25,0 0,74-25,-24 0,49-149,-25 74,100-148,-25 124,-50-50,0 75,-24-26,73 1,-73 50,-26 24,-49 0,50 0,-25 25,49-49,-49 49,-25-25,25 25,0 0,0-50</inkml:trace>
  <inkml:trace contextRef="#ctx0" brushRef="#br0" timeOffset="871.1313">7739 12824,'0'0,"0"50,0 74,25 24,-25-123,50 75,-25-1,-25-25,49-24,-49-1,25-24,25-25,24 0,0 0,1-99,24 0,0 24,-24-24,24 25,-25-50,-24 74,24 0,-24 1,-25 24</inkml:trace>
  <inkml:trace contextRef="#ctx0" brushRef="#br0" timeOffset="38295.7492">844 943,'25'-25,"-1"-25,1 25,-25-24,25 49,0-25,24-25,-24 26,0-1,25 0,-26 25,26 0,-25 0,49 0,-49 0,0 0,0 0,-25 25,0 0,24-1,-24 26,0-25,0 49,0-49,0 0,0 24,0 26,0-50,0-1,0 26,-24-25,24 0,-50 24,0 1,1-1,24 1,50-50,49-25,25 0,75-99,-25 75,-100 24,76-25,-76 26,1-1,-50 0,49 25</inkml:trace>
  <inkml:trace contextRef="#ctx0" brushRef="#br0" timeOffset="38783.7708">1042 1885,'124'-49,"-25"-1,224-74,-224 99,174-99,-50 25,-49 24,-50-49,49 0,-98 75,-50 49</inkml:trace>
  <inkml:trace contextRef="#ctx0" brushRef="#br0" timeOffset="39650.8923">2258 1637,'-75'0,"1"0,-25 50,-1 99,51-25,-1 49,50-49,0-99,0 0,0 0,0-1,50-24,24 0,50 0,25 0,-50 25,-24 0,-26 0,1-25,-1 25,-24 24,-25-24,0 0,0 0,0-1,0 26,-25-50,-49 0,24 0,26-25,24 0,0-24,0-26,0 1,0-25,49 0,1-1,-1 26,51-75,-100 124,0 1,24-76,26 76,-50-1,0-25,0 25,0-24,-25 24,0 0,1 0,-1 25,0 0,-49 0,-1 0,50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8T10:39:16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12229 11658,'0'-25,"-25"25,-24 25,-1 74,50-74,0 0,-25 25,25-26</inkml:trace>
  <inkml:trace contextRef="#ctx0" brushRef="#br0" timeOffset="632.0821">12204 11708,'25'0,"-25"-25,25 25,0-25,-1 25,1 0,0 0,0 0,24 0,-24 0,0 0,0-25,0 1,-25-1,0 0,0-25,0 26</inkml:trace>
  <inkml:trace contextRef="#ctx0" brushRef="#br0" timeOffset="976.5284">12527 11385,'-25'0,"0"0,-25 0,1 50,49 0,-50 24,50 0,-49-24,24 0,25-1,0-24,0 0,-25 24</inkml:trace>
  <inkml:trace contextRef="#ctx0" brushRef="#br0" timeOffset="1512.448">12055 11435,'0'25,"0"49,0-49,0 0,0 0,25 24,-25-24,0 0,0 0</inkml:trace>
  <inkml:trace contextRef="#ctx0" brushRef="#br0" timeOffset="1976.4084">12626 11534,'0'75,"0"-51,0 1,0 25,0-1,0 1,-25 0,25-26</inkml:trace>
  <inkml:trace contextRef="#ctx0" brushRef="#br0" timeOffset="2415.463">12353 11559,'25'-25,"0"25,24 0,26-25,-1 25,-49 0,49-49,-49 49,25-25,-25 25,-1 0,1 0,0 0,0 0</inkml:trace>
  <inkml:trace contextRef="#ctx0" brushRef="#br0" timeOffset="2762.2734">12973 11485,'0'0,"50"74,-50 0,0 1,0-1,0 1,0-1,0-49,0 0,0 24,0-24,0 0,-25-25</inkml:trace>
  <inkml:trace contextRef="#ctx0" brushRef="#br0" timeOffset="3152.3341">12750 11683,'0'-25,"25"25,49 0,1 0,49-49,-25 49,-50-25,1 25,-25 0</inkml:trace>
  <inkml:trace contextRef="#ctx0" brushRef="#br0" timeOffset="3472.3611">13320 11733,'25'24,"-25"76,0-26,0 0,0 1,0-1,0-49,0 50,25-75</inkml:trace>
  <inkml:trace contextRef="#ctx0" brushRef="#br0" timeOffset="4031.6951">13320 11857,'0'0,"0"-25,0 0,0-25,0 26,0-1,25-25,25 50,-25 0,-1 25,-24 0,0 0,0 24,0 26,-49-75,49 24,-25-24,-25 25,50 0,-24-25</inkml:trace>
  <inkml:trace contextRef="#ctx0" brushRef="#br0" timeOffset="4423.5994">14164 11633,'0'50,"0"-25,0 0,0 49,0-24,0-26,0 1</inkml:trace>
  <inkml:trace contextRef="#ctx0" brushRef="#br0" timeOffset="6024.3732">14089 11410,'0'0,"0"-49,0-1,25 25,50 0,-51 25,26 0,-50 50,0-25,0 0,0-1,0 1,0 0,-25 25,0-50,1 0,24 24,-75-24,50 25,-24-25,24 0,25 25,0 25,0 74,74-100,26 51,48-26,-123-24,25-25,-50 25,25-25,49 0,-74-25,25 25,-25-25,50 25,-1-49,26-26,-75 51,0-26,0 25,0 0,-25 1,0 24,-25 0,26 0,-1 0,0 0,-50 0,75 49,-24-49,24 50,0-25,0-1,0 26,0-25,0 0,0-1,0 26,74-25,-49-25,49 0,1 0,-1 0,-49 0,25 0,-1-50,-24 25,25 1,-26-26,-24 25,0 0,0 50,0 0,0 49,0-49,0 0,0 0,25 0,-25-1,0 1,0 25,0 24,0-49,0 0,0 0,25 0,0-25,0 0,74 0,-74-50,24 25,1 0,-25-24,-1 49,-24-25</inkml:trace>
  <inkml:trace contextRef="#ctx0" brushRef="#br0" timeOffset="7672.6863">15602 13667,'50'100,"-25"-1,-25 0,99 0,-99-74,0 49,0-49,0 25,25-50</inkml:trace>
  <inkml:trace contextRef="#ctx0" brushRef="#br0" timeOffset="8368.8887">15751 13940,'-24'0,"24"-49,0 24,49 0,1 25,-50-25,49 25,-24-25,-25 1,0-1,0 0,0 0,0-24,-25 49,-24 24,49 1,0 50,0 49,0-75,0 26,0-51,0 1</inkml:trace>
  <inkml:trace contextRef="#ctx0" brushRef="#br0" timeOffset="8784.1419">15999 13767,'0'0,"0"24,25 51,-25-26,0 26,0-50,0-1,50 26,-50-25</inkml:trace>
  <inkml:trace contextRef="#ctx0" brushRef="#br0" timeOffset="9177.7996">15999 13767,'0'-50,"25"50,0 0,0 0,24 0,-24 0,0 0,0 0</inkml:trace>
  <inkml:trace contextRef="#ctx0" brushRef="#br0" timeOffset="9552.303">16322 13692,'0'25,"0"49,0-24,0 24,0-49,0 0,0 25</inkml:trace>
  <inkml:trace contextRef="#ctx0" brushRef="#br0" timeOffset="9952.4682">16247 13841,'0'0,"0"-25,0 0,0 1,75 24,-50-25,-1 0,26 25</inkml:trace>
  <inkml:trace contextRef="#ctx0" brushRef="#br0" timeOffset="10304.4354">16570 13742,'25'25,"-25"49,0-49,0 0,0-1,0 26,0-25,0 0,0-1</inkml:trace>
  <inkml:trace contextRef="#ctx0" brushRef="#br0" timeOffset="10807.9123">16520 13717,'0'-25,"0"0,0 1,25-1,0 25,0 0,-25 25,0-1,-25 26,0-25</inkml:trace>
  <inkml:trace contextRef="#ctx0" brushRef="#br0" timeOffset="11312.0687">17190 13469,'0'25,"0"49,0-24,0 74,0-99,0 49,0-24</inkml:trace>
  <inkml:trace contextRef="#ctx0" brushRef="#br0" timeOffset="12119.9857">17463 13419,'0'25,"-25"-25,0 0,-49 0,24 50,-24-50,49 0,-25 25,26-25,24 24,0 1,24 0,1 0,50 0,73-25,-123 49,50-24,-1 25,-24-50,-26 49,1-49,0 0,0 0</inkml:trace>
  <inkml:trace contextRef="#ctx0" brushRef="#br0" timeOffset="12824.792">17264 13444,'0'-25,"0"1,50-1,-50-25,0 1,-25 24,-24 25,-26-50,50 50,-49 0,49 0,-24 0,24 0,0 25,25 0,0 24,25-24</inkml:trace>
  <inkml:trace contextRef="#ctx0" brushRef="#br0" timeOffset="13543.656">17686 13494,'25'0,"25"0,-1 25,-49-75,0 25,-25 0,-24 25,24 0,0 0,0 0,-24 0,-1 25,50 25,0-25,0-1,0 1,0 50,25-75,24 24,-24-24,0 0,25 0,-25 0,-1 0,51 0,-26 0,-24 0,50 0,-51 0</inkml:trace>
  <inkml:trace contextRef="#ctx0" brushRef="#br0" timeOffset="14136.3283">18157 13395,'-49'24,"49"26,-25-25,25 0,0 24,25 1,49-50,-24 25,-25-25,-1 24,-24 1,0 0,-24 0,-51 0,50-25,-49 0,0 0,49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7T08:55:36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3349 3572,'0'74,"0"1,0-1,0 1,0-1,0-24,25-1,0-49,-25 50</inkml:trace>
  <inkml:trace contextRef="#ctx0" brushRef="#br0" timeOffset="705.6872">3498 3324,'49'-25,"-24"25,50 0,-26 0,-24 0,0 0,0 0,-25 50,0-1,-25 26,0-51,-49 51,49-50,-50 24,26-49,-1 0,50 25,25 50,99-51,25 76,-75-51,50 1,0 24,-124-49,25 0,25-25,-25 0,-1 0,51-25</inkml:trace>
  <inkml:trace contextRef="#ctx0" brushRef="#br0" timeOffset="1048.146">4366 3324,'0'74,"0"125,0-125,0 1,0 49,0-25,0-50,0 1,0-25</inkml:trace>
  <inkml:trace contextRef="#ctx0" brushRef="#br0" timeOffset="1400.7692">4019 3621,'25'-49,"24"24,26-25,73 50,-73-24,24-26,-25 0,-24 50,0-24,-26 24</inkml:trace>
  <inkml:trace contextRef="#ctx0" brushRef="#br0" timeOffset="1752.9321">4986 3249,'0'124,"0"25,0-25,0-49,0 24,0-49,0-1</inkml:trace>
  <inkml:trace contextRef="#ctx0" brushRef="#br0" timeOffset="2199.6863">4887 3249,'0'-24,"0"-26,25 0,24 50,-24-24,50-1,-1 25,-49 0,0 0,49 0,-74 25,0-1,0 1,0 25,0-25,0 49,0-49,0 0,0 24,-50 1,1-25,24-25,0 0,0 0</inkml:trace>
  <inkml:trace contextRef="#ctx0" brushRef="#br0" timeOffset="4512.1445">2754 10517,'-25'50,"-25"-25,-24-25,49 49,-49-49,-1 0,-49 0,50 0,-1 0,-49 0,75 0,-26 0,1-49,74 24,-75-99,-24-25,50 0,-1-99,-99-74,25 49,0-25,75-49,49-50,-75-50,26 125,49 0,0-1,0 100,99 0,25-1,25 1,49 25,-24-26,74 1,-25 99,0-49,50-1,-75 75,-73 24,-51 75,25 0,-49-25,24 25,-24-49,-1 49,-24-25,0 0,0 25,0 0,-1-25</inkml:trace>
  <inkml:trace contextRef="#ctx0" brushRef="#br0" timeOffset="5344.7716">3126 13047,'-99'0,"74"-25,-50-49,-148-75,99-49,-74-1,-75-98,-50-26,-123-123,272 222,50-24,25-24,0-1,99-50,0-74,0 25,0-25,0-24,149-1,-25 75,-75 0,75-1,0 1,-25 0,149-100,-74 174,49 50,-24 99,123 0,-123 75,-26-26,26 26,24-1,-99 0,50 25,-50-49,-50 24,-24 26,74-76,-50-24,1 25,24-50,-50 75,1 0</inkml:trace>
  <inkml:trace contextRef="#ctx0" brushRef="#br0" timeOffset="6720.9267">2902 4167,'0'25,"0"0,75 24,49 26,74 24,-74-49,-74-26,-25-24,49 50,1-25,-51-25,26 0,-50 25,0 49,0-49,0 0,0 24,-25 1,0-25,-24-25,49 25</inkml:trace>
  <inkml:trace contextRef="#ctx0" brushRef="#br0" timeOffset="7352.4257">3820 4093,'99'-25,"26"25,23 74,1-74,-74 50,-1-50,-49 0,0 0,24 0,-24 0,0 0,0 50,-25 74,0-50,-25 0,25-24,-50 49,1-49,-1-25,50 24</inkml:trace>
  <inkml:trace contextRef="#ctx0" brushRef="#br0" timeOffset="11471.8493">10592 12551,'50'-25,"-1"1,26 24,-1 0,50 0,74 0,51 0,98 0,-99 0,25 0,-149 0,-50 0</inkml:trace>
  <inkml:trace contextRef="#ctx0" brushRef="#br0" timeOffset="12296.3697">9451 12353,'50'0,"74"-25,-50 25,25 0,-49 0,24 0,-49 0</inkml:trace>
  <inkml:trace contextRef="#ctx0" brushRef="#br0" timeOffset="74616.6167">3002 4192,'-25'25,"25"0,0-1,25 1,24 0,-24-25,0 25,0 24,0-49,-1 25,1 0,0-25,25 25,24 0,-49-25,0 0,-1 0,1 0,0 0,-25 74,0-49,-25 24,0 1,-24-25,-1 24,25-24,1-25,-1 25,-25 25,25-25,1-25,24 24</inkml:trace>
  <inkml:trace contextRef="#ctx0" brushRef="#br0" timeOffset="137912.2071">6127 7491,'0'0,"25"-25,0 25,0 0,24 0,1 0,-1 0,26 0,-50 0,49 0,50 0,-50 0,-49 0,50 0,-1 0,0-25,-24 25,-25 0,0 0,49 0,1 0,-1 0,25 0,-74 0,0 0,49 0,-49 0,0-24,24 24,26 0,-75-25,25 0,-1 25,1 0,25 0,-25 0,24 0,-24-25,0 0,0 25,-1 0,26 0</inkml:trace>
  <inkml:trace contextRef="#ctx0" brushRef="#br0" timeOffset="141647.5363">9277 7516,'0'0,"25"0,25 0,-25 0,-1 0,1 0,50 0,-26 0,-24-25,0 25,49 0,1 0,-26 0,50 0,1 0,24 0,24 0,-73 0,49 0,0 0,-50 0,26 0,-51 0,26 0,-26 0,-24 0,49 0,-49 0,0 0,49 0,-24 0,-25 0</inkml:trace>
  <inkml:trace contextRef="#ctx0" brushRef="#br0" timeOffset="145167.5096">17016 7813,'75'0,"-26"-24,1 24,24-50,1 50,74-25,-75 0,0 1,1 24,-50 0,49-50,-24 50,24 0,1 0,-26 0,1 0,-25 0,-1 0,1 0,0 0</inkml:trace>
  <inkml:trace contextRef="#ctx0" brushRef="#br0" timeOffset="148408.2832">5631 8384,'25'-25,"0"25,49-25,-49 25,49 0,-49 0,49 0,1 0,-50 0,24 0,26 0,-50 0,-1 0,26 0,-25 0,49 0,1 0,-1 0,0 0,1 0,-1 0,-49 0,0 0,24 0</inkml:trace>
  <inkml:trace contextRef="#ctx0" brushRef="#br0" timeOffset="149847.5576">9426 8260,'50'0,"49"0,-25 0,50 0,0 0,25 0,-25 0,-49 0,-1 0,-24 0,-25 0,49 0,-74-25</inkml:trace>
  <inkml:trace contextRef="#ctx0" brushRef="#br0" timeOffset="151720.7367">16719 8260,'0'0,"25"0,-1 0,1 0,25 0,-25 0,-1 0,26 0,-25 0,0 0,-1 0,26 0,-25 0,0 0,-1 0,26 0,-25 0,0 0,24 0,-24 0,0 0,0 0,24 0,-24 0,49 0,1 0,-26 0,-24 0,0 0,0 0,25 0,-26 0,1 0,0 0,25 0,-26 0,51 0,-50 0,-1 0,26 0,-25 0,0 0</inkml:trace>
  <inkml:trace contextRef="#ctx0" brushRef="#br0" timeOffset="160376.3443">7541 8260,'-25'-25,"-49"25,-1 0,-49 25,0-25,-25 50,75-50,-25 24,74-24,-74 75,74-50,-49 49,24-74,0 74,1-49,24 25,0-1,25 26,-49-50,49 24,0-24,0 0,0 24,0-24,0 0,0 0,0 25,0-26,24 1,-24 0,25 0,74 0,1-25,48 24,-73 1,74-25,-100 50,26-50,49 0,-50 0,1 0,-1 0,-49 0,0 0,74-25,-74 25,49-50,0 50,26-24,-51 24,75 0,-74 0,24 0,-49 0,0 0,49 0,-24 0,0-25,-50 0,49 25,26 0,-1 0,-24 0,24 0,0 0,1 0,-1 0,-24 0,-1 0,26 0,-1 0,-49 0,49 0,-24 0,25 0,-26 0,50 0,-24 0,-1 0,50 0,-74 0,49 0,25 0,-74 0,-26 0,51 0,-1 0,-49 0,0 0,49 0,1 0,24 0,-25 0,50 0,-49 0,24 0,25 25,-25-25,25 74,50 1,-25-75,-25 49,25-49,-25 0,24 0,-24 0,-24 0,-1 0,-25 0,1 0,-1 0,1 0,-1 0,50 0,-25 50,-24-50,98 49,-98-49,74 0,-50 0,-25 0,1 0,-1 0,0 0,1 0,-26 0,-24 0,50 0,-1 0,25 0,0-24,50-26,0 50,0 0,-25-50,-50 50,50 0,-49-49,-1 49,-49 0,49 0,-24 0,24-25,-49 25,50 0,-50 0,49 0,-24 0,-26 0,51 0,-1 0,1-50,-51 50,51 0,-1 0,1 0,-1-24,-49 24,24 0,26-50,-50 50,-1 0,1 0,50 0,-75-25,74 25,-49 0,49 0,-49 0,25 0,-1-25,1 25,74 0,-99 0,99-24,-124-1,25 25,24 0,-24 0,25-25,-1 25,1-25,-1 0,1 0,25 25,-51 0,1 0,50 0,-51-24,26 24,0-25,-26 0,1 25,0 0,49-25,-24-24,0 49,-50-25,74 0,-24-25,-1 26,-49-1,25 0,-50-25,-49 50,24-24,1 24,-26 0,1 0,-75-50,25 50,-25-50,25 50,-99-49,24 49,75 0,-74 0,74 0,49 0,-73 0,24 0,0 0,24 0,-73 0,74 0,-75 0,50 0,-50 0,1 0,49 0,-25 0,50 0,-75 0,50 0,0 0,49 0,-73 0,24 0,0 0,-75 0,26-50,-26 50,25-49,26 49,24 0,-25-50,74 50,-98 0,98 0,-123-50,74 50,-75-49,1 49,49-50,-49 50,123 0,-49-49,50 49,-1 0,-24-25,-25 25,-25-50,75 50,-50 0,50 0,-51 0,51 0,0 0,-1 0,50 0,-49 0,49 0,-49 0,24 0,-24 0,-1 0,-24 0,50 0,-26 0,1 0,49 0,-25 25,1 0,-1-25,-24 0,24 0,25 25,-24-25,-1 24,-24-24,49 50,-50-50,1 0,-50 50,50-50,24 24,-24-24,74 25,-50-25,-49 50,74-50,-50 0,51 25,-51-25,26 24,-75 1,99-25,-50 0,-98 50,123-50,-49 0,25 0,-50 0,74 0,-25 0,51-25,-1 25,-25 0,25 0,1 0,-1 0,-25 0</inkml:trace>
  <inkml:trace contextRef="#ctx0" brushRef="#br0" timeOffset="175776.1561">8831 8731,'0'-25,"0"-24,25 49,-1 0,1 0,25 0,-25 0,-1 0,1 0,25 0,-25 0,-1 0,26 0,-25 0,0-25,-1 25,26 0,-25 0</inkml:trace>
  <inkml:trace contextRef="#ctx0" brushRef="#br0" timeOffset="202696.4833">17165 9203,'-25'0,"100"0,222 0,-48 0,-51 0,25 0,-148 0,-51 0</inkml:trace>
  <inkml:trace contextRef="#ctx0" brushRef="#br0" timeOffset="235607.756">5457 10021,'50'-50,"74"50,-25 0,0 0,50 0,50 0,-125 0,50 0,0 0,-49 0,-1 0,0 0,1 0,-1 0,-24 0,-25 0,-1 0,1 0,25 0,24 0,-49 0,0 0,25 0,-26 0,1 0,0 0,25 0,-26 0,1 0,25-24</inkml:trace>
  <inkml:trace contextRef="#ctx0" brushRef="#br0" timeOffset="241536.46">4862 14957,'0'0,"-25"-25,-49 25,24 0,25 0,1 0,-26 25,50 0,-50 49,50 1,0-26,0-24,0 0,0 25,0-26,0 1,0 50,0-1,0-49,0 49,0 1,0-26,0-24,0 0,25 49,0 1,-25-26,0 26,50-1,-50-49,0 49,0-24,0-25,0 0,0-1,0 26,-25-50,0 0,-25 0,26 0</inkml:trace>
  <inkml:trace contextRef="#ctx0" brushRef="#br0" timeOffset="241984.9469">4416 15999,'0'-50,"0"1,173-26,-148 51,25-26,-1 25,-24 0,0 25,0 0,49 0,-49 0,0-24,-1 48,1 1</inkml:trace>
  <inkml:trace contextRef="#ctx0" brushRef="#br0" timeOffset="242448.5053">5234 15528,'0'49,"0"26,-25-1,1 50,-1-25,0-24,25-50,0 24,0 26,25-51,0-24,24 0,-24-49</inkml:trace>
  <inkml:trace contextRef="#ctx0" brushRef="#br0" timeOffset="242847.9568">5036 15949,'-25'0,"25"-49,0-1,74 50,1-25,-50 25,49 0,-24 0,-26 0,1 0</inkml:trace>
  <inkml:trace contextRef="#ctx0" brushRef="#br0" timeOffset="243208.2451">5507 15801,'0'124,"0"24,0 51,-25-50,-24-75,49 1,-25-51,25 26</inkml:trace>
  <inkml:trace contextRef="#ctx0" brushRef="#br0" timeOffset="243712.3442">5507 15801,'0'0,"50"-50,-26 50,1 0,25 0,24 0,-49 0,49 0,-49 0,0 0,25 0,-1 0,-49 25,50 0,-50-1,0 26,0 0,-25-26,-49 26,49-50,-50 0,51 0,-76 50,76-50,-1 0</inkml:trace>
  <inkml:trace contextRef="#ctx0" brushRef="#br0" timeOffset="244144.2771">6202 15652,'0'0,"24"0,1-25,0 0,-25 0,50 25</inkml:trace>
  <inkml:trace contextRef="#ctx0" brushRef="#br0" timeOffset="244457.5042">6375 15949,'0'-24,"0"-76,50 76</inkml:trace>
  <inkml:trace contextRef="#ctx0" brushRef="#br0" timeOffset="244880.4921">7045 14908,'0'49,"-50"100,1-75,-1 75,25 0,25-74,-49-1,49 0,-75-49,50 50,1-75,24 24</inkml:trace>
  <inkml:trace contextRef="#ctx0" brushRef="#br0" timeOffset="245288.3097">7318 14957,'0'99,"-50"1,1 48,-26-23,25-51,26 0,-26 75,25-99,25-25,-49-1,49 1,0 25</inkml:trace>
  <inkml:trace contextRef="#ctx0" brushRef="#br0" timeOffset="245657.163">7739 15156,'0'49,"0"26,-24-1,24-49,0 25,-25-50,0 24,25 1,0 0,0 0</inkml:trace>
  <inkml:trace contextRef="#ctx0" brushRef="#br0" timeOffset="246319.6435">7938 15131,'0'0,"25"-25,-1 25,1 0,0 0,-25 25,0 0,0 24,0 1,0-1,0-24,0 25,-50 0,26-26,-1 1,0 0,50 0,0-25,49 0,-24 0,-26 0,1 0,50 0,-50 0</inkml:trace>
  <inkml:trace contextRef="#ctx0" brushRef="#br0" timeOffset="246840.4699">8434 15106,'25'0,"24"0,-24 0,50 0,-1 0,-49 0,24 0,-24 0,-74 0,49 50,-50 24,25 25,-24-24,-1-1,25-49,0 25,1-26</inkml:trace>
  <inkml:trace contextRef="#ctx0" brushRef="#br0" timeOffset="247105.5297">8781 15453,'0'-24,"25"24,0 0</inkml:trace>
  <inkml:trace contextRef="#ctx0" brushRef="#br0" timeOffset="247680.4438">9525 15156,'0'0,"-49"49,24 1,0-1,25-24,0 50,-25-26,1 1,24 0,0-26,0 1,0 25,24-50,1 0,50 0,-26 0,26 0,-51 0,26 0,0-75,-50 51,0-26,0 0,0-24,0 49,0-25,0 26,-25-1,25 0,-25 25</inkml:trace>
  <inkml:trace contextRef="#ctx0" brushRef="#br0" timeOffset="248017.1017">9873 15453,'24'0,"1"0,0 0,0 0</inkml:trace>
  <inkml:trace contextRef="#ctx0" brushRef="#br0" timeOffset="248616.2296">10245 15081,'0'0,"-25"0,-25 0,50 75,-49-51,49 1,0 50,-25-75,25 74,0-49,0 0,49 0,1-25,0 0,-26 0,1 0,0 0,50 0,-75-75,0 50,0-49,24-1,-24 51,0-51,0 26,0 24,0 0,0-25</inkml:trace>
  <inkml:trace contextRef="#ctx0" brushRef="#br0" timeOffset="248904.5414">10666 15280,'50'0,"0"-50</inkml:trace>
  <inkml:trace contextRef="#ctx0" brushRef="#br0" timeOffset="249208.0867">11212 14660,'0'49,"0"50,-25 25,0-49,25-1,-49 1,24 24,0-25,25-49,0 0,0 49,25-24,-25-25</inkml:trace>
  <inkml:trace contextRef="#ctx0" brushRef="#br0" timeOffset="256359.5879">9451 10120,'25'0,"24"0,26 0,-1 0,-49 0,49 0,1 0,-50 0,24 0,-24 0,0-49,24 49,-24 0,0 0,0 0,24 0,-24 0,25 0,-25 0,-1 0</inkml:trace>
  <inkml:trace contextRef="#ctx0" brushRef="#br0" timeOffset="274384.4231">8905 9947,'124'0,"-49"24,49 26,-25 0,50-50,-75 25,75 24,-124-49,0 0,49 25</inkml:trace>
  <inkml:trace contextRef="#ctx0" brushRef="#br0" timeOffset="277480.4586">16694 9971,'25'0,"24"0,100 0,-74 0,49 0,0 0,0 0,24 0,-24 0,-49 0,-1 0,1 0,-26 0,-24 0,0 0,0 0,0 0,24 0,26 0,-75 25</inkml:trace>
  <inkml:trace contextRef="#ctx0" brushRef="#br0" timeOffset="282727.5456">9203 10964,'25'24,"49"-24,50 0,25 0,49 0,-74 0,50 0,0 0,-100 0,50 0,-99 0,0 0,24 0</inkml:trace>
  <inkml:trace contextRef="#ctx0" brushRef="#br0" timeOffset="287185.0553">17860 9971,'-25'0,"0"25,-24 0,24 0,0 0,0 0,0-25,0 49,-24-49,49 25,-50 0,25 24,1-49,-1 0,25 25,-25-25,0 25,0-25,-24 50,-1-26,25 26,-24-25,24-25,25 25,-25-1,0 1,25 25,-24-50,-1 25,25-1,-25 26,25-25,0 0,0-1,0 1,0 25,0-1,25-24,0 25,49-25,-49-1,0 1,-1 0,26 0,-25-25,0 0,49 49,-24-49,24 25,-49 25,0-50,24 25,26-25,49 49,-99-49,99 50,-50-50,25 25,-24 24,-1-49,0 25,1-25,-50 0,24 50,26-50,-51 25,1-25,25 0,24 0,-49 0,25 0,24 24,-24 1,24-25,1 0,-1 0,-24 0,-26 0,51 0,-50 0,24 0,-24 0,0 0,0 0,49 0,-24 0,-26 0,1 0,50 0,-1-25,-24 25,74-49,-50 24,1 25,-1 0,0 0,-24-25,49-24,0 24,-49 0,0 25,-1-25,1-24,24 24,-49-25,50 50,-75-25,24 0,26-24,24-26,-24 51,-50-1,25-25,24 1,-49 24,50-25,-50 25,0 1,0-26,0 25,0-49,0 49,0-25,0 26,0-1,0 0,-50-49,26 49,-1 25,-50-75,1 75,24-49,26 49,-1 0,0 0,25-25,-25 25,-25 0,26 0,-26 0,0 0,1-50,-1 50,1 0,-26 0,50 0,1 0,-26 0,25 0,-49 0,49 0,-25 0,-24 0,49 0,-49 0,-1 0,51 0,-1 0,-99 0,49 0,1 0,-1 0,26 0,-26 0,51 0,-1 0,-25 0,-24 0,49 0,-49 0,49 0,0 0,-49 0,24 0,25 0,0 0,1 0,-26 0,-25 0,51 0,-51 0,50 0,-24 0,-26-24,51 24,-51 0,1-50,-1 50,26-25,-26 25,51 0,-1 0,0 0,-25 0,1-25,-1 25,25 0,1 0,-1 0,-25-49,25 49,1 0,-26-25</inkml:trace>
  <inkml:trace contextRef="#ctx0" brushRef="#br0" timeOffset="293992.5549">10021 11410,'-49'0,"24"0,0 0,-49 0,-1 0,1 0,24 0,-24 0,49 0,-49 0,49 0,0 0,25 25,-25-25,-24 0,24 0,0 25,-49 0,74-1,-25 1,-25-25,50 25,-25 0,1 0,24 24,-25-24,25 0,0 24,-25-24,0 0,25 0,0 0,0 24,0-24,0 0,0 0,0 49,25-49,0 0,0-25,-1 24,1-24,-25 25,25 0,0-25,0 0,24 0,1 25,0-25,24 0,0 50,-49-50,25 24,24-24,-49 0,0 0,24 0,-24 0,0 0,0 0,24 0,-24 0,50 0,-51 0,26 0,-25 0,0 0,-1 0,26 0,-25 0,0 0,24-49,-24 49,0 0,25-25,-26 25,-24-25,50 0,-25-49,24 24,-49-24,0 49,25 0,-25 0,0-24,0-1,0 25,0-24,-25-26,1 51,-26-51,-49 50,74 25,-25-24,25 24,-24 0,-26-25,75 0,-74 25,49 0,0 0</inkml:trace>
  <inkml:trace contextRef="#ctx0" brushRef="#br0" timeOffset="296232.0812">11535 11187,'-25'0,"-50"0,51 0,-26 50,25-50,0 0,0 0,-24 0,-26 0,51 0,-1 0,-25 0,-24 0,24 24,1-24,24 0,-25 0,1 0,-1 25,0-25,50 25,-49 0,24 24,0-49,25 25,-25-25,25 25,-24 0,-26 0,50 24,-25-24,25 0,0 0,-25-25,25 24,0 26,0-25,0 0,0 24,0-24,0 0,0 0,0 24,0 1,50-25,-25 24,0-49,24 25,-24-25,-25 25,25-25,24 25,1 24,-25-24,0-25,24 50,-24-25,25-1,-26-24,1 50,50-50,-51 0,76 74,-26-74,-49 0,24 25,-24-25,25 0,0 0,-50 25,49-25,1 0,-25 0,49 0,25 50,-74-50,25 0,-1 0,-24 0,0 0,0 0,24 0,1-25,-1-25,1 25,-25-24,0-1,-1 1,1-1,0 0,-25 1,25-26,0 26,-1-26,-24 26,0 24,0-25,0-24,0 49,0 0,0 0,0-24,-24-1,-1 50,25-25,-50 25,25-24,1 24,24-25,-25 25,-50 0,51-50,-51 50,26 0,-1-25,-24 25,24-24,25 24,0 0,-24 0,24 0</inkml:trace>
  <inkml:trace contextRef="#ctx0" brushRef="#br0" timeOffset="299512.6406">10344 13395,'0'0,"25"-50,0 25,-1 0,1 25,25-24,49 24,-25 0,1 0,49 0,-50 0,1 0,24 0,0 0,-25 0,26 0,-26 0,-49 0,49 0,1 0,-26 0,1 0,24 0,1 0,-50 0,24 0,-24 0,0 0,0 0,24 0,-24 0,0 0,24 0,-24 0,0 0,49 0,1 0,-1 0,1 0,-26-25,-24 25,-25-25,25 0,25 25,-50-25</inkml:trace>
  <inkml:trace contextRef="#ctx0" brushRef="#br0" timeOffset="303720.9853">17810 12378,'-124'0,"99"0,-99 0,50 0,-75 0,75 49,-1-49,-49 0,25 50,49-50,1 25,-26 24,26-24,24-25,0 0,-25 50,26-50,-1 24,0-24,0 50,-24 0,24-26,0-24,25 25,0 0,0 0,0 24,-50-24,50 0,0 25,0-26,0 51,0-50,0 49,25-49,-25 25,50-1,-1 1,-24-1,0-24,0 0,0 0,-1 24,26-24,0 25,-25-50,49 49,0-24,-24-25,-25 0,24 50,1-25,0-25,24 49,-49-49,24 0,1 25,0-25,-26 0,125 50,-124-50,0 0,24 24,1-24,25 0,-26 0,26 0,-26 0,1 0,24 0,-49 0,49 0,-24 0,-25 0,0 0,24 0,26 0,-51 0,26 0,0 0,24 0,0 0,1 0,-1 0,1 0,-50 0,49 0,-49 0,49 0,1 0,-1 0,-49 0,49 0,25 0,-24 0,-1-49,25 24,-49 25,24 0,26-50,-26 26,-49-26,0 50,49-25,1 0,-75 1,74-1,-49 25,24-50,-24 50,25 0,-25-25,-1 1,1 24,25-50,-25 25,-1 0,1 1,0-26,-25 25,50 0,-50 1,0-26,24 25,-24-49,50 49,-50-25,0-24,25 49,-25 0,0-49,0-1,0 26,0-75,0 99,0 0,0-24,0 24,0 0,0-25,-25 1,0 49,25-25,-49 0,24-24,0 49,-49 0,-1-25,26 25,-26-50,1 50,24-25,25 25,1 0,-1 0,-25 0,-24 0,49 0,-25 0,1 0,-26 0,50 50,-74-25,25-25,-1 0,26 25,-1-1,-198 76,174-76,49-24,-49 50,-1-50,1 25,24-25,25 0,0 0,-24 0,24 0,-49 0,49 49,-25-49,-24 0,49 0,-49 0,49 0,-50 0,-49 0,25 0,0 0,-99 0,123 0,25 0,26 0,-1 0,-50-24,51 24,-1-50,0 0,0 26,0-1,1 0,-51-49,-98-1,-125 1,-223-50</inkml:trace>
  <inkml:trace contextRef="#ctx0" brushRef="#br0" timeOffset="309367.4701">22101 10344,'0'49,"-24"-24,-51 74,75-24,-50-1,26-49,-1 74,0-74,0 49,0-74,25 25</inkml:trace>
  <inkml:trace contextRef="#ctx0" brushRef="#br0" timeOffset="310247.5771">21779 10517,'25'0,"-1"25,26 25,0-50,-1 49,1-24,0 0,-26 24,1-24,25 25,-25-25,-1 24</inkml:trace>
  <inkml:trace contextRef="#ctx0" brushRef="#br0" timeOffset="311016.4773">22002 10145,'0'50,"0"24,0 1,0-1,0 0,50 1,-50-50,0-1,0 26,0 24,0-49,0 0,0 25,25-1</inkml:trace>
  <inkml:trace contextRef="#ctx0" brushRef="#br0" timeOffset="311887.4872">21754 10740,'25'0,"49"0,50-24,-49 24,24 0,-25-25,-24 0,24 25,-49 0,0-25,0 25</inkml:trace>
  <inkml:trace contextRef="#ctx0" brushRef="#br0" timeOffset="312577.8662">22374 12254,'-99'0,"25"99,-1-25,1 50,49-49,-50 98,1-74,49-49,-24 0,49-26,-25 26,25-75,0-49,0 49,49-25,-24 26</inkml:trace>
  <inkml:trace contextRef="#ctx0" brushRef="#br0" timeOffset="312960.7961">21828 12526,'100'124,"123"0,-99-24,-74-51,-1 1,26-25,-75 24,24-49,-24-49,-24 24,24 0</inkml:trace>
  <inkml:trace contextRef="#ctx0" brushRef="#br0" timeOffset="313455.6223">21952 12154,'0'124,"0"-49,0 49,0 25,0-25,0-50,0 100,0-26,0-73,0-1,0-49,0 0</inkml:trace>
  <inkml:trace contextRef="#ctx0" brushRef="#br0" timeOffset="313911.7889">21382 13072,'0'0,"0"-25,25-49,124 24,-100 50,50-74,-49 49,0 25,49-50,-25 1,-24 49,0-25,-1 25,1-25,-1 25,-24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8T10:20:29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4192 10046,'-24'0,"-76"74,51-24,-100 74,124-99,-25 49,1 1,24-1,0 0,0-74,25 25,0 25,0-25,25-1,-25 1,50 0,-50 0,25 0,49-1,-49-24,49 0,-49 0,0 0,25 0,-50 25,0 25,0-25,0-1,0 26,0 24,0-49,0 0,-50 0,-49 25,24-50,50 0,1 0,-1 0,0 0</inkml:trace>
  <inkml:trace contextRef="#ctx0" brushRef="#br0" timeOffset="655.9809">4168 11063,'24'0,"26"0,0-25,-50 0,24 25,-24-49,0 24,0 0,0 0,0 0,0-24,-49 74,49-1,-25 26,25-25,0 24,0-24,0 25,0-25,0-1,0 26,25-50,0 0,-1 0,26 0,-25 0,24 0,-24 0</inkml:trace>
  <inkml:trace contextRef="#ctx0" brushRef="#br0" timeOffset="1033.1317">4564 10815,'0'25,"-49"-1,49 26,-25-25,25 0,0 24,0-24,0 0,0 0,0-1,0 1,25-25,0 0,-1 0,1 0</inkml:trace>
  <inkml:trace contextRef="#ctx0" brushRef="#br0" timeOffset="1649.1237">4713 10840,'0'24,"50"51,-50-50,0 24,25-49,-1 0,1 0,0 0,25 0,-50-25,0-49,0 49,24 25,-24-25,0 1,0 48,-24 51,24-1,0-49,0 25,0-26,0 1,0 0,24-25,51 0,-50-25,0-24,-25 24</inkml:trace>
  <inkml:trace contextRef="#ctx0" brushRef="#br0" timeOffset="2079.1537">5110 10840,'25'0,"0"0,0 0,-1 0,1 24,-25 26,0-25,25-50,0-25,0 1,-25 24,49-25</inkml:trace>
  <inkml:trace contextRef="#ctx0" brushRef="#br0" timeOffset="2617.3797">5482 10939,'75'0,"-75"-25,24 25,-24-25,25-24,-25 24,0 0,0 0,-25 25,-24 0,24 50,25-25,0 24,0 1,0-25,0-1,0 1,0 25,25-50,0 0,24 0,-24 0</inkml:trace>
  <inkml:trace contextRef="#ctx0" brushRef="#br0" timeOffset="3359.2036">6822 10368,'0'0,"-50"0,25 0,0 25,1 0,24 0,0 0,0 24,0-24,49 0,-24 24,-25-24,25 74,0-74,-25 0,0 25,-25-50,-25 0,25 0,1 0,-1 0</inkml:trace>
  <inkml:trace contextRef="#ctx0" brushRef="#br0" timeOffset="3959.8741">6946 10616,'0'50,"0"-25,0 0,0 24,0 26,24-26,1-49,0 0,0 25,0-25,-1 0,26-25,-50-49,0 24,0 25,0-49,0 49,0-24,-25 49,25 24</inkml:trace>
  <inkml:trace contextRef="#ctx0" brushRef="#br0" timeOffset="4336.0673">7343 10468,'-25'0,"-25"24,50 1,0 50,-49-26,49-24,0 49,0-49,0 0,0 25,24-50,26 0,-50-25</inkml:trace>
  <inkml:trace contextRef="#ctx0" brushRef="#br0" timeOffset="4687.9902">7367 10492,'0'75,"0"-50,0 49,0 0,0-24,0-25,0 0,0 24,0-24,50-25</inkml:trace>
  <inkml:trace contextRef="#ctx0" brushRef="#br0" timeOffset="5745.2054">7516 10492,'-49'0,"49"25,-50 0,50 25,0-26,0 1,0 0,0 25,0-26,25 1,-25 0,25-25,24 0,-24 0,0 0,24 0,-24 0,0-25,0 25,-25-25,0-24,0 24,0 0,0 0,-50 50,50 25,0-25,0-1,25 1,-25 50,50-51,-26-24,1 0,25 0,-25 0,-1 0,26 0,0-24,-26-26,-24-24,0 49,0-99,0 99,0-49,0 49,0-25,0 25,0 100,0-1,0-24,0-1,0 1,25 0,0-26,-25 1,0 0,0 25,50-50,-26 0,1 0,25 0,-50-25</inkml:trace>
  <inkml:trace contextRef="#ctx0" brushRef="#br0" timeOffset="6057.2176">8211 10592,'0'-25,"0"0,49 25,-24 0,0 0</inkml:trace>
  <inkml:trace contextRef="#ctx0" brushRef="#br0" timeOffset="6752.1273">8930 10170,'0'25,"0"49,0 50,0-49,0-1,0-24,0-1,0 1,0-25,0-1,25 1,0-25,24 0,-24 0,0 0,0 0,24 0,-24 0,0 0,0 0,-1-25</inkml:trace>
  <inkml:trace contextRef="#ctx0" brushRef="#br0" timeOffset="7360.1617">9426 10393,'0'25,"0"25,0-1,0-24,0 0,0 0,0 24,25-49,0 0,49 0,-49-49,0-1,-25 25,0 0,0-24,0 98,0 1,49 24,-49-49,0 0,0 25,25-50,0 0,0 0,0 0,-1-25</inkml:trace>
  <inkml:trace contextRef="#ctx0" brushRef="#br0" timeOffset="7936.0028">9798 10468,'0'49,"0"-24,25 25,-25-26,25-24,0 0,24 0,-49-24,25 24,0-50,-25 0,25 26,-25-51,0 50,0 100,0-1,0 25,-25-49,25-25,0 24,0-24,0 0</inkml:trace>
  <inkml:trace contextRef="#ctx0" brushRef="#br0" timeOffset="8496.933">9997 10641,'49'0,"1"-25,-25 1,-25-1,24-25,-48 50,-26 0,50 25,0 49,0-49,0 0,0 0,0 24,25-49,0 0,49 0,-24 0,-26-49,1 49</inkml:trace>
  <inkml:trace contextRef="#ctx0" brushRef="#br0" timeOffset="8967.8307">10394 10492,'24'0,"26"0,-25 0,0 0,24 0,1 25,-25 0,24 25,-49-26,0 1,0 25,0-25,0-1,0 1,0-74,0 24,0 0,0 0,0-24,0-1,50 50</inkml:trace>
  <inkml:trace contextRef="#ctx0" brushRef="#br0" timeOffset="9968.5052">8285 11038,'-25'-25,"1"25,-1 25,0-25,0 74,-25-24,50 25,0-1,0-49,0 49,0-49,0 49,0-49,0 25,25-50,0 25,0-1,0-24,0 0,-1 0,51 0,-26 0,-24 0</inkml:trace>
  <inkml:trace contextRef="#ctx0" brushRef="#br0" timeOffset="10392.1469">8657 11013,'-49'0,"24"50,-25-1,25 26,-24-50,49 24,0 1</inkml:trace>
  <inkml:trace contextRef="#ctx0" brushRef="#br0" timeOffset="10783.2485">8533 11063,'25'0,"0"0,0 25,-25-1,0 1,24-25,1 25,-25 25,0-25,0-1,50 26,-50-25,0 0</inkml:trace>
  <inkml:trace contextRef="#ctx0" brushRef="#br0" timeOffset="11263.5528">8508 11237,'-24'-25,"-1"25,-25 0,25 99,1-99,-1 0</inkml:trace>
  <inkml:trace contextRef="#ctx0" brushRef="#br0" timeOffset="11623.526">8335 11261,'0'0,"25"0,-1 0,1 0,25 0,-25 0,-1 0,1 0,25 0,-25 0,-1 0,1 0,25 0</inkml:trace>
  <inkml:trace contextRef="#ctx0" brushRef="#br0" timeOffset="12016.0626">8905 11137,'0'50,"0"24,0 1,0-1,0 1,0-51,0 1,0 25</inkml:trace>
  <inkml:trace contextRef="#ctx0" brushRef="#br0" timeOffset="12479.0387">8905 11187,'0'-25,"25"25,0 0,0 0,-1 0,26 0,-50 50,0 24,0-24,-25-50,0 25,1-25,-1 0,0 0</inkml:trace>
  <inkml:trace contextRef="#ctx0" brushRef="#br0" timeOffset="12864.0434">9277 11187,'0'25,"0"49,0 1,0-51,0 51,-25-26,1-24,24 0</inkml:trace>
  <inkml:trace contextRef="#ctx0" brushRef="#br0" timeOffset="13296.1823">9228 11187,'0'-25,"24"25,-24-25,25 25,25 0,-50 25,0 0,0 25,0-26,0 1,0 25,0-25,-25-25,0 0,0 0</inkml:trace>
  <inkml:trace contextRef="#ctx0" brushRef="#br0" timeOffset="13704.7748">9426 10840,'0'24,"0"51,0-1,0 1,0-1,0-49,0 49,0-49,0 25,50-25,-50-1,0 1,49-25,-24 0,0 0,25 0,-26-49</inkml:trace>
  <inkml:trace contextRef="#ctx0" brushRef="#br0" timeOffset="14001.0046">9724 11187,'0'50,"0"-26,0 1,25 0,-1 0,1-25,0 0,49-25</inkml:trace>
  <inkml:trace contextRef="#ctx0" brushRef="#br0" timeOffset="14359.4203">9897 11088,'-24'-100,"24"76,0-1</inkml:trace>
  <inkml:trace contextRef="#ctx0" brushRef="#br0" timeOffset="14792.3664">10021 10815,'25'0,"25"0,-50 25,49 99,-24-75,25 50,-50-24,0-25,49 24,-49 0,0-49,0 0,0 25,0-26,0 1,0 25,-24-50,-26 0,25 0</inkml:trace>
  <inkml:trace contextRef="#ctx0" brushRef="#br0" timeOffset="17520.5687">12924 5383,'-25'0,"25"24,49-24,1 25,74-25,-25 0,0 0,125 0,-100 0,0 0,25-25,49 25,-124-49,1 49,-26 0,-24 0,0-25</inkml:trace>
  <inkml:trace contextRef="#ctx0" brushRef="#br0" timeOffset="18295.922">16421 5631,'0'-25,"50"25,24-25,75 25,0-50,-25 50,198 0,1 0,148 0,0 0,75 0,-248 0,-75 0,-99 0,-50 0,-24 0,-25 0</inkml:trace>
  <inkml:trace contextRef="#ctx0" brushRef="#br0" timeOffset="27383.4796">9848 1687,'-25'99,"25"-49,0 24,0 0,-50 1,50-1,0 1,0 49,-49-25,49 25,0-50,-25 50,25-49,-50 74,50-25,-49 24,49-24,0-99,-50 74,50-24,0-50,0 49,0-49,0 74,-25 25,25 0,0 25,0-25,0-50,0-24,0 24,0-24,0-25,0 24,-24 1,-1 0,25-26,0 51,-25-75,25 25,0 49,0-24,0-25,0-1,0 26,0-25,0 0,0-1,0 26,0-25,-25 0,25 24,0-24,0 0,0 0,0 24,25-49,0 0,0 0,99 0,-25 0,-25-49,75-1,-25 50,74 0,-49-50,25 50,0-49,24 49,-74 0,-50 0,50 0,25 0,-25 0,0 0,50 0,24-25,-24 0,24 25,-49 0,0 0,25 0,-25 0,-75 0,-49 0</inkml:trace>
  <inkml:trace contextRef="#ctx0" brushRef="#br0" timeOffset="30558.9846">10145 1712,'50'0,"24"0,51-50,-1 50,74 0,50-50,50 50,-50 0,49 0,-49 0,-49 0,-1 0,-74 0,75 0,-1 0,1 0,-26 0,26 0,-26 0,26 0,-50-49,-25 49,24-50,-123 50,74-25,-74 25,0 0,0 0,0 0,24 0,-24 0,0 0,0 0,24 0,-24 0,0 0,0 0,-25 25,0 49,0-24,0 74,0 25,0-25,0 74,0-24,0 0,0 24,-25-74,-25 99,50-148,0 49,-49-50,49 1,-50 24,25-50,25 1,-49 25,49-51,0 26,0 24,0-49,0 50,0-51,0 51,0-50,0 24,0 1,-25-50,25 49,0-24,0 50,0-51,0 1,0 50,0-26,0 26,0-51,0 1,0 25,0-25,0-1,0 1,0 25,-25-50,25 25,0 0,0-1,-50 26,50-25,0 24,-24-24,24 0,0 0,0 0,-25-25,0 24,0-24,0 0,1 0,-51 50,1-50,-1 0,-73 0,73 0,1 0,49 0,0 0,0 0,-24 0</inkml:trace>
  <inkml:trace contextRef="#ctx0" brushRef="#br0" timeOffset="31919.3389">9426 3051,'25'0,"0"0,0 0,24 0,1-50,-25 50,24 0,26-24,-26 24,75 0,-49 0,49 0,0 0,49 0,1 0,-50 0,74 0,-74 0,25 0,-74 0,49 0,0 0,-50 0,125-50,-100 25,0 0,75 25,-1 0,-98-49,74 49,-75 0,0 0,-49 0,0 0,0 0,24 0,-24 0,50 0,-1-25,0 25,1-50,-1 50,75-49,-25 49,-49 0,49-25,-50 25,75-50,-124 50,24 0,1 0,-25 0,-1-25,26 25,-25 0,49 0,-49 0,49 0,1 0,-26 0,-24 0,0 0,25 0,-25 0,-1 0,26 0,0 0,-1 0,-24 0,0 0,0 0,24 0,-24 0</inkml:trace>
  <inkml:trace contextRef="#ctx0" brushRef="#br0" timeOffset="32848.6449">10443 1836,'0'24,"-25"26,1 0,24-1,0 50,-25 1,-25-51,25 26,-24-1,24-49,25 24,-50-24,50-74,0-26</inkml:trace>
  <inkml:trace contextRef="#ctx0" brushRef="#br0" timeOffset="33280.332">10493 1786,'25'25,"-25"49,24 1,-24-1,50 0,-50 1,50-1,-26 25,-24-74,0 0,0 0,25 0,-25-50,0 0</inkml:trace>
  <inkml:trace contextRef="#ctx0" brushRef="#br0" timeOffset="33768.062">10344 2158,'0'-25,"0"0,50 25,74-49,-25 49,-50 0</inkml:trace>
  <inkml:trace contextRef="#ctx0" brushRef="#br0" timeOffset="34152.087">10914 2034,'0'50,"0"24,0-49,0 0,0 24,0 26,0-51,0 1,0 0</inkml:trace>
  <inkml:trace contextRef="#ctx0" brushRef="#br0" timeOffset="34639.9064">10890 2158,'0'-50,"0"26,49-1,-24 0,0 25,24-25,-24 25,0 0,0 0,24 0,-24 0,0 0,-25 25,0 0,0 0,0-1,-50-24,26 25,-1-25,0 0,0 0,-24 0</inkml:trace>
  <inkml:trace contextRef="#ctx0" brushRef="#br0" timeOffset="35112.0832">11361 2108,'25'0,"-25"50,0 24,0-49,0 50,0-1,0-24,0-1,-25-24</inkml:trace>
  <inkml:trace contextRef="#ctx0" brushRef="#br0" timeOffset="35664.0766">11386 2108,'49'-24,"-49"-1,25-25,0 50,0-25,0 1,-1 24,1 0,-25-25,50 25,-25 0,-25 25,0-1,0 26,0-25,-50-25,-24 0,49 0,-50 0,51 0,-1 0,-25 0</inkml:trace>
  <inkml:trace contextRef="#ctx0" brushRef="#br0" timeOffset="36784.049">11981 2158,'50'0,"24"0,0 0,50 0,0 0,25 0,-25 0,-24 0,-1 0,-25 0,1 0,-26 0,-24 0,0 0,0 0,24 0,-24 0,0 0,0 0,-50 0,-25 0</inkml:trace>
  <inkml:trace contextRef="#ctx0" brushRef="#br0" timeOffset="37728.7599">13048 2009,'24'0,"1"0,50 25,-75 0,24-25,1 0,0 25,-25-1,0 1,0 0,0 0,-25-25,25 25,-25-1,1-24,-1 0,-25 25,25-25,1 0,-51 0,26 25,24-25,-74 74,24-24,26-25,-1 24,25-49,-24 0,73 0</inkml:trace>
  <inkml:trace contextRef="#ctx0" brushRef="#br0" timeOffset="46047.0908">13668 1811,'-50'25,"50"-1,0 26,0-25,0 0,0 24,0-24,0 0,0 0,0-1,-25 26,25-25,0 0,0-1,0 26,0-25,0 0,0 24,0-24,25-25,0 0,0 0,0 0,49 0,-24 0,24 0,-49 0,0 0,49 0,-24 0,24 0,0 0,1 0,-50 0,-1 0,1 0,25 0,-25 0</inkml:trace>
  <inkml:trace contextRef="#ctx0" brushRef="#br0" timeOffset="47375.856">13668 1811,'0'-50,"49"25,-49 1,25 24,25 0,-25-25,-1 25,51 0,-26 0,1 0,0 0,24 0,-49 0,0 0,24 0,-24 0,0 0,24 0,-24 0,0 0,0 0,24 0,-24 0,0 0,25 0,-25 0,-1 0,1 0,0 0,25 0,-50 25,0 49,0-49,0 49,0-24,0-1,-50 1,50-25,0 0,0 24,-25-24,25 0,0 0,0 24,-25-24,1 0,-1-25,25 25,-50-1,25-24,0 25,1-25,-26 0,25 50,0-50,-49 0,24 0,26 0,-26 0,50-25,-25-25</inkml:trace>
  <inkml:trace contextRef="#ctx0" brushRef="#br0" timeOffset="48167.3258">13965 1885,'0'25,"-49"25,49-26,25-24,24 25,-24 25,-25-25,0-1,0 1,0 25,-50-50,26 0,-1 0,0 0</inkml:trace>
  <inkml:trace contextRef="#ctx0" brushRef="#br0" timeOffset="48855.8164">14263 1910,'-25'25,"0"0,1-1,-1 1,25 0,0 0,49-25,-49 25,25-25,-25 49,0-24,0 0,-25-25,-49 0,49 0,-24 0,24 0,0 0,0 0</inkml:trace>
  <inkml:trace contextRef="#ctx0" brushRef="#br0" timeOffset="49823.4439">14486 1836,'-25'0,"25"24,-24 26,-1-25,25 24,-25 1,0-50,25 50,0-26,25 1,25-25,-26 0,1 0</inkml:trace>
  <inkml:trace contextRef="#ctx0" brushRef="#br0" timeOffset="50656.1902">12080 1860,'0'0,"0"50,0-25,0 0,0-1,25 51,-25-50,0-1,-25-48</inkml:trace>
  <inkml:trace contextRef="#ctx0" brushRef="#br0" timeOffset="51352.6498">12080 1836,'0'-50,"25"50,0 0,0 0,24 0,-24 0,0 25,0 0,-25-1,0 1,0-50,74 1,-74-1,0-25,74 25,-49 25,25 0,0 0,-1 0,-24 0,0 0,0 100,-25-76,0 1,0 0,0 25,0-26,0 1,-25 0</inkml:trace>
  <inkml:trace contextRef="#ctx0" brushRef="#br0" timeOffset="52305.2368">13767 2282,'0'50,"0"24,0-49,0 49,0 50,0-49,0 49,0-50,0 75,0-75,0 1,0-50,0-1,0 1,0 25,0-25,-25-25,-24 0</inkml:trace>
  <inkml:trace contextRef="#ctx0" brushRef="#br0" timeOffset="52655.8745">13494 3175,'0'50,"25"-1,25-24,-26 0,26 24,-25-24,24-50,-24 1,0 24</inkml:trace>
  <inkml:trace contextRef="#ctx0" brushRef="#br0" timeOffset="53118.9603">13891 3101,'-25'24,"0"26,-24-25,24 24,-25-24,26 25,-1-25,0-1</inkml:trace>
  <inkml:trace contextRef="#ctx0" brushRef="#br0" timeOffset="53731.1493">12750 3497,'74'-24,"-49"24,0 0,99 0,-50 0,1 0,-1 0,50 0,-49 0,-26 0,26 0,-1 0,1 0,-51 0,51 0,-1 0,-49 0,0 0,24 0,-24 0,-74 0,-75 0</inkml:trace>
  <inkml:trace contextRef="#ctx0" brushRef="#br0" timeOffset="54648.1068">13048 3448,'-25'0,"-25"0,1 0,24 25,-25-1,50 26,-25 24,25-49,-49 25,49 24,0-49,-25 0,25 25,0-26,0 1,0 0,0 25,0-26,0 1,0 25,0-25,0-1,0 1,0 50,25-75,0 0,-1 24,26-24,49 0,-74 0,0 0,24 0,26 0,-1 0,1 0,-51 0,1 0,0 0,0 0,0 0,-25-24,0-1</inkml:trace>
  <inkml:trace contextRef="#ctx0" brushRef="#br0" timeOffset="55295.5045">13891 3423,'0'50,"0"24,0-49,-25 0,25 24,0 26,0-1,0 25,-25-49,25 24,0 1,0-50,0-1,-24 51,-1-75,0 0,-25 0,1 0,24-25,0 25,-49 0,49 0,0 0,-49 0,24 0,-24-25,49 25,-50 0</inkml:trace>
  <inkml:trace contextRef="#ctx0" brushRef="#br0" timeOffset="55785.2783">13048 3621,'0'-24,"0"48,0 51,0-1,0-49,0 50,0-26,0-24,0 0,0-75</inkml:trace>
  <inkml:trace contextRef="#ctx0" brushRef="#br0" timeOffset="56208.2018">12899 3721,'-25'-25,"25"0,25 0,0 0,24 25,-24 0,0 0,49 0,-49 0,49 0,-49 25</inkml:trace>
  <inkml:trace contextRef="#ctx0" brushRef="#br0" timeOffset="56631.3739">13420 3696,'-25'0,"0"50,25-26,0 1,50-25,-26 0,1 0</inkml:trace>
  <inkml:trace contextRef="#ctx0" brushRef="#br0" timeOffset="57440.0666">13569 3696,'0'74,"0"-24,-25 0,25-1,0-24,0 0,0 0,-25-25,0 0,25-25,0 0,0 0,0-24,0 24,0 0,0-25,0 26,0-1,0 0,0-25,0 25,0 1,25-1,0 25,49 0,-49 0,0 0,0 25,-25-1,0 26,0-25,0 25,-25-50,0 24,0 1,0-25,1 0,-1 0,-25 50,25-50,0 0,1 0,-26 0</inkml:trace>
  <inkml:trace contextRef="#ctx0" brushRef="#br0" timeOffset="59000.08">9252 4415,'75'0,"-1"0,1 0,-1 0,1 0,-1 0,0 0,-24 0,24 0,1-49,-50 49,49 0,0 0,-49 0,74 0,-24 0,24 0,0 0,-24 0,49-50,0 50,-50 0,25 0,25-25,-49 25,-1 0,1 0,-50 0,49 0,0 0,-24 0,0 0,-1 0,-24 0,0 0,49 0,1 0,-1 0,-49 0,49 0,1 0,-26 0,26 0,-26 0,1 0,-25 0,49 0,-24 0,24 0,-49 0,0 0,99 0,-50 0,-24 25,24 0,1-25,-51 0,76 0,-76 25,1-25,50 0,-51 0,51 0,-50 0,49 0,1 0,-26 0,-24 0,0 0,0 0,24 0,-24 0,0 0,0 0,24 0,1 0,-1 0,26 0,-26 0,1 0,24 0,-24 0,0 0,-1 0,-24 0,49 0,-49 0</inkml:trace>
  <inkml:trace contextRef="#ctx0" brushRef="#br0" timeOffset="83095.8893">3746 14635,'49'0,"1"0,24 0,-24 0,25 0,-26 0,50 0,-24 0,74 0,-25 0,74 0,-74 0,149 0,-75 0,75 0,-25 0,-49 0,-50 0,-125 0,1 0</inkml:trace>
  <inkml:trace contextRef="#ctx0" brushRef="#br0" timeOffset="86727.87">3275 15900,'0'-25,"74"25,-24 0,-1 0,50 0,1 0,-26 0,50 0,0 0,25 0,-25 0,-25-25,75 0,-75 25,75 0,-26 0,-23 0,-1 0,-75 0,26 0,-51 0,1 0,25 0,-25 0,-1-24,1 24,0 0</inkml:trace>
  <inkml:trace contextRef="#ctx0" brushRef="#br0" timeOffset="87455.6245">3473 16619,'50'0,"123"-25,100 25,124 0,-75 0,26 0,-100 0,-50 0,-123 0,-26-24</inkml:trace>
  <inkml:trace contextRef="#ctx0" brushRef="#br0" timeOffset="97416.628">12105 15429,'74'0,"-49"-25,25-25,-1 0,-24 26,25-26,-1 50,-24-99,-25 24,50 51,-50-51,25 50,-25-49,0 24,25 1,-1 24,-24 0,0 50,-24 99,-26 25,0-25,-24 0,49-75,0 76,25-51,-49 25,49-24,-25-1,25-49,0 0,0-75,25 0,24 1,-24 24,0 0,24 0,1 1,0 24,-25 0,-1 0,1 0,-25 24,0 26,0-25,0 0,0-1,0 26,0 24,0-49,0 0,50-25,-25 0,-1 0,1 0,25 0,-1-50,-24 1,-25-1</inkml:trace>
  <inkml:trace contextRef="#ctx0" brushRef="#br0" timeOffset="97807.6964">13048 15081,'0'75,"-25"-1,0 25,-25-24,26 24,-1-25,25 1,0-1,0-49,0 0,0 0,0 49,25-74,24 0,-24 0,0 0,49 0,-24 0,-25-25,-1 25,1-49</inkml:trace>
  <inkml:trace contextRef="#ctx0" brushRef="#br0" timeOffset="98208.9399">12750 15503,'0'-25,"0"0,25 1,0 24,49 0,-24 0,-26 0,26 0,0 0,-26 0,125 0,-124 0,49 0</inkml:trace>
  <inkml:trace contextRef="#ctx0" brushRef="#br0" timeOffset="98615.8775">13817 14982,'-25'25,"0"49,-25 75,1 0,-1-75,25 1,25-1,-24-24,-1 24,25-49,0 0,25 0,-1-25,51 0,-50 0,24 0,-24 0,0 0,24 0,1-50</inkml:trace>
  <inkml:trace contextRef="#ctx0" brushRef="#br0" timeOffset="98927.8992">13494 15528,'0'-25,"0"-25,75 26,-51 24,51 0,-1 0,-49 0,49 0,-49 0</inkml:trace>
  <inkml:trace contextRef="#ctx0" brushRef="#br0" timeOffset="99263.9181">14114 15478,'0'0,"-25"50,1 49,-76 50,51 0,49-75,-75 50,75-50,-49 1,-1 49,50-74,-25-75,25-50</inkml:trace>
  <inkml:trace contextRef="#ctx0" brushRef="#br0" timeOffset="99719.2407">13891 15677,'50'-25,"-26"0,1 25,25 0,24 0,-49 0,0 0,0 0,-1 0,26 0,-25 0,0 50,-25 24,0-49,0 0,-50 24,25 1,0-50,-24 0,24 0,0 0</inkml:trace>
  <inkml:trace contextRef="#ctx0" brushRef="#br0" timeOffset="100327.8957">14759 15503,'-49'25,"24"24,25-24,25 25,49-50,-49 49,0-49,-25 25,24-25,-24 50,0-25,0-1,0 1,0 25,-49-50,24 0,-25 0,26 0,-1 0,0 0</inkml:trace>
  <inkml:trace contextRef="#ctx0" brushRef="#br0" timeOffset="100631.9641">15280 15503,'25'0,"-25"-25</inkml:trace>
  <inkml:trace contextRef="#ctx0" brushRef="#br0" timeOffset="100879.7657">15156 15801,'0'24,"25"-24,0 0,24 0</inkml:trace>
  <inkml:trace contextRef="#ctx0" brushRef="#br0" timeOffset="101272.3">16024 14784,'0'49,"0"26,-49 24,-1 25,-49 99,74-124,0-49,0 74,25-99,0 24,-24-49,73 0</inkml:trace>
  <inkml:trace contextRef="#ctx0" brushRef="#br0" timeOffset="101615.6359">16396 14833,'-25'0,"1"75,-26 24,50-25,-25 1,-24-1,49-49,0 49,0-24,0-25,0 0,-25-1</inkml:trace>
  <inkml:trace contextRef="#ctx0" brushRef="#br0" timeOffset="102175.9144">16694 14932,'0'25,"25"-25,24 0,-24 0,0 0,25 0,-26 0,26-74,0 49,-50 0,24 25,26 50,-50-25,25-25,0 0,-1 0,1-25,-25 0</inkml:trace>
  <inkml:trace contextRef="#ctx0" brushRef="#br0" timeOffset="102832.2411">17215 14759,'25'25,"-25"49,0 0,0-49,0 0,0 25,24-26,1 1,0 0,0-25,24-50,1 26,-25-51,24 26,-49-26,25 50,0-24,-25 98,0-24,25 25,0-25,-1-1,1 1,0-25,25-49,-1 24,-49-50,25 26,-25-1</inkml:trace>
  <inkml:trace contextRef="#ctx0" brushRef="#br0" timeOffset="103471.9561">17959 14536,'0'49,"0"50,0-74,50 25,-50 24,24-49,-24 0,50-25,-25 0,0-50,24 25,-24 1,-25-26,25 50,0 0,-1 0,26 0,-25 0,0 0,-1 0,1-25,-25-24,0-1,0-24,0 49,0 0</inkml:trace>
  <inkml:trace contextRef="#ctx0" brushRef="#br0" timeOffset="103815.9157">18579 14734</inkml:trace>
  <inkml:trace contextRef="#ctx0" brushRef="#br0" timeOffset="104775.6343">19323 14263,'0'-25,"-74"25,49 49,0-24,-74 25,49-25,26 0,24-1,0 26,0-25,24 24,26-24,0 0,-1-25,-49 25,0 24,0-24,-25 0,-24-25,-1 0,25 0,1 0</inkml:trace>
  <inkml:trace contextRef="#ctx0" brushRef="#br0" timeOffset="105416.5106">19794 13891,'0'49,"-24"26,24-1,-25-24,25 24,-25 0,0 1,25-1,0-24,0 0,0-26,-25 1,50-25,74-49,-99 24,25 0,25 0,-25 0,0 25,-1-49,1 49,0 0,25 0,-50 25,0-1,0 26,0 0,-50-26,0 26,-24-50,49 0,0 0,0 0,1-25,24-49</inkml:trace>
  <inkml:trace contextRef="#ctx0" brushRef="#br0" timeOffset="105743.7337">20216 14163,'0'25,"0"0,0 25,0-26,0 1,0 0</inkml:trace>
  <inkml:trace contextRef="#ctx0" brushRef="#br0" timeOffset="105983.8457">20191 13891</inkml:trace>
  <inkml:trace contextRef="#ctx0" brushRef="#br0" timeOffset="106544.1363">20514 14089,'-25'0,"0"25,0 49,25-49,0 0,0 99,0-99,0 24,50 1,24-50,1 0,-1 0,-49 0,0 0,24-25,-24 0,0 1,-25-26,0 25,-50-49,-24 74,49 0,0 0,-49 0,49 0,100 0,-51 0</inkml:trace>
  <inkml:trace contextRef="#ctx0" brushRef="#br0" timeOffset="107080.501">21060 14163,'24'0,"1"0,-25 50,0 0,0-1,0 26,0-50,0-1,25 1,25-50,-26-24,-24-26,50 50,-50 1,25 24,-25-25,25 25,-25 74,0-49,24 25,-24-25,0 24,25-24,0-25,25 0</inkml:trace>
  <inkml:trace contextRef="#ctx0" brushRef="#br0" timeOffset="107376.5405">21729 13568,'0'75,"0"-1,0 25,0 0,-25-24,25 74,0-75,0 0,0 1,0-50,25 0,25-25,-25 0,24 0</inkml:trace>
  <inkml:trace contextRef="#ctx0" brushRef="#br0" timeOffset="107641.179">22027 14139,'0'74,"25"-24,49-125</inkml:trace>
  <inkml:trace contextRef="#ctx0" brushRef="#br0" timeOffset="107848.7411">22126 13717,'0'-25,"25"25,25 0</inkml:trace>
  <inkml:trace contextRef="#ctx0" brushRef="#br0" timeOffset="108784.0415">22275 14015,'0'49,"0"26,0 49,0-50,0 1,0-51,0 1,0-74,25-51,0 51,-1-26,-24 26,50 24,-50 0,0 0,50 50,-50 0,0 49,24 1,1-26,-25-24,0 0,25 0,25-25,-26 0,1 0,25 0,-25 0,-1-50,-24 0,0 26,0-26,0 25,0 0,0 1,-24 24,-1 0,-50 49,75 1,0-25,0-1,0 1,0 50,25-75,25 0,-25 0,-1 0,26 0</inkml:trace>
  <inkml:trace contextRef="#ctx0" brushRef="#br0" timeOffset="109039.6543">23019 14238,'0'-25,"0"0,25 25,-25-25,50 25</inkml:trace>
  <inkml:trace contextRef="#ctx0" brushRef="#br0" timeOffset="109368.2017">23490 13965,'-74'0,"49"0,-24 25,-1 74,25-49,0-1,25-24,0 25,0-26,50 26,-25-50,0 0,49 0,-24 0,24 0,-49 0,24 0,1-50</inkml:trace>
  <inkml:trace contextRef="#ctx0" brushRef="#br0" timeOffset="109768.4159">23738 14114,'0'49,"0"-24,0 50,25-51,25-24,-25 0,24 0,-24-24,25-26,-50 25,24 0,-24-24,0 24,0 0,0 0,-24 1,-1 24,-25 0,25 0,1 0,-1 0</inkml:trace>
  <inkml:trace contextRef="#ctx0" brushRef="#br0" timeOffset="110550.9664">24185 13965,'0'50,"0"24,50 50,-50-50,0-49,0 50,0-50,0-100,49 1,-49-50,25 74,-25-24,25 24,-25 25,25-24,24 24,-49 50,50 49,-50-49,0 124,0-125,0 1,0 0,25-50,-25-49,24 49,1 0,0 25,-25 50,0-25,0 24,0-24,0 0,0 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8T10:14:34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14784 9029,'0'0,"0"25,0 124,-25-25,-74 99,0-25,24 25,-24-74,74-25,-24 25,-1-74,50-26,-25 50,25-49,0 24,-25-24,1-50</inkml:trace>
  <inkml:trace contextRef="#ctx0" brushRef="#br0" timeOffset="680.8137">13444 11336,'0'0,"0"74,-24 1,24-51,0 51,0-1,0-49,24 49,1-74,25 0,24 0,1 0,-1 0,1 0,-51 0,1 0,0 0,0-24,0-26,-25 25,24-24,26-1,0 0,-50 26,0-1,0-25,24 25,-24-24,0 24,0 0,0 0,0-24,0 24,0 0,0-25,0 26,0-1,-49-25,49 25,-50 1,1-1,-1 25,-49 0,-50 0,25 0,-25 0,25 0</inkml:trace>
  <inkml:trace contextRef="#ctx0" brushRef="#br0" timeOffset="1824.6054">11807 8310,'-99'-50,"0"100,25 74,-26 24,-49 1,75-25,-25 25,24-25,26-74,-1-1,1 26,-1 49,25-75,-24 26,49-26,-25-24,25 0,-25 0,25 0,-50-1,26 1,24 25,-25-1,0 51,0-26,25-49,0 49,0 1,0-1,0 1,0-1,25 75,0-124,24 24,1 1,-25-50,0 0,24 0,-24 0,0 0,0 0,49-25,-49-25,-25-24,49 49,-24-74,-25 74,0-49,0 24,0 25,-25 1,-49-26,0 0,-1 26,1 24,24 0,-24 0,49 0,0 0,0 0,1 0</inkml:trace>
  <inkml:trace contextRef="#ctx0" brushRef="#br0" timeOffset="2551.7787">10964 10691,'149'149,"-25"-25,74 49,1-49,-26 75,26-100,-100-49,50-26,-75 26,-24 0,-25-50,24 0,-24 24,25-24,-50 25,25 0,74 25,-25-1,25-24,-24 25,49-1,74 1,-99-25,-74 24,0-49,25 0,-1 0,1 0,-25 0,24 0,-24 0</inkml:trace>
  <inkml:trace contextRef="#ctx0" brushRef="#br0" timeOffset="2943.8847">13916 11857,'0'99,"-75"-50,75 1,-24-25,24 49,-25-49,0 0,0 0,-49 0,74-1</inkml:trace>
  <inkml:trace contextRef="#ctx0" brushRef="#br0" timeOffset="5199.7939">14313 10716,'0'0,"-50"49,0 1,26-1,-1 51,-25-26,1-24,49 24,-50 1,50-26,-25-24</inkml:trace>
  <inkml:trace contextRef="#ctx0" brushRef="#br0" timeOffset="8207.3292">5408 9649,'-50'50,"-24"-50,-50 74,124-24,-124-1,74 26,0-26,26 1,-26 24,0 50,50-49,-49 24,49-49,-25 49,25-25,0 1,0-51,0 51,0-50,0 24,50 26,-50-26,49-24,-24 25,25-26,24 26,-49-50,0 25,49 0,-24 0,24-1,-49-24,99 50,25-50,-75 50,25-50,-49 0,0 0,-26 0,1 0,0 0,25-25,-1 0,-49-49,25 74,0-75,24-24,-49 74,0-49,50-1,-50 1,25-1,-25 1,50-50,-50 50,49-1,-49-74,0 125,0-51,0 1,0 49,0-50,-25 51,-49-51,49 50,-99-74,50 0,-174-50,124 100,-50-26,100 1,49 74,0 0,-25-25</inkml:trace>
  <inkml:trace contextRef="#ctx0" brushRef="#br0" timeOffset="8880.6595">5681 10244,'-50'-24,"25"24,-49 0,-1 0,51 0,-26 24,0-24,26 50,24-25,-25 0,-25 24,50-24,0 49,0 1,0-50,0-1,0 1,75 25,-51-50,1 49,74-49,-49 0,24 0,1 0,49 0,-99 0,49 0,0-49,-49 24</inkml:trace>
  <inkml:trace contextRef="#ctx0" brushRef="#br0" timeOffset="10321.1186">15330 8632,'24'0,"1"0,0 0,49-25,-24 25,0 0,49-49,0 24,-49 25,123-50,-49 25,-24 1,48-26,1 0,-25 1,25 49,74-50,-49 1,0-1,-1 50,-24-50,50 1,-51-1,26 0,-100 26,26 24,-1-50,74 0,-123 50,24-49,100 24,-124 25,24 0,-49 0,25 0,-50-25</inkml:trace>
  <inkml:trace contextRef="#ctx0" brushRef="#br0" timeOffset="11544.7144">19621 6672,'0'0,"-25"50,-74 0,24 74,-24-50,99-49,-49 49,24 1,-25-1,50 1,-49 24,24 0,25-49,0-26,0 51,0-1,0 1,0-1,0 0,0 1,0-25,0-26,0 1,25 0,-25 0,24 0,26-1,-50 1,50 0,-50 0,24-25,51 0,-50 0,49 0,0 0,1 0,-1 0,25 0,1 0,-26 0,1 0,-1 0,0 0,1 0,-1-50,100-24,-50-1,25-74,0 50,-50 0,-25 74,25-24,-24-51,-26 76,1-26,0-24,24-1,-49 26,24-51,-49 26,0 49,0-49,0 49,0 0,0-24,0 24,0 0,-24-25,-76 50,1-74,-74-1,73 26,-73 24,24 0,25-24,25 49,24 0,50 0,-49-25,49 25,-24 0,24 0,0 0,0 0,-24 0,24 0,0 0,-25 0,26 0,-51 49,50-49,-24 0,24 25,-25 25,25-50</inkml:trace>
  <inkml:trace contextRef="#ctx0" brushRef="#br0" timeOffset="12231.474">19621 7218,'0'25,"-25"49,25 50,0 25,0-74,-50-51,50 51,0-26</inkml:trace>
  <inkml:trace contextRef="#ctx0" brushRef="#br0" timeOffset="13079.9548">19522 7293,'24'-50,"1"25,0-24,25 49,-26 0,1 0,25 0,-25 0,49 0,-49 0,0 0,24 0,-49 24,0 1,0 25,0-25,0-1,-24 100,-26-99,25-25,0 25,-24 25,98-50,-24 0,0 0,-25 24,50 1,-50 0,0 0,0 0,0 24,0-24,-25 25,0-26,-25-24,25 50,1-50,-26 0</inkml:trace>
  <inkml:trace contextRef="#ctx0" brushRef="#br0" timeOffset="13784.6836">20216 7317,'-74'0,"49"0,-25 0,1 0,49 25,-25 25,0-1,0-24,25 0,0 0,25-75,0-24,25 49,-50 0,0 50,0 0,0 0,24-1,1-24,-25 25,25-25,0 0,0 0,49 0,-49 0,24 0,-24 0</inkml:trace>
  <inkml:trace contextRef="#ctx0" brushRef="#br0" timeOffset="14513.5554">20539 7144,'0'49,"0"-24,49 50,-49-26,0-24,0 0,0 0,0-1,25-24,0-49,-25-1,49-24,-49-1,25 26,0 24,0 0,-25 0,25 25,24 0,-49 25,0 25,50-25,-50-1,0 26,0-25,25-25,24 0,51 0</inkml:trace>
  <inkml:trace contextRef="#ctx0" brushRef="#br0" timeOffset="14856.1289">21159 6921,'0'74,"0"-24,0 24,0-49,0 0,0 24,0-24,0 0</inkml:trace>
  <inkml:trace contextRef="#ctx0" brushRef="#br0" timeOffset="15872.1005">21506 6921,'-25'24,"0"1,1 0,24 0,0 0,-25-25,25 24,-25 1,25 0,0 0,0 0,-25-1,-24 26,49-25,-50 24,50 1,0-25,25 24,74 1,25 0,25-1,-75-24,-49-25,25 50</inkml:trace>
  <inkml:trace contextRef="#ctx0" brushRef="#br0" timeOffset="17303.8623">14089 11807,'100'0,"-76"50,76-26,-26 26,0-25,1 24,-1 1,75 49,-50-74,50 74,25-24,-25-26,24 26,-24 24,0 25,74-25,-99-49,50-1,-50-24,49 74,-73-49,73 0,-98-50,49 49,-50 1,75-50,-124 25,74 0,-74-1,24 1,51 25,-26-25,75 74,-75-50,26 1,24-25,-75-25,-24 0,0 25,-25-1,25-24</inkml:trace>
  <inkml:trace contextRef="#ctx0" brushRef="#br0" timeOffset="18296.7189">18926 13221,'-24'0,"-51"0,1 0,-50 99,0-49,49-1,-74 51,75-76,-25 26,49 0,25-1,-24-24,49 0,-25 24,25 26,0-50,-25 24,25-24,0 0,0 49,0-49,0 25,0-26,0 51,0-50,50 49,-1-49,26 25,-1 24,25-49,-24-25,-1 0,25 25,-49-1,49 1,-24 0,74 25,-100-50,26 0,49 0,24 24,-24-24,-49 0,49 0,-50 0,-24 0,24 0,-24 0,0-49,-1-1,1-24,24-50,-24 74,-1-99,1 124,24-123,-74 24,50-75,0 50,-50 1,0 73,0-49,0 50,0-26,0 26,-50 24,0 1,-49-1,25 50,49 0,-49 0,-1 0,-74 0,50 0,-99 0,123 0,-24 25,25-25,-1 25,1-25,74 25,-25-25,0 0,25 24,-25-24,1 25,24 0,-25 25</inkml:trace>
  <inkml:trace contextRef="#ctx0" brushRef="#br0" timeOffset="18936.0022">18257 15131,'-25'0,"25"25,0 24,0 1,0 24,0-49,-50 50,50-51,0 26,0-25,0 49,0-49</inkml:trace>
  <inkml:trace contextRef="#ctx0" brushRef="#br0" timeOffset="19568.8118">18306 15156,'50'0,"-50"24,49 1,-49 25,25-25,-25-1,0 51,0-50,25 24,-25-24,25-50,0 1,-25-51,24 50,26 0,-25-24,24-26,-24 51,0-26,0 50,0 0,-1 25,-24 0,0 24,0-24,0 0,0 0,0 24,0-24,0 0,0 0,25 0,75-1</inkml:trace>
  <inkml:trace contextRef="#ctx0" brushRef="#br0" timeOffset="20207.3267">19298 15329,'0'-25,"-24"25,-1 0,-25 0,50 25,-49 25,49-25,0 0,0 24,24-49,-24-25,25 25,0 0,0 0,-25 25,25-25,-1 0,1 0,0 0,25 0,24 0</inkml:trace>
  <inkml:trace contextRef="#ctx0" brushRef="#br0" timeOffset="20616.145">19745 15056,'0'50,"0"-25,0 0,0 24,0 26,0-1,0-24,0-1,0-24,0 25,0-25,0-1,74-24,-49 0,50 0</inkml:trace>
  <inkml:trace contextRef="#ctx0" brushRef="#br0" timeOffset="20968.8069">20043 15280,'0'49,"0"26,0-26,0 26,0-50,0-1,0 1,0 25,49-50,-24 0,25 0,-1-25</inkml:trace>
  <inkml:trace contextRef="#ctx0" brushRef="#br0" timeOffset="21279.9837">20266 15056,'0'-49,"0"24,0 0</inkml:trace>
  <inkml:trace contextRef="#ctx0" brushRef="#br0" timeOffset="21752.2264">20712 15230,'0'-25,"-25"25,-49 0,49 0,-49 75,49-75,25 24,-25 51,25-50,0 0,99-50,-49-25</inkml:trace>
  <inkml:trace contextRef="#ctx0" brushRef="#br0" timeOffset="22072.1201">20936 14957,'0'50,"0"24,0 1,0-1,0 50,0-99,0 49,0-49,0 0,0 0,24-50</inkml:trace>
  <inkml:trace contextRef="#ctx0" brushRef="#br0" timeOffset="22359.9169">20836 14759,'0'-25,"25"25,0 0,0 0</inkml:trace>
  <inkml:trace contextRef="#ctx0" brushRef="#br0" timeOffset="22943.2094">21630 14932,'0'0,"-50"0,-49 25,99 25,-25-1,1-49,24 50,-25-25,25 0,0-1,0 26,0-25,25 24,24-49,-24 0,49 0,-24 0,0 0,-26 0,1 0,-25-24,0-1,0 0,0-25,-25 1,1 49,-1 0,25-25</inkml:trace>
  <inkml:trace contextRef="#ctx0" brushRef="#br0" timeOffset="23520.8081">21952 14982,'0'25,"50"0,-50 49,0-49,0 49,0-24,0-25,25 24,0-49,0 0,-1 0,26 0,-25 0,0 0,24 0,-49-74,50 49,-50 0,0-24,0 24,0 74,0-24,0 50,0-26,0-24,25 0,-1 0,1 0,0-25,0 0,99 0,-75 0,51 0,-100-25</inkml:trace>
  <inkml:trace contextRef="#ctx0" brushRef="#br0" timeOffset="23936.9394">22870 14932,'-25'0,"1"0,-1 0,0 25,25 0,0 0,0 24,0-24,50 25,-1-50,-24 49,0-49,0 0,-25 25,0 25,0-25,0-1,0 1,-50-25,0 0,-24 0,49 0,-49 0,49 0</inkml:trace>
  <inkml:trace contextRef="#ctx0" brushRef="#br0" timeOffset="33767.7564">11386 6325,'-25'25,"25"49,0 1,0-26,25 1,0 0,-25-26,49 26,-49 0,50-50,-25 0,-1 0,1 0,50 0,-26 0,-49-25,25-25,-25 25,0 1,0-1,0-50,0 1,0 24,0 26,0-1</inkml:trace>
  <inkml:trace contextRef="#ctx0" brushRef="#br0" timeOffset="34232.0968">12155 6028,'0'49,"0"26,0-1,0 0,-25 26,25-51,0 1,0 24,0-49</inkml:trace>
  <inkml:trace contextRef="#ctx0" brushRef="#br0" timeOffset="34647.4093">11931 6400,'25'0,"50"0,-51 0,1 0,0 0,25-50,-26 50,1 0,25 0</inkml:trace>
  <inkml:trace contextRef="#ctx0" brushRef="#br0" timeOffset="35047.2748">12601 6276,'0'24,"0"26,0 24,0 1,0-26,0-24,0 0,0 25</inkml:trace>
  <inkml:trace contextRef="#ctx0" brushRef="#br0" timeOffset="35543.1072">12676 6077,'24'-25,"26"-24,-25 24,24 25,-24 0,0 0,25 0,-50 50,0-26,-25 26,-25 0,25-26,-24 1,-1 0,1 0,-1 0,25-25,0 0,1 0,-1 0</inkml:trace>
  <inkml:trace contextRef="#ctx0" brushRef="#br0" timeOffset="92239.3095">12427 7293,'-24'0,"-51"0,1 24,-50 26,74-25,-24-25,49 49,-74-24,74 25,0-25,-99 49,124-24,-49-26,24 26,0 0,-25-1,26 1,24-1,-50 26,50-50,0 49,0-49,0 25,0 24,0-49,0 24,0-24,0 0,0 49,25-49,-25 0,49-25,1 25,0 24,24-49,-49 0,49 0,-49 0,49 0,-24 0,0 0,-26-49,1 49,25-75,-50 51,49-1,-24-50,-25 26,0 24,0-49,25 24,0 0,0 1,-25-26,0 1,0 49,0 0,0-49,0 24,0 25,0 1,0-26</inkml:trace>
  <inkml:trace contextRef="#ctx0" brushRef="#br0" timeOffset="93247.0292">12328 8186,'0'0,"25"0,25 0,-26 0,1 0,50 0,-26 0,26 0,-50 0,49 0,-49 0,49 24,-24 26,24-50,1 25,-51 24,76-24,-76-25,51 50,-1-25,-49-25,99 24,-124 1,75 0,-51 25,100-26,-74 26,49-25,-49-25,-25 0,-25 25,24-25,1 0,25 49,-25-49,24 0,1 25,49 25,50 49,-25-50,99 51,-124-51,1-49,-51 25,-24-25</inkml:trace>
  <inkml:trace contextRef="#ctx0" brushRef="#br0" timeOffset="94016.4644">14586 8508,'0'0,"-25"0,0 25,25 24,-25-24,25 25,-50-1,26 51,24-76,0 26,0 0,0-26,0 26,49-25,-49 0,25 24,0 1,0-25,24 24,-24-24,50 25,-1-50,50 25,-74-25,24 0,-49 0,49 0,-49 0,25 0,-26 0,51 0,-50 0,24-25,-24-25,0 25,0-24,-25-26,0 26,49-26,-49 50,0-24,0 24,0 0,0 0,0-24,-25-1,1 50,-51-74,26 74,-75-25,74 25,-24 0,-1-50,50 50,-49 0,49 0,-24 0,24 0,0 0,0 0,-49 0,74 25</inkml:trace>
  <inkml:trace contextRef="#ctx0" brushRef="#br0" timeOffset="96431.2954">6003 10368,'25'25,"0"-25,49 0,1 0,-1 0,-49 0,49 0,1 0,-1 0,0 0,50 0,-49 0,49 0,-50 0,1 0,-1 0,1 0,-1 0,25-49,-24 49,49 0,-50 0,0-50,26 50,-1 0,-25 0,1 0,-1 0,-49 0,49 0,1 0,-1 0,-24 0,24 0,1 0,-51 0,51 0,-50 0,49 0,-24 0,-1 0,26 0,-26 0,26 0,-51 0,1 0,50 0,-26 0,26 25,-1-25,-49 0,49 74,1-74,-1 0,1 0,-51 0,26 0,-25 0,0 0,24 0,-24 0,0 0,0 0,49 0,-24 0,-26 0,1 0,25 0,-25 0,-1 0,1 0,25 0,-25 0,0 0,24 0,-24 0,0 0,0 0,24 0,-24 0,0 0,0 0,24 0,-24 0,0 0,49 25</inkml:trace>
  <inkml:trace contextRef="#ctx0" brushRef="#br0" timeOffset="99687.8372">10989 6400,'0'0,"-25"49,-49-24,49 25,0-1,-25-24,1 0,49 24,-25-24,0 0,0 49,1-74,24 25,-25 0,-50 25,75-1,-24-24,-26 50,25-26,-24 26,-26 24,75-74,-25 74,-24-25,24-49,-25 49,1 26,-51 48,51-98,-1 24,50-49,-49 50,-1 24,50-74,-50 74,50-74,0 74,-49-49,49 24,0 0,-25-24,25 0,0 24,0 0,0 1,-50 24,50-24,0-1,0 0,0 50,0-49,0-1,0 1,0-26,0 50,0-49,0 0,25 49,0-25,0 1,-25 24,74-49,-74 24,25-49,74 74,-74 0,25-24,-26-26,26 50,-25-49,24 24,-49-49,75 74,-50 1,-25-76,49 51,51 24,-76-49,1-25,0 49,-25-49,50 0,-1 99,1-75,-50-24,49 49,1 75,49-50,-74-24,25-1,-26 26,51-51,-50-24,49 49,0 1,-24-26,0 1,-1 24,-24-74,74 75,-24-26,-26-24,-24-25,50 50,-51-50,1 0,50 0,-75 25,24-1,51 1,-26 0,-24-25,0 0,49 0,-24 25,24-25,1 49,49-49,-25 25,25-25,50 50,-75-50,50 0,-75 0,1 0,-1 0,0 0,-49 0,74 0,26-50,-51 1,25 24,-24 25,49-50,-50 50,0-49,75-1,-50 50,1-50,49 26,-1-26,1 0,-50 26,-49-1,24-25,1 1,-26-1,26 0,24-24,-25 24,50-49,-74 74,49-24,50-51,-50 26,50-25,-50 24,-74 51,50-76,-1 51,25-26,-24 26,-26-26,1 1,-25 0,24-26,1 26,49-75,-49 0,-25 25,24 25,1 25,-1-75,-24 50,0-75,0 99,-25 1,0 0,0-1,0-49,0 50,0-50,0 49,0-49,0 50,0-75,0 75,-50-1,50 1,-49-1,-26-24,26 50,-51-100,1 74,-50-24,-24-50,24 50,25 0,25 0,24 49,-24 25,74 25,-49-49,24 24,25 25,-24 0,-1 0,0-25,1 0,-75 25,99 0,-99-25,50 25,49 0,-25-24,-24-26,24 25,25-24,-49-1,74 25,-50-24,-24-75,24 0,1 49,-50-74,49 124,0-99,-99 25,100 50,-26-1,1-49,-25 49,24 25,1-24,-50 24,-50 0,75-24,-25 24,0 25,0 0,50 0,-1 0,1 0,-1 0,1 0,0 0,24 0,-24 0,49 0,0 0,-74 49,24-49,50 0,1 25,-51-25,26 25,-26-25,1 50,24-26,-24 1,24 0,1 25,-26-26,50-24,-24 0,24 0,0 0,-49 50,24-50,25 0,1 0,-51 0,25 0,-24 25,49-25,0 0,1 25,-1-25,-25 0,25 0,-24 24,24 1</inkml:trace>
  <inkml:trace contextRef="#ctx0" brushRef="#br0" timeOffset="103120.3075">18579 5457,'0'25,"0"0,0 24,0-24,25-25,24 0,-24 0,0-25,-25 0,25 1,-25-1,0 0,49 25,1 50,0-50,-25 0,-1 0,51-25,-75 0,0-25,-25-24,25 49,-25 0,0-24</inkml:trace>
  <inkml:trace contextRef="#ctx0" brushRef="#br0" timeOffset="103743.9001">19075 5234,'0'25,"0"-1,0 1,50 50,-25-26,-1-49,1 0,0 0,0 0,0-49,-1-1,-24 25,25 50,0-25,0 0,24 0,-49-25,0-49,0 49</inkml:trace>
  <inkml:trace contextRef="#ctx0" brushRef="#br0" timeOffset="104495.9394">19670 5035,'25'0,"-25"75,0-50,25 49,-25-24,0-26,25 1,0-25,-1 0,1 0,0-25,-25-24,25-1,-25 75,50 0,-50 0,49-25,-24 0,0 0,24-25,-49-25,0-24,0 49,0 0,0-24,0 24</inkml:trace>
  <inkml:trace contextRef="#ctx0" brushRef="#br0" timeOffset="104856.113">20167 5110,'0'0,"24"0</inkml:trace>
  <inkml:trace contextRef="#ctx0" brushRef="#br0" timeOffset="105639.3288">21010 4762,'0'0,"-25"0,-24 0,24 0,25 50,-50 0,50-25,-25-1,25 26,0-25,0 0,0 24,0-24,25-25,0 0,0 0,24 0,-49-50,50 1,-50 24,0 0,25 25,24 0</inkml:trace>
  <inkml:trace contextRef="#ctx0" brushRef="#br0" timeOffset="106319.5246">21258 4192,'-25'50,"25"24,0 0,0 1,0 24,0-49,25-1,-25-24,0 0,0 24,25-49,-25-24,49 24,1-25,-50 0,50 50,-50 0,0 49,-25-24,0-50,0 0,0 0,-24 0</inkml:trace>
  <inkml:trace contextRef="#ctx0" brushRef="#br0" timeOffset="106816.6447">21977 4614,'-49'0,"-1"24,50 26,-25-25,25 0,0 24,0 26,0-50,0-1,0 1,0 25,0-25,25-1,0-24,24 0,-24 0,25 0,-25-24</inkml:trace>
  <inkml:trace contextRef="#ctx0" brushRef="#br0" timeOffset="107096.765">22225 4961,'25'-25,"25"25,-25 0</inkml:trace>
  <inkml:trace contextRef="#ctx0" brushRef="#br0" timeOffset="107523.3188">22771 4614,'-25'0,"-24"0,49 49,0 1,0-1,-25-49,0 25,25 0,0 0,0 0,25-25,0 0,24 0,-24 0,0 0,24 0,26 0</inkml:trace>
  <inkml:trace contextRef="#ctx0" brushRef="#br0" timeOffset="108031.8499">23218 4589,'0'-25,"0"50,-25 0,0-25,25 49,25-49,0 0,-1 0,1 0,0 0,0 0,0 0,-1-25,-24 1,-24 24</inkml:trace>
  <inkml:trace contextRef="#ctx0" brushRef="#br0" timeOffset="108999.608">23490 4440,'50'25,"-50"0,0 24,0-24,25-25,-25-74,0 24,0 0,25 50,-1-49,1 49,0 0,0 0,-25 25,25-1,-25 1,0 0,0 0,49-75,-49-24,0 49,25 0,0 0,0 1,-25 98,24-24,-24-26,0 1</inkml:trace>
  <inkml:trace contextRef="#ctx0" brushRef="#br0" timeOffset="111895.9846">5383 9748,'25'-49,"0"49,24 0,26 0,-51 0,76 0,-76-25,1 25,0 0,0 0,24-25,-24 25,25-25,-25 0</inkml:trace>
  <inkml:trace contextRef="#ctx0" brushRef="#br0" timeOffset="115431.7783">2158 8210,'0'124,"0"25,0-74,0 24,0 0,0 25,0-50,0 1,0-1,0-49,0-74,0 24,0 0,0-50,0 51,0-26,0 25,0-24,50-1,-50 25,25 0,24 25,-24 0,0 25,0 0,-25 25,0-26,0 1,25 0,-1-25,51 0,-50 0,-1 0,1-25,0-24</inkml:trace>
  <inkml:trace contextRef="#ctx0" brushRef="#br0" timeOffset="115761.0101">2704 8161,'-25'49,"25"26,0-26,0 51,-49-51,49 26,0-1,0-49,0 0,0 24,49-24,-24-25,25 0,24 0,-49-50</inkml:trace>
  <inkml:trace contextRef="#ctx0" brushRef="#br0" timeOffset="116103.9692">2555 8508,'-25'-25,"25"0,25 1,25 24,74-25,-99 25,49 0,0 0,-49-50,50 50,24 0</inkml:trace>
  <inkml:trace contextRef="#ctx0" brushRef="#br0" timeOffset="116456.1585">3647 7913,'-50'0,"0"99,50-25,-24 1,-26 24,50 0,0-49,0 24,-25-24,25-25,25-25,0 0,0 0,-1 0,26 0,-25 0,49-25,-24 0</inkml:trace>
  <inkml:trace contextRef="#ctx0" brushRef="#br0" timeOffset="116768.3182">3349 8359,'0'-25,"25"1,24-26,-24 50,50-25,-26 0,26 25,-51 0,26 0</inkml:trace>
  <inkml:trace contextRef="#ctx0" brushRef="#br0" timeOffset="117103.9419">4019 8260,'-50'99,"50"-49,-50 24,1 1,49-26,0 50,-25-99,25 25,0-50</inkml:trace>
  <inkml:trace contextRef="#ctx0" brushRef="#br0" timeOffset="117519.9538">3944 8210,'25'0,"0"0,25-24,-26 24,1 0,25 0,-50 49,0-24,0 0,0 24,0-24,-25 0,0-25,-24 0,24 0,0 0</inkml:trace>
  <inkml:trace contextRef="#ctx0" brushRef="#br0" timeOffset="117855.1037">4639 8285</inkml:trace>
  <inkml:trace contextRef="#ctx0" brushRef="#br0" timeOffset="118152.5415">4540 8582,'24'25,"51"-25,-26-74,1 24</inkml:trace>
  <inkml:trace contextRef="#ctx0" brushRef="#br0" timeOffset="118479.7575">5408 7590,'-25'50,"25"-25,-25 74,-24-25,24-24,25-1,-50 26,50-1,0-24,-25-25</inkml:trace>
  <inkml:trace contextRef="#ctx0" brushRef="#br0" timeOffset="118855.4731">5681 7466,'0'25,"0"0,0 49,-25-24,0 24,-25 1,26-1,-1-24,25-26,-25 26,0-50,25 50</inkml:trace>
  <inkml:trace contextRef="#ctx0" brushRef="#br0" timeOffset="119439.8467">5829 7516,'0'49,"0"26,0-50,25-25,0-25,0 25,0 49,-1-49,1 0,25 0,-25 0,24 0,-24 0,0-24,0-1,-25 0,0-25,0 26</inkml:trace>
  <inkml:trace contextRef="#ctx0" brushRef="#br0" timeOffset="120008.7711">6251 7466,'25'25,"-25"0,0 49,25-74,-25 25,49-25,1 0,-25-50,0 1,-1 49,26 0,-25 0,-25-50,0 25</inkml:trace>
  <inkml:trace contextRef="#ctx0" brushRef="#br0" timeOffset="120656.456">6822 7367,'0'50,"0"-26,24 51,1-75,-25 25,25-25,25 0,-1 0,-24-25,0 0,0 25,-1 0,1 0,25 0,-25-25,0 0</inkml:trace>
  <inkml:trace contextRef="#ctx0" brushRef="#br0" timeOffset="121014.889">7367 7417,'50'0,"-25"0,0 0</inkml:trace>
  <inkml:trace contextRef="#ctx0" brushRef="#br0" timeOffset="121720.6019">7888 7094,'-25'0,"-24"0,-1 0,25 0,-24 0,49 25,-25 25,25-26,-25 1,0 0,50-25,25 0,-25 0,74-25,-99 0,25-24,-25 24,24 25,-24-25,25 25,-25 25,75 25,-75-26,24 1,1-25,25-25,-1-24,-49 24,50-49</inkml:trace>
  <inkml:trace contextRef="#ctx0" brushRef="#br0" timeOffset="122328.1531">8087 6300,'0'0,"-50"50,25 0,0 24,25 0,0 50,-24-99,-1 25,25-25,0-50,0-25,49 1,26-1,-50 50,24-25,-24 25,0 0,0 0,0 0,-25 25,0 25,0-1,-75 1,50-50,0 0,-24 0,-1 0,50-25,0 0</inkml:trace>
  <inkml:trace contextRef="#ctx0" brushRef="#br0" timeOffset="122784.0079">8459 6474,'-25'0,"-25"74,50-49,0 74,-24-74,-1 50,25-51,0 1,0 0,25-25,49 0,-24 0,24 0,0 0,1 0,-50 0</inkml:trace>
  <inkml:trace contextRef="#ctx0" brushRef="#br0" timeOffset="123048.5888">8955 6821,'0'-25,"25"25,-25-49</inkml:trace>
  <inkml:trace contextRef="#ctx0" brushRef="#br0" timeOffset="123423.9248">9550 6226,'-49'25,"24"74,25-74,-50 49,25-24,25-25,0-1,0 1,0 0,50-25,-25 0,49 0,1 0,24 0,-50 0,1 0</inkml:trace>
  <inkml:trace contextRef="#ctx0" brushRef="#br0" timeOffset="123959.9419">9997 6152,'-75'0,"75"24,0 51,0-1,0-49,-49 49,49-24,0-25,24 24,1-49,25 0,-25 0,24 0,-24 0,0-24,0-26,-25 25,0 0,0 1,0-26,0 25</inkml:trace>
  <inkml:trace contextRef="#ctx0" brushRef="#br0" timeOffset="124663.7066">10294 6052,'0'25,"0"0,0 25,0-26,0 1,0 0,25-75,-25 26,0-26,50 0,-25 1,-1-1,1 1,25 49,-50 24,0 51,0-26,0-24,0 0,0 0,25-100,-1 75,-24-99,25 50,50-26,-75 25</inkml:trace>
  <inkml:trace contextRef="#ctx0" brushRef="#br0" timeOffset="124831.7784">10741 5755,'25'0,"-1"49,1 1,-25 24,0 50,0-99,0 50,0-26,0-24,0 0,0 0,0 24</inkml:trace>
  <inkml:trace contextRef="#ctx0" brushRef="#br0" timeOffset="139487.7598">6474 9872,'0'25,"25"-25,50 0,-1 0,-24 0,-26 0,1-50,50 50,-26 0,-24 0,49-24,-49 24,25 0,24-50,-49 25,25 25,-1 0,-24-25,25-24,-25 49,-1 0,51 0,-26-25,-24 25,50-50,-51 50,26 0,-25 0,0-24,24 24,1-25,-1 0,-24 25,25 0,-25 0,49 0,-49 0,49 0,-49 0,25 0,24 0,-49 0,49 0,-49 0,0 0,49 0,-24 0,24 0,-49 0,0 0,25 0,-1 0,1 0,24 0,-49 0,49 0,1 0,-50 0,49 0,0 0,51 0,-51 0,0 0,1 0,-1 0,1 0,-26 0,-24 0,0 0,0 0,24 0,1 0,49 0,-25 0,-49 0,0 0,25 0,-26 0,1 0,50 25,-26-25,-24 0,50 0,-51 0,26 25,-25-25,24 24,-24-24,25 0,49 50,-74-50,49 50,75-26,-99-24,49 50,-25-50,1 50,-26-50,26 0,-1 24,-49-24,0 25,24 0,26-25,-50 0,49 25,-49-25,49 0,-24 0,49 49,0 1,-74-25,0-25,24 0,1 25,0-25,24 49,1-49,-51 25,51 25,-1-50,-24 0,24 25,1 24,-51-49,125 0,-99 50,-1-25,75 24,-74-24,74 25,-49-1,-1-24,25 25,-24-50,-51 24,51-24,-1 50,25 0,-24-50,-1 24,1 26,-51-25,51-25,24 49,-49-24,-1-25,1 25,-25 0,24-25,26 99,-50-99,24 50,26-50,24 74,-25-24,-24-25,49-1,0 1,-49 0,24 25,1-1,24-24,-74-25,99 50,-25 49,-25-74,1 24,24 1,-25-50,-49 25,50-25,-51 24,76 26,-26 0,25-26,-24 26,24-25,50 49,49 25,-74-49,124 25,-99-51,-50 26,-24-25,-1 24,1-24,-51 0,51 0,-75 0,25-1,74 51,-74-75,-1 49,26-49,-25 0,0 0,-25 25</inkml:trace>
  <inkml:trace contextRef="#ctx0" brushRef="#br0" timeOffset="140559.8353">18133 12328,'24'0,"-24"25,25 24,25 1,-25-25,-1 0,1 24,0-49,25 25,-26-25,-24 25,0 0,0 24,-24-49,-51 50,50-50,1 0,-100 0,74 25,-24-25,-1 0,50 0,-24 24</inkml:trace>
  <inkml:trace contextRef="#ctx0" brushRef="#br0" timeOffset="146991.6477">17810 14139</inkml:trace>
  <inkml:trace contextRef="#ctx0" brushRef="#br0" timeOffset="150200.0803">16198 10468,'-75'0,"51"24,-26 51,50-50,0 49,0-24,-25-26,25 1,-25 50,1-26,24 1,-25-25</inkml:trace>
  <inkml:trace contextRef="#ctx0" brushRef="#br0" timeOffset="150999.5803">16148 10418,'25'-25,"0"25,0 0,49 0,-24 0,-26 0,51 0,-50 0,-1 25,-24 0,0 24,0 1,0 0,0-26,-24 1,24 0,-25-25,25 25,-50 0,25-25,1 0,-51 0,50 0,-24 0,24 0,0 0,0 24,50 51,25-26,-1-24,26 25,-75-25,25-1,-1-24,-24 25,0 0,25 0,0-25,-25 25</inkml:trace>
  <inkml:trace contextRef="#ctx0" brushRef="#br0" timeOffset="151544.576">16570 11013,'25'0,"-1"-49,1 49,0 0,-25-25,25 25,-25-50,-25 50,0 0,-24 50,24-1,25 1,-25-25,0-25,25 25,0 24,0-24,50 0,-1 0,-24-25,25 0,-25 0,49 0,-49 0,74 0,-74 0,0-50</inkml:trace>
  <inkml:trace contextRef="#ctx0" brushRef="#br0" timeOffset="152119.7731">17264 10939,'-24'25,"-1"-25,25 24,-50 1,50 0,0 25,25-50,0-25,0 25,-1-25,-24 75,0 24,0 1,-24 24,-1-50,25 1,0-25,0 24,49-49,26-49,-1-1,-24 1,-25 24,24-25,1 25</inkml:trace>
  <inkml:trace contextRef="#ctx0" brushRef="#br0" timeOffset="154135.2102">17835 13990,'-50'0,"26"0,-51 0,50 0,-49 25,-75 24,50-49,-75 0,25 50,25-50,50 0,-50 0,-25 0,25 0,-25 0,0 0,100 0,-100-25,25 25,-124-50,99 50,-74-49,24 49,51-50,-125-74,149 124,-124-99,99 99,0-50,-74 1,99-1,0 25,-25-49,-25 24,50 1,-99-1,99 1,-25-1,-49 25,74-25,-50 50,25-99,25 99,50-49,-75-1,0 50,75-50,-1 26,-98-1,98-25,-49 25,-25-24,75 24,-124-25,123 50,-49-49,-25-1,50 25,25 1,-50-1,24 0,-48-25,48 26,-49 24,1-50,24 0,-25 1,74 49,-24-25,-25 0,99 0,-49 25,0 0,-1-49,-24 49,24-25,51 25,-1 0,-25 0,1 0,-1 0,-49-25,0 0,-25 0,74 25,-49-24,49-1,1 0,-51 0,100 0,-49 1,-1 24,25-25,0 0,1 0,-1 0,-50-49,26 74,-26-50,51 26,-26 24,25-50,0 50,25-25,-24 25,-26 0,25 0,25-49,0 24</inkml:trace>
  <inkml:trace contextRef="#ctx0" brushRef="#br0" timeOffset="154671.8369">7119 11311,'0'0,"-74"0,24 0,-24 0,-1 50,-98 24,74-24,49-50,-74 0,99 49,-24-24,24-25,0 0,0 25,25 0,25 24,0-24,74 25,-74-26,99 76,-25-76,-49 1,-26 0,1-25,25 0,-25 25,-1-25,1 0,99 0,-74 0,-25 0</inkml:trace>
  <inkml:trace contextRef="#ctx0" brushRef="#br0" timeOffset="155200.4639">7938 11187,'-50'74,"50"1,-25 74,25-75,-24-24,-1-1,25-24,-25 25,25-100</inkml:trace>
  <inkml:trace contextRef="#ctx0" brushRef="#br0" timeOffset="155825.4627">8062 11038,'25'0,"-1"0,26 0,-25 0,25 0,-26 0,26 0,-50 25,25 0,-50 49,-25-49,1 0,49 0,-100-1,26 1,24 0,-24-25,24 0,26 25,-1 0,25 24,25-24,74 25,-50-1,26 1,-1-1,-74-24,25 25,0-50,0 0</inkml:trace>
  <inkml:trace contextRef="#ctx0" brushRef="#br0" timeOffset="156279.752">8384 11609,'25'0,"25"-25,-50 0,25-25,-25 26,0-1,0 0,-100 75,100-26,-49 51,24-50,25 49,0-49,0 24,0-24,25-25,49 0,-49 0,0 0,0 0</inkml:trace>
  <inkml:trace contextRef="#ctx0" brushRef="#br0" timeOffset="156607.05">8806 11683,'0'50,"0"24,0-49,0 0,0 24,0 26,0-51,0 1</inkml:trace>
  <inkml:trace contextRef="#ctx0" brushRef="#br0" timeOffset="156999.4332">9104 11609,'0'0,"49"0,1 0,-25 0,-1 0,26 0,-25 0,0 0,0 0,-1 0,-24 24,0 1,0 25,0-25,-24 24,-26-49,25 0</inkml:trace>
  <inkml:trace contextRef="#ctx0" brushRef="#br0" timeOffset="157391.035">9773 11137,'0'25,"0"50,-49-1,49 0,0 1,-25-1,-25 75,50-99,0-1,0 1</inkml:trace>
  <inkml:trace contextRef="#ctx0" brushRef="#br0" timeOffset="157751.0143">9773 11782,'0'0,"25"0,25 50,-25-1,-1-49,1 25,0-25,0 0,0 0,24 0,26-49,-51 24,26-50,-50 51</inkml:trace>
  <inkml:trace contextRef="#ctx0" brushRef="#br0" timeOffset="157943.9579">10195 11733,'-25'49,"-24"50,24-24,-50 24,1-49,74-1,-25-24,0 0</inkml:trace>
  <inkml:trace contextRef="#ctx0" brushRef="#br0" timeOffset="165095.0335">5309 11584,'0'74,"0"1,24-51,-24 26,25 24,0 1,0-26,0 26,24-50,-49 49,0-24,25-1,25 1,-26 0,-24-26,0 1,50 25,-50-25,25-1,-25 1,25 25,-1-1,1-49,-25 25,25 0,25 25,-26-26,26 1,0 0,-26 0,26 0,-50 24,50-49,24 25,-24 0,49 0,-25 24,50-49,-74 25,24-25,1 0,-50 0,74 0,-50 0,51 50,-26-50,50 0,0 0,25 49,-25-49,25 0,-25 50,25-50,-1 50,-23-26,23 26,1 0,-74-50,49 49,24-49,-73 0,-1 50,1-50,-1 0,50 0,-49 0,98 0,-24 49,49-49,-49 25,99 50,-148-75,73 0,-24 49,-25-49,-50 0,50 0,25 0,-50 0,75 25,-75 0,75 0,49 24,-24-24,-75 0,24-25,1 49,-25-49,0 0,25 50,0-50,49 0,-74 50,125-26,-26 1,0 25,25-50,-99 49,-25-49,-50 25,-24 0,-25-25,49 0,-49 25,49-25,75 0,50 0,-75 49,99 1,-99-50,0 0,25 50,-100-50,26 25,-1-25,-24 0,-1 24,26 1,-50-25,24 0,1 0,-1 0,1 0,25 0,-26 0,26 0,-51 0,51 0,-50 0,24 25,-24-25,99 0,-99 0,24 25,-24 0,0-25</inkml:trace>
  <inkml:trace contextRef="#ctx0" brushRef="#br0" timeOffset="165631.5593">17091 14337,'49'0,"-49"25,50 0,-50 0,25-25,-50 24,0-24,-49 50,49-50,-49 0,24 50,25-50,0 0,1 0,-1 24,0 1,0-25</inkml:trace>
  <inkml:trace contextRef="#ctx0" brushRef="#br0" timeOffset="166639.9889">8186 13791,'0'50,"0"-25,0 0,0-1,0 51,0-26,0 26,0-50,0 49,25-74,0 0,-1 0,26 0,-25 0,0 0,24 0,-24 0,25 0,-26-25,1-24,0 49,-25-50,0 25,0-24,0-1,0 25,0-24,0-51,-25 100,0-49,1-1</inkml:trace>
  <inkml:trace contextRef="#ctx0" brushRef="#br0" timeOffset="167151.8433">9128 13866,'0'49,"0"-24,0 50,0-1,0 0,0 1,0-1,0 1,0-1,0-24,0-25</inkml:trace>
  <inkml:trace contextRef="#ctx0" brushRef="#br0" timeOffset="167662.9732">9004 14238,'25'-25,"50"25,-26 0,1-25,-1 25,-24 0,0 0,25 0,-25 0,-1 0,1 0</inkml:trace>
  <inkml:trace contextRef="#ctx0" brushRef="#br0" timeOffset="168047.1978">9699 14089,'0'74,"0"-24,0-25,0 49,-50 1,50-1,0-24,0-25,0-1</inkml:trace>
  <inkml:trace contextRef="#ctx0" brushRef="#br0" timeOffset="168703.645">9724 13742,'0'0,"49"0,-24 0,0 0,25 0,-26 0,51 0,-50 0,-1 25,-24-1,0 1,0 25,0-25,0-1,-24 51,-26-50,25-25,0 24,1-24,-76 50,76-50,-1 0,0 0,-25 0</inkml:trace>
  <inkml:trace contextRef="#ctx0" brushRef="#br0" timeOffset="190567.34">18257 16197,'74'0,"-49"0,0 0,49 0,-49 0,24 0,26-24,24 24,50-25,-99 0,24 25,50 0,-99 0,49 0,-49 0,49 0,-24 0,-25 0,0 0,24 0,-24 0,49 0,-49 0,50 0,-1 0,0 0,-49 0,50 0,-26 0,-24 0,99 0,-49 0,-1 0,50 0,-25 0,75 0,24 0,-74 0,50 0,-75 0,50 0,-25 0,-50 0,50 0,-49 0,24 0,75 0,-100 0,1 0,-1 0,0 0,1-25,-1 25,-49 0,0 0,24 0,-24 0,0 0,25 0,-26 0,1 0,0 0,25 0,-26 0</inkml:trace>
  <inkml:trace contextRef="#ctx0" brushRef="#br0" timeOffset="195182.8111">17413 16470,'-25'0,"-24"0,49 75,-25 24,0-99,0 99,-24 25,-1-49,50-1,-25 0,25-49,0 25</inkml:trace>
  <inkml:trace contextRef="#ctx0" brushRef="#br0" timeOffset="195760.3723">17562 16495,'0'0,"25"0,24-25,-24 25,0 0,25 0,-25 0,-1 0,1 0,0 0,-25 25,0 0,0 0,0 49,0 1,0-26,-25 1,-49-25,24 24,25-49,-49 0,24 0,1 25,-1-25,-24 0,24 50,0-50,75 0</inkml:trace>
  <inkml:trace contextRef="#ctx0" brushRef="#br0" timeOffset="197599.7297">17934 17016,'0'25,"25"-25,0 0,49 0,1-25,-51-25,1 1,25-1,-1-74,-49 50,0-1,25 75,-25-74,0 49,0 0,-25 25,1 0,-1 0,0 0,0 25,25 0,0 0,25-25,0 25,49-25,-49 0,25 0,-26 0,-98 74,49 0,25-49,0 0,25 0,0-25,24 0,100-50,-124 25,0-24,24-26,-49 51,50-51,-50 50,0-24,-25 49,0 0,1 0,-51 0,1 0,74 25,0 24,-25-24,25 0,0 0,0-1,25 26,0-25,24-25,26 0,-1 0,0 0,-49 0,50 0,-1 0,-74-50,25-24,-25-1,50 51,-26-51,-24 25,0 26,0-1,0 0,0 0,0 50,-49 49,24 26,-25 24,50-50,0-24,0-1,0 1,0-25,0 0,0-1,50-24,0 0</inkml:trace>
  <inkml:trace contextRef="#ctx0" brushRef="#br0" timeOffset="197918.8609">18926 16594,'0'-24,"25"-1,0-25,0 50,24 0,-24-25,25 25,-1 0,-24 0</inkml:trace>
  <inkml:trace contextRef="#ctx0" brushRef="#br0" timeOffset="198391.7559">19323 16644,'25'0,"25"0,-26 0,1-25,-25 0,0 1,0-26,-25 50,-24 0,49 25,-25-25,25 25,0-1,0 1,0 50,50-51,-26-24,1 0,25-24,-25-1</inkml:trace>
  <inkml:trace contextRef="#ctx0" brushRef="#br0" timeOffset="198935.7795">19646 16495,'0'25,"0"49,0-24,0 24,0-49,0 0,24 0,26-50,-50-49,25 74,0-50,-1 25,1 25,0-25,-25 1,50 24,-50 24,0 1,0 25,49-25,-24 24,25-49,24 0,1 0</inkml:trace>
  <inkml:trace contextRef="#ctx0" brushRef="#br0" timeOffset="200289.223">20415 16470,'-50'0,"25"0,-24 0,49 25,0 0,-50 0,50 24,0-24,-25 0,25 25,25-50,0-100,0 51,-25-1,0-24,0 24,0-24,0 49,0-25,0 100,0 49,0 25,0-74,0-1,24 1,-24-25,0 0,25 24,0-49,0 25,24-25,-24 0,0 0,74-50,-49 26,-25-1,24-74,-24 74,25 0,-50-25,0 26,0-1,-25 25,-25 49,50-24,0 0,0 25,0-26,0 1,0 0,50 0,-25-25,99 0,-50 0,125 0,-125 0,0 0,-49 0,0 0,25 0,-50-25,24 25,1-25,-25 0,0 1,-25 24,1 0,-26 0,0 49,26-49,24 50,-50 24,25-49,25 25,0-1,50-49,-25 0,-1-74,1 49,-25-99,0 50,50-1,-50 1,0-1,0 50,-25 75,25 25,0 49,0-100,0 1,0 25,0-25,0-1,0 1</inkml:trace>
  <inkml:trace contextRef="#ctx0" brushRef="#br0" timeOffset="201000.2952">22597 16272,'-74'0,"24"0,-24 0,49 49,-49 1,74 25,0-26,0 26,0-51,0 1,0 0,25-25,49 0,-24-25,-26-49,1 24,-25 25,25 25,0-24,0 24,24 0,-24 49,-25-24,0 0,25 0,0-25,24 0,26 0,-51 0,51 0,-1 0,-24 0,0-75,-50 26,24-26</inkml:trace>
  <inkml:trace contextRef="#ctx0" brushRef="#br0" timeOffset="201327.9583">23143 16247,'0'-25,"-25"25,1 50,24-1,0 1,24-50,1 25,0 0,25 0,-50-1,0 26</inkml:trace>
  <inkml:trace contextRef="#ctx0" brushRef="#br0" timeOffset="202223.7475">20216 17264,'0'0,"-25"0,1 0,-26 0,25 0,-24 50,49-26,0 51,0-26,-50 1,50 0,25-25,0-1,-25 1,24-25,26 0,-25 0,49 0,25-25,-74-49,0 49,-25 0,50 25,-26 0,1 0,25 0,-50 25,25-25,-1 25,1-25,50 0,-26 0,-24 0,25-25,-1 0,-24-24</inkml:trace>
  <inkml:trace contextRef="#ctx0" brushRef="#br0" timeOffset="202768.4239">20811 16966,'-49'50,"49"0,0 49,0-25,0 1,0-1,0 0,0-49,0 0,0 0,49-25,26-25,24 0,-99 0,50 25,24 0,-49-24,-25-1,25 25,24 0,-24 25,0-25,-25 49,0 26,0-50,0-1,-50 26,-24-50,0 0,49 0,0 0,0 0,0 0,25-50</inkml:trace>
  <inkml:trace contextRef="#ctx0" brushRef="#br0" timeOffset="203152.3389">21580 17190,'0'0,"-24"24,-51 51,75-26,-25-24,25 50,0-26,0-24,0 0,0 25,50-26,-25-24,24 0,-24 0,50 0</inkml:trace>
  <inkml:trace contextRef="#ctx0" brushRef="#br0" timeOffset="203352.3259">21977 17537,'50'-25,"0"0,-26 25,1 0</inkml:trace>
  <inkml:trace contextRef="#ctx0" brushRef="#br0" timeOffset="203704.3768">22498 17016,'-49'0,"24"50,0-1,25-24,-25 25,25 24,0-49,0 0,0-1,0 1,25-25,49 0,1 0,-50 0,-1 0</inkml:trace>
  <inkml:trace contextRef="#ctx0" brushRef="#br0" timeOffset="204150.6826">22821 16942,'-25'0,"0"0,0 24,0 1,25 50,0-26,0 1,0-25,0 24,25-49,0 0,49 0,-49 0,0-25,0-49,-25 49,0 0,0 1,0-26,0 0,0 26,-25 24</inkml:trace>
  <inkml:trace contextRef="#ctx0" brushRef="#br0" timeOffset="204863.6813">23118 16917,'0'49,"0"1,0 0,0 24,0-24,0-26,0-73,25 49,0-25,0-25,24 26,1-26,-25 50,0 25,-25 0,49 24,-49-24,0 49,0-49,0 25,0-25,0-50,0-25,25-49,25 74,-50 0,49 25,-24 0,0 0,24 75,26 24,-75-49,0 24,0 0,25-24,-25 0,-25 24,25-49,-75-25</inkml:trace>
  <inkml:trace contextRef="#ctx0" brushRef="#br0" timeOffset="205774.7303">4812 12005,'-49'-24,"74"-1,49 0,199 25,-75 0,75 0,-149 0,75 0,-175-25</inkml:trace>
  <inkml:trace contextRef="#ctx0" brushRef="#br0" timeOffset="206191.5852">4986 12254,'50'0,"123"0,26 0,-50 0,-1 0,-73 0,-50 0</inkml:trace>
  <inkml:trace contextRef="#ctx0" brushRef="#br0" timeOffset="274087.6646">18902 5730,'49'0,"26"0,-51 0,100 0,-24-25,-26 25,50-25,0 25,25-49,0 49,49 0,-74-50,75 50,-26-25,-49 0,0-24,-49 49,74-50,-25 50,74 0,-74-25,74 1,-173-1,124-25,50 50,-125 0,75-49,-75 49,1 0,-51 0,51 0,-50 0,49 0,-24 0,24 0,-24 0,-1-25,26 25,-51 0,1-25,25 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8T10:24:31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10220 8731,'-25'-25,"0"25,-24 0,-1 0,50 50,-25 0,0-1,-24 26,24-26,0 1,25 24,0-24,-25 0,-24 49,49-74,0-1,0 26,0-25,25 0,-25 24,0-24,0 0,0 0,24-1,1-24,0 75,0-50,24-1,-24-24,0 0</inkml:trace>
  <inkml:trace contextRef="#ctx0" brushRef="#br0" timeOffset="567.1914">10394 9004,'0'25,"-25"74,25-49,0 24,0 1,0-51,0 51,0-26,0-24</inkml:trace>
  <inkml:trace contextRef="#ctx0" brushRef="#br0" timeOffset="1007.2223">10369 9252,'0'-25,"25"25,-1-49,1 49,25 0,-25 0,-1 0,1 0,25 0</inkml:trace>
  <inkml:trace contextRef="#ctx0" brushRef="#br0" timeOffset="1367.0054">10666 8855,'-24'0,"-1"0,25 50,-25-1,25-24,0 50,-25-26,25 26,0-50,0-1,0 1,0 25,0-25,0-1</inkml:trace>
  <inkml:trace contextRef="#ctx0" brushRef="#br0" timeOffset="2047.0135">10691 9227,'25'0,"25"50,-50-75,0 0,-25 25,0 0,0 50,-24 24,49 75,-25-74,-25-1,50 0,0-24,-49 0</inkml:trace>
  <inkml:trace contextRef="#ctx0" brushRef="#br0" timeOffset="3006.8101">10840 9327,'0'0,"0"74,0 0,0 26,0-26,0-49,0 0,0-1,0 26,0-25</inkml:trace>
  <inkml:trace contextRef="#ctx0" brushRef="#br0" timeOffset="3511.8251">10939 9153,'25'-25,"0"0,0 25,-1 0,1 0,0-24,0 24,-25 24,0 1,0 0,0 25,0-26,0 51,0-50,0 24,-25-24,0 0,-24-25,24 25,0-25,0 0,0 0,1 0,24-25</inkml:trace>
  <inkml:trace contextRef="#ctx0" brushRef="#br0" timeOffset="4456.3339">11138 9351,'24'0,"1"0,25 0,-25 0,-1 0,1 0,25 0,-25 0,24-24,1-1,-50-25,25 25,0 1,-25-1,0-25,0 25,-25 1,-25 98,25-24,25-26,-24 26,-1-50,25 25,0 24,0-24,0 0,0 0,25 0,-1-25,26 0,-25 0,24-25,-24 0,-25 0,50 0,-50-24,25 49,-1 0,1-50,25 50,-25 0,-1 0,26 0,-25 25,0-25,-25 50,0 24,0-49,0 0,0-1,0 1,-25-25,0 0,25-25,0-49,0 49,0-49,25 24,0 25,-1 1</inkml:trace>
  <inkml:trace contextRef="#ctx0" brushRef="#br0" timeOffset="4871.668">12328 8880,'0'50,"0"24,0 1,0-1,0 0,0 1,0-1,0-49,0 0,0 0</inkml:trace>
  <inkml:trace contextRef="#ctx0" brushRef="#br0" timeOffset="5224.1772">12279 9128,'0'-25,"0"-24,0 24,0 0,24 0,1 0,0 1,0 24,24 0,-24 0,0-25,0 25</inkml:trace>
  <inkml:trace contextRef="#ctx0" brushRef="#br0" timeOffset="5783.4329">12477 9128,'0'25,"25"-25,0 0,24 0,-24 0,0 0,0-25,-25 0,0-24,0 24,-25 25,0 0,-24 0,49 25,0 0,-50-1,50 26,0-25,0 0,0-1,0 51,50-75,-26 0,1 0,25 0,-1-25,-24-25</inkml:trace>
  <inkml:trace contextRef="#ctx0" brushRef="#br0" timeOffset="6102.4302">12924 9029,'0'74,"0"-24,0-25,-25 24,-50 26,75-50,0-1,-24-24</inkml:trace>
  <inkml:trace contextRef="#ctx0" brushRef="#br0" timeOffset="6424.0736">12800 9203,'0'-25,"24"25,1 0,0 25,0-25,24 0</inkml:trace>
  <inkml:trace contextRef="#ctx0" brushRef="#br0" timeOffset="6798.9992">13147 8905,'0'49,"0"26,-25-1,25 1,0-50,0 24,0-24,0 0,0 24,50-49,-26 0</inkml:trace>
  <inkml:trace contextRef="#ctx0" brushRef="#br0" timeOffset="7111.1923">13196 9302,'0'-25,"25"25,0-25,0 25,99-49</inkml:trace>
  <inkml:trace contextRef="#ctx0" brushRef="#br0" timeOffset="7638.6008">14213 8682,'25'24,"-25"51,0-1,0 1,0-51,0 51,0-50,0 0,0 24</inkml:trace>
  <inkml:trace contextRef="#ctx0" brushRef="#br0" timeOffset="8086.2287">14065 8731,'0'-25,"0"1,0-1,49 0,-24 25,49 0,-49-50,25 50,24-24,-49 24,0 0,24 0</inkml:trace>
  <inkml:trace contextRef="#ctx0" brushRef="#br0" timeOffset="8654.6272">14511 8905,'0'74,"0"-49,25 74,-25-74,50 50,-50-51,0 1,0 0,0 25,0-26,0-73,0-1,24 1,1 24,25-25,-25 1,24 24</inkml:trace>
  <inkml:trace contextRef="#ctx0" brushRef="#br0" timeOffset="9119.5377">15032 9004,'0'-25,"-50"50,26 50,24-51,0 26,0-25,0 0,24-25,1 0,0 0,0-50,24-24,-49 49,0 0</inkml:trace>
  <inkml:trace contextRef="#ctx0" brushRef="#br0" timeOffset="9359.3882">15106 9004,'25'25,"-25"0,0 24,0 1,25-50,0 25,-25 0,25-25,-1 24,1-24,50 0,-51-24,26 24,-50-25,25-25</inkml:trace>
  <inkml:trace contextRef="#ctx0" brushRef="#br0" timeOffset="9990.9648">15503 9054,'0'49,"0"-24,0 0,0 25,25-75,25-25,-26 25,1-24,0 24,25 25,-25 0,-1 0,26 0,-50 25,0 49,25-24,0-50,-25 49,0-24,49-25,-24 0</inkml:trace>
  <inkml:trace contextRef="#ctx0" brushRef="#br0" timeOffset="10590.5615">16247 9004,'-24'0,"-1"25,0 0,25 0,0 24,0-24,74-25,-49 25,0 0,-25-1,0 26,-25-50,-49 0,49 0,-25 0,26-25</inkml:trace>
  <inkml:trace contextRef="#ctx0" brushRef="#br0" timeOffset="11255.491">16595 8979,'0'50,"0"0,0-26,0 51,0-50,0-1,0-73,49-1,-49 1,0-26,25 1,-25-1,0 1,0-1,0-49,50 75,-50 24,0 0,0 0,25 1,-1 24,-24 24,0 1,0 0</inkml:trace>
  <inkml:trace contextRef="#ctx0" brushRef="#br0" timeOffset="11735.4574">16421 8905,'25'0,"24"0,26 0,-26 0,51 0,-75 0,49 0,0 0,-49 0,25 0</inkml:trace>
  <inkml:trace contextRef="#ctx0" brushRef="#br0" timeOffset="12304.5299">16967 9004,'25'25,"-1"-25,1-25,-50 25,-24 0,-1 50,25-1,1-24,24 25,0-25,0 24,49-24,-24-25,0 0,0 0,-1 0,26 0,0 0,-26 0,1 0,25 0</inkml:trace>
  <inkml:trace contextRef="#ctx0" brushRef="#br0" timeOffset="12767.3737">17289 9079,'0'-25,"50"25,-50 25,0-1,0 1,0 25,0-75,0 0,0 0,25 1</inkml:trace>
  <inkml:trace contextRef="#ctx0" brushRef="#br0" timeOffset="13654.8046">18157 8756,'-49'25,"49"99,-25-75,0 100,25-124,0 25,-25-1,1-24,24 0</inkml:trace>
  <inkml:trace contextRef="#ctx0" brushRef="#br0" timeOffset="14359.1774">18009 8806,'0'-50,"24"50,26 0,-25 0,49 0,-24 0,-25 0,24 25,-49 0,0 49,0-49,0 0,0 24,0 1,-25-50,-24 0,24 0,0 0,0 0,25 25</inkml:trace>
  <inkml:trace contextRef="#ctx0" brushRef="#br0" timeOffset="14951.3462">18455 9128,'25'0,"0"0,-25 50,0-1,24-49,-24 50,0-75,0-24,0 24,25 0,25 0,-50 0</inkml:trace>
  <inkml:trace contextRef="#ctx0" brushRef="#br0" timeOffset="15558.5082">18852 9029,'-50'0,"50"74,-49 1,49-26,0-24,0 0,0 25,24-50,26 0,-25 0,25 0,-26-25,-24 0,0-25,0 26,0-1,0 0,0-25,-49 26,24 24,-25 0</inkml:trace>
  <inkml:trace contextRef="#ctx0" brushRef="#br0" timeOffset="16071.1317">19100 8855,'0'50,"0"24,0-24,0-25,0 49,0-49,0 25,0-26,0 1,0 0,25-25,49 0,-49 0,-25-25,25 25</inkml:trace>
  <inkml:trace contextRef="#ctx0" brushRef="#br0" timeOffset="16408.1321">19150 9079,'0'-25,"0"0,24 0,1 25,0 0,25 0,-26 0,1 0</inkml:trace>
  <inkml:trace contextRef="#ctx0" brushRef="#br0" timeOffset="16816.2276">19596 9029,'-25'0,"0"0,1 25,24 0,0-1,0 1,24-25,1 0,0 0</inkml:trace>
  <inkml:trace contextRef="#ctx0" brushRef="#br0" timeOffset="17584.4625">19621 9004,'-50'25,"50"0,-25 0,25-1,0 26,0-25,0 0,0-1,0 1,25-25,0 0,0 0,24 0,-24 0,25 0,-50-25,25-24,-25 24,0 0,0 0,0-49,-25 49,0 25,0 0,-24 0,24 0,0 0,0 0,0 0,25 25,50-25</inkml:trace>
  <inkml:trace contextRef="#ctx0" brushRef="#br0" timeOffset="17975.6018">19993 9004,'0'0,"-74"25,49 0,25 24,0-24,0 0,0 25,0-26,25 1,24-25,-24 0,0 0,49 0,-24 0,-25 0</inkml:trace>
  <inkml:trace contextRef="#ctx0" brushRef="#br0" timeOffset="18494.7902">20365 9079,'0'-25,"-50"50,50-1,0 26,0-25,0 0,0-1,25-24,0 0,25 0,-26 0,-24-24,0-1,0-25,0 25,0 1</inkml:trace>
  <inkml:trace contextRef="#ctx0" brushRef="#br0" timeOffset="19016.3298">20489 9103,'50'0,"-26"0,26 0,-50-24,25-26,-25 25,0-49,0-1,0 1,0 49,0-25,-25 50,0 0,0 25,25 25,-24-1,24 1,0 24,0-49,0 0,0 0,0 25,24-50,-24 24,25 1,0-25,0 0,24 0,1-49</inkml:trace>
  <inkml:trace contextRef="#ctx0" brushRef="#br0" timeOffset="19383.252">20811 8558,'0'24,"0"26,0 24,0 1,0-26,0 75,0-49,0-1,0 1,-49-26,-26 51,-24-76,25-24,49 50,0-50</inkml:trace>
  <inkml:trace contextRef="#ctx0" brushRef="#br0" timeOffset="48568.1703">13742 9847,'-25'0,"-49"0,49 0,-74 0,0 75,-25-1,-25 26,74-76,-73 76,24-26,0 0,24 1,-24-1,75-24,-75 24,99-49,0 0,25 0,0-1,0 1,50 0,24 25,0-50,26 74,-26-74,50 74,-25-49,-49-25,0 25,24 0,-24 24,-26-49,26 50,-25-50,0 0,-1 0,-24 25,25-25,25 0</inkml:trace>
  <inkml:trace contextRef="#ctx0" brushRef="#br0" timeOffset="49375.0584">13767 10244,'0'-24,"-25"24,-49 0,49 0,-25 0,26 0,-26 74,25-49,-25 24,50 1,-49 24,49-49,0 0,0 49,-25-24,25 24,25-74,0 0,-1 0,26 0,-25 0,49 0,-24-24,-50-1,50-25,-50 25,0-24,24-1,-24 1,0 24,0 99,0-24,0 24,0 1,25-75,0 0,0 24,0-24,-1 0,26 0</inkml:trace>
  <inkml:trace contextRef="#ctx0" brushRef="#br0" timeOffset="52359.8775">14858 10616,'-24'0,"24"-49,0-50,24 74,26-50,-50 51,50-1,-50-50,24 26,-24 24,0 0,0-24,0 24,0 74,0 26,0-1,-24 25,-51 25,50-24,1 24,-1-50,-25 75,50-124,0 49,0-49,0 0,-25 49,25-99,0 0,50 1,0-26,-26 25,1 25,0 0,49 0,-74 50,0-1,25 26,-25-50,0 0,0 24,25-49,0 0,0 0,-1 0,51 0,-1 0,-49-74,74 24,-99 0,25 1,-25-26,25 75,-25-24,0-1,0 0,0 0,-50 25,25 0,1 0,-26 0,25 0,25 25,0 0,0 0,75-1,-51 26,1-50,25 0,-25 0,-1 0,-24-25,25 25,-25 75,-25-51,1 26,24-25,0 0,0 0,0-1,49-24,1 0,24-49,-24 24,-50 0,25-25,24 26,-49-1,0-25,0 25,0 1,0-1,-24 25,-1 25,-25-1,50 1,0 0,0 0,0 0,0-1,75-24,-26 0,26-24,-26-1,-24-74,25 74,-50-99,74 25,-74 24,50 26,-26-1,1 0,0 26,-25 98,0 0,0 26,0-1,-25 0,-24-25,24 26,-25 24,1-50,24 50,0-74,0 24,25-49,0 25,0-26,0 1,25 0,0-25,24 25,-24-25,0 0,49 0,-49 0,0-25,25-49,-50 49,0-74,0 49,0 0,0 26,0-51,0 26,-50 24,25-25,-24 25,-1 0,50-24,0 24,0 0,0 0,25 25,0 0,24 0,-24 0</inkml:trace>
  <inkml:trace contextRef="#ctx0" brushRef="#br0" timeOffset="52678.3859">16446 10914,'25'0,"-1"0,1 0,0 0,25 0,-26 0,1 0,0-25,0 25,25 0,-26 0,1 0</inkml:trace>
  <inkml:trace contextRef="#ctx0" brushRef="#br0" timeOffset="53064.3209">16347 11137,'74'0,"0"0,-24 0,-25 0,24 0,-24 0,0 0,0 0,49 0</inkml:trace>
  <inkml:trace contextRef="#ctx0" brushRef="#br0" timeOffset="53494.4118">17388 10195,'0'25,"25"49,0-74,-25 25</inkml:trace>
  <inkml:trace contextRef="#ctx0" brushRef="#br0" timeOffset="53854.6483">17587 10120,'25'25,"-25"0,0 0,0 0,49 24</inkml:trace>
  <inkml:trace contextRef="#ctx0" brushRef="#br0" timeOffset="54535.1159">20018 10021,'0'75,"0"-26,0-24,-25 25,25-26</inkml:trace>
  <inkml:trace contextRef="#ctx0" brushRef="#br0" timeOffset="54966.7085">20167 10096,'0'-25,"-25"25,-50 25,75 24,-24-24,24 0,-25 0,25-1,0 1,0 0</inkml:trace>
  <inkml:trace contextRef="#ctx0" brushRef="#br0" timeOffset="55934.7386">20291 10269,'24'-25,"1"25,0 0,25 0,24 25,-49 0,24-25,1 50,49-26,-74-24,49 25,-24 25,49-25,-74-1,25-24,-50 25,25 0,-25 0,0 0,0 24,-100 26,51-51,-26 26,1 0,24-26,50 1,-25-25,25 25</inkml:trace>
  <inkml:trace contextRef="#ctx0" brushRef="#br0" timeOffset="56447.8452">21580 10269,'0'-25,"-99"50,74 50,-24-51,49 51,0-26,0-24,0 0,0 25,0-26,25 26,24-50,1 0,-1 0,1 0</inkml:trace>
  <inkml:trace contextRef="#ctx0" brushRef="#br0" timeOffset="56863.3427">21903 10120,'-25'0,"-25"25,50 50,0-1,0 25,0 0,-49-24,49-1,0-24,0 24,0-49</inkml:trace>
  <inkml:trace contextRef="#ctx0" brushRef="#br0" timeOffset="57190.9791">21878 10616,'0'25,"0"0,0 0,0 0</inkml:trace>
  <inkml:trace contextRef="#ctx0" brushRef="#br0" timeOffset="57447.1223">21952 10418,'50'0</inkml:trace>
  <inkml:trace contextRef="#ctx0" brushRef="#br0" timeOffset="57870.3543">22126 10418,'0'25,"-25"24,-24 26,49-50,-25 74,25-74,0-1,0 1,0 25,74-50,-24 0</inkml:trace>
  <inkml:trace contextRef="#ctx0" brushRef="#br0" timeOffset="58231.0752">22349 10567,'0'74,"0"-24,0-1,0 100,0-124,0 49,0-49,0 0,0 25</inkml:trace>
  <inkml:trace contextRef="#ctx0" brushRef="#br0" timeOffset="58815.3513">22498 10691,'0'0,"-25"0,1 0,-1 0,-25 0,1 0,24 25,25 24,-25 1,0-50,25 25,25-25,25 0,-26 0,1 0,0 0,25 0,-26 0,1 0</inkml:trace>
  <inkml:trace contextRef="#ctx0" brushRef="#br0" timeOffset="59535.3971">22994 10220,'0'24,"0"51,0-1,0-49,0 49,0-24,0-25,0 0,0-50,25-25,-25 25,25 25,0-24,24 24,-24 0,0 0,0 0,0 24,-25 1,0 0,0 25,0-26,0 1</inkml:trace>
  <inkml:trace contextRef="#ctx0" brushRef="#br0" timeOffset="60375.9253">23242 10616,'50'-49,"-25"-1,0 50,-25-25,0 1,0-26,-25 50,0 0,0 0,0 0,1 25,-1 24,25-24,0 0,0 0,0 0,74-25,-49-25,-25 0,25 25,24-25,-24 0,-25 1,25 24,0 0,24 0,-24 0,0 0,0 74,-25-49,0 0,0-75,0 25,0 0,0-24,0 24,25 0</inkml:trace>
  <inkml:trace contextRef="#ctx0" brushRef="#br0" timeOffset="60911.9391">23813 10418,'25'25,"-1"-25,1 0,25 0,-50-25,0 0,0 0,-25 25,0 0,-24 0,-1 75,50-26,-25 26,-24-1,24-24,25-25,0-1,0 26,0-25,124-25,-99 0,99 0,-50 0,-24 0,-25 0,24-25,-24 0,0 0</inkml:trace>
  <inkml:trace contextRef="#ctx0" brushRef="#br0" timeOffset="61686.9107">22176 11906,'-50'0,"-24"0,-26 0,-73 75,24 73,0-98,25 0,25-1,49-24,1 0,49 0,99 49,-25-74,50 0,0 0,-99 25,99-25,-74 50,-25-50,-1 0,1 0,0 24,0 1,0-25,24 25,-24-25,0 0,0 0,24 0,-24 0</inkml:trace>
  <inkml:trace contextRef="#ctx0" brushRef="#br0" timeOffset="62111.4552">22622 11609,'-49'74,"-1"100,-24-26,-1-48,26 49,24-50,25-74,-25 24,0-24,25 0,0 24,50-49</inkml:trace>
  <inkml:trace contextRef="#ctx0" brushRef="#br0" timeOffset="62760.0601">22895 11832,'-50'0,"26"74,24 1,-50-26,0 50,50-24,0-1,0-49,0 25,0-25,25-25,0 0,25 0,-1-25,1-50,-50 51,25-76,24 75,-49 1,0-26,25 50,-25 25,0 0,0-1,0 1,25-25,0 50,-25-25,25-25,-1 0,1 0</inkml:trace>
  <inkml:trace contextRef="#ctx0" brushRef="#br0" timeOffset="63231.1539">23168 11832,'25'0,"24"25,1 24,0-24,-26-25,1 0,0 25,0 0,-25-1,-75 51,51-26,-26 1,25-25,-24 25,24-26,0 1</inkml:trace>
  <inkml:trace contextRef="#ctx0" brushRef="#br0" timeOffset="65263.343">14958 14089,'0'0,"-75"0,-49 0,-25 0,75 25,-50 24,99 1,0-25,-24 24,49-24,0 0,0 0,0 25,0-26,0 1,24 25,1-50,25 0,49 0,-74 0,25-25,-1-25,1 50,-1-74,1 74,0 0,-50-25</inkml:trace>
  <inkml:trace contextRef="#ctx0" brushRef="#br0" timeOffset="65782.4154">15206 13717,'0'74,"0"-49,0 50,-25-26,25 26,0-1,0 0,0 1,0-50,0-1,0 26,0-25,0 0,0 24,25-49,24 0,-24 0,25 0,-1 0,1-24,24-1,-24 0,-1 25,-49-25,25 25,0 0</inkml:trace>
  <inkml:trace contextRef="#ctx0" brushRef="#br0" timeOffset="66142.5721">15826 13940,'0'0,"0"75,0 49,0-50,0-24,0-26,0 1,0 0</inkml:trace>
  <inkml:trace contextRef="#ctx0" brushRef="#br0" timeOffset="66519.0471">15528 13965,'50'-25,"-26"25,1 0,50 0,-50 0,49 0,-24 0,-26 0,1 0,25 0,-25 0,-1 0,26 0,-25 0,0 0,-1 0</inkml:trace>
  <inkml:trace contextRef="#ctx0" brushRef="#br0" timeOffset="66959.7264">15727 14412,'24'0,"26"0,24 0,1 0,-50 0,-1 0,1 0,25 0,-25 0,49 0,-49 0</inkml:trace>
  <inkml:trace contextRef="#ctx0" brushRef="#br0" timeOffset="67390.9944">16595 13841,'-25'0,"0"25,0 0,0 24,25-24,0 0,0 0,0-1,0 26,0-25,0 0,0-1,25 51,0-75,0 0,49 0,-24 0,24-25,-49 0,50-49,-26 24</inkml:trace>
  <inkml:trace contextRef="#ctx0" brushRef="#br0" timeOffset="67712.1687">17190 13618,'0'124,"-25"-75,25 26,0 49,0-50,0-49,-49 49,49-24,0-25,24-50,-24 0</inkml:trace>
  <inkml:trace contextRef="#ctx0" brushRef="#br0" timeOffset="68223.4599">17438 13519,'-99'24,"49"51,-74-26,75 26,-1-26,50-24,-25 50,0-75,25 49,50-24,0 0,49 0,74 24,-148-49,99 25,-74 0,-1 0,-24-25,50 49,-50-49,24 0,-24 0,0 0,24 0,-24 0,25 0</inkml:trace>
  <inkml:trace contextRef="#ctx0" brushRef="#br0" timeOffset="68590.929">18430 13618,'0'25,"0"99,0 0,0-50,0 0,0 1,0-50,0 24</inkml:trace>
  <inkml:trace contextRef="#ctx0" brushRef="#br0" timeOffset="69062.2589">18678 13965,'0'0,"25"0,0 0,0-25,24 25,1-25,-50 1,50-1,-26 0,1 0,-25-24,-25 49,1 0,-26 0,0 49,50 1,0 24,0 1,0-51,0 51,0-50,0-1,0 26,0-25</inkml:trace>
  <inkml:trace contextRef="#ctx0" brushRef="#br0" timeOffset="69735.2876">19422 13767,'-49'0,"24"49,0 1,0-50,1 49,24-24,-25 0,25 25,-50-26,50 1,0 25,0-25,0 24,25-24,-25 0,0 0,0-1,0 51,25-75,-25 25,49-25,-24 0,25 0,-25 0,24 0,1 0,-1-50,-49 25,0 0</inkml:trace>
  <inkml:trace contextRef="#ctx0" brushRef="#br0" timeOffset="70023.9431">19497 14039,'25'0,"-1"0,1 0,25 0,-25 0</inkml:trace>
  <inkml:trace contextRef="#ctx0" brushRef="#br0" timeOffset="70751.2346">19695 13915,'0'25,"0"50,0-1,0 0,0-49,0 0,0 25,0-75,0-50,0 1,25 0,-25 49,50-50,-26-24,26 50,-25-51,49 100,-49-49,0 49,25 0,-50 25,0 24,-25 50,-25-74,50 0,-49 0,-1 0,25-25,0 24,25 1,0 0,25 25,0-26,25 1,-50 0,49-25,-24 0,49 0,-49 0</inkml:trace>
  <inkml:trace contextRef="#ctx0" brushRef="#br0" timeOffset="71231.0204">20415 13767,'0'0,"0"-25,-25 25,-25 74,50-49,0 49,0-24,0-25,0 49,0-49,0 0,0 0,50-25,-25 0,49 0,-49 0,0 0,24 0,-49-25,0 0,50-25,-50 26</inkml:trace>
  <inkml:trace contextRef="#ctx0" brushRef="#br0" timeOffset="71510.3419">20415 13767,'0'-25,"49"0,-24 25,49 0,-49 0,0 0</inkml:trace>
  <inkml:trace contextRef="#ctx0" brushRef="#br0" timeOffset="74878.5725">18083 10815,'0'-25,"50"-25,-1 50,100-49,-25-1,124 50,-99 0,49 0,-49 0,50 0,-125 0,-49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8T10:30:23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16198 1687,'-25'25,"0"24,-24-24,49 0,-50 24,0 26,26-75,-1 49,0 1,25 0,-25-50,25 24,0 1,0 0,0 0,25 0,0-25,0 0,-1 0,26 0,-25 0,0 0,24 49,-24-49</inkml:trace>
  <inkml:trace contextRef="#ctx0" brushRef="#br0" timeOffset="712.3218">16322 1687,'0'25,"0"49,0 0,0 1,0-1,0-49,0 0,0 0,25-1,-1-73,26 24,-50-49,25 74,-25-25,25 25,-25 25,0-1,0 26,0-25,24-25,-24 25,25-25,25-50</inkml:trace>
  <inkml:trace contextRef="#ctx0" brushRef="#br0" timeOffset="5337.2425">16545 1538,'50'0,"-26"0,-24 49,0-24,0 0,0 25,0 24,0-49,25 25,50 49,-75-50,0 26,0-50,0-1,0 51,0-50,25 74,-1-50,26-49,0-24,-50-1,24 25,-24-50,0 25,0 1</inkml:trace>
  <inkml:trace contextRef="#ctx0" brushRef="#br0" timeOffset="5657.0119">16371 1960,'0'-50,"25"0,0 50,49-24,-24 24,24 0,-49 0,0 0,25 0,-25 0</inkml:trace>
  <inkml:trace contextRef="#ctx0" brushRef="#br0" timeOffset="6464.6309">16768 1836,'25'0,"0"0,0 24,-25 1,0 25,49-1,-49-24,0 0,0 25,0-75,0 0,0-25,25 26,0 24,-25-25,25 25,-25-25,25 0,-1 25,26 50,-50-25,50-1,-50 26,0-25,0 0,0 24,0-74,24 1,-24-1,50-25,-25 25,0 1,-1 24,26 74,-50-49,0 0,0-1,25-24,-25 25</inkml:trace>
  <inkml:trace contextRef="#ctx0" brushRef="#br0" timeOffset="6937.2101">17413 2208,'0'0,"0"-25,25 0,-25 0,50 0,-50-49,24 0,-24-1,25 26,0-1,0-74,-25 99,0-25,0 26,0-26,-50 50,50 50,0-1,0 26,0-1,0-49,0 49,0-49,0 25,0-25,0 24,25-49,0 0,0 0,-1 0</inkml:trace>
  <inkml:trace contextRef="#ctx0" brushRef="#br0" timeOffset="7503.7376">17785 1662,'50'0,"-25"0,0 0,24 0,1 0,-1 50,-24-50,25 24,-25-24,-1 25,1 25,0-50,-25 74,0-24,-50 24,1-74,-50 50,-75-25,149 24,-24-49,-1 0,50 25</inkml:trace>
  <inkml:trace contextRef="#ctx0" brushRef="#br0" timeOffset="8584.5798">16446 5333,'-50'50,"-49"-1,25 50,-50 25,24-49,26 24,-50-24,74-26,-24 1,49-1,0-49,25 25,0 0,25 25,50-50,-51 49,51-49,24 25,-74-25,0 0,24 50,-24-50,0 0,0 0,24 24,-24-24,0 25,0-25,24 0,-24 0,0 0,24 0,-49-25,25 25,0-24,0-1,-25 0,25 25,-25-25</inkml:trace>
  <inkml:trace contextRef="#ctx0" brushRef="#br0" timeOffset="8960.0454">16892 5234,'-24'49,"-51"51,26-26,24 25,-25-24,0-1,26-49,-1 99,0-124,25 25</inkml:trace>
  <inkml:trace contextRef="#ctx0" brushRef="#br0" timeOffset="9615.5993">16967 5308,'25'0,"-25"50,0 24,0-49,0 49,-25 50,25-74,0 24,0-49,0 0,0-50,0 0,49 1,-49-1,25 25,0 25,-25 49,0-49,0 0,25 24,24 1,-24-25,50-25,-51 0,1 0,0 0</inkml:trace>
  <inkml:trace contextRef="#ctx0" brushRef="#br0" timeOffset="9944.6099">17562 5358,'0'99,"-25"-49,0 49,1 74,-1-123,25 25,0-1,0-49,0 0,25-1,24-24,26 0,-51 0,51 0,-25-24</inkml:trace>
  <inkml:trace contextRef="#ctx0" brushRef="#br0" timeOffset="10240.9243">17488 5730,'74'0,"-49"0,99 0,-74 0,-26 0</inkml:trace>
  <inkml:trace contextRef="#ctx0" brushRef="#br0" timeOffset="10944.5514">17810 5705,'25'25,"-25"0,25-1,-25 26,0-25,0 0,0 0,0-100,49 1,-49-1,25 50,25-24,-50-1,25 50,24 0,-49 50,0-25,0-1,0 1,0 25,25-50,0 0,24 0,1-25,0-25,-1 1,-24 49,0 0,0 0,-1 0,-24 25,0-1,0 26,50-50</inkml:trace>
  <inkml:trace contextRef="#ctx0" brushRef="#br0" timeOffset="11368.4082">18629 5779,'74'0,"-24"0,-50-24,24-26,1 25,-25-24,0-26,0 1,0 49,0 0,0 0,0-24,-25 49,-24 0,-1 74,50 1,-25-51,25 51,0-50,0 24,0-24,0 0,0 0,50-1,24-24,1 0,-25-24</inkml:trace>
  <inkml:trace contextRef="#ctx0" brushRef="#br0" timeOffset="11633.0998">19249 5184,'0'0,"0"75,0 49,0-50,0 0,0 1,0-1,0 25,-75-99,26 50,24-50,0 0,-49-25,24-49</inkml:trace>
  <inkml:trace contextRef="#ctx0" brushRef="#br0" timeOffset="12327.5852">18678 2679,'149'0,"-74"0,73-25,26 0,24 25,-74 0,25 0,-124 0,0 0</inkml:trace>
  <inkml:trace contextRef="#ctx0" brushRef="#br0" timeOffset="12776.1842">18604 2977,'25'0,"49"0,0 0,26 0,-1-25,-25 25,1 0,-50 0,24 0,-49-25,25 25</inkml:trace>
  <inkml:trace contextRef="#ctx0" brushRef="#br0" timeOffset="13248.0816">18902 3225,'0'24,"99"-24,-25 0,25 0,-49 0,-25 0,24-24</inkml:trace>
  <inkml:trace contextRef="#ctx0" brushRef="#br0" timeOffset="13576.0805">18877 3349,'74'0,"-24"0,74 0,-50 0,1 0,-1 0,25 24,-49-24,-25 0,24 0,-24 0</inkml:trace>
  <inkml:trace contextRef="#ctx0" brushRef="#br0" timeOffset="15792.9552">18926 3696,'-24'25,"-26"24,0 1,25-25,-24 24,24-24,0 0,-24 25,24-26,0 26,25-25,0 0,50 24,-1 1,26-50,-1 25,-24 24,24 1,-49-50,25 25,-26-25,1 0,50 24,-51-24</inkml:trace>
  <inkml:trace contextRef="#ctx0" brushRef="#br0" timeOffset="16144.5757">19373 3870,'0'24,"0"76,0-1,0 0,0-25,0 1,-50-50,50-1,0 26,0-25,0-100</inkml:trace>
  <inkml:trace contextRef="#ctx0" brushRef="#br0" timeOffset="16599.3911">19373 3870,'25'-50,"-1"25,1 0,0-24,0 49,0 0,-1-25,1 25,25 0,-25 0,-25 50,0-1,0 1,-25-25,0-25,-99 24,50-24,-75 50,74-50,51 0,-1 0,0 25</inkml:trace>
  <inkml:trace contextRef="#ctx0" brushRef="#br0" timeOffset="17273.3741">19720 3994,'0'-25,"-25"25,0 0,1 124,-51-50,75-24,-25-1,25-24,0 25,25-50,0 0,0 0,24 0,1-25,-50 0,25-49,-25 24,0 25,0 1,25 24,-1 0,1 0,0 0,0-25</inkml:trace>
  <inkml:trace contextRef="#ctx0" brushRef="#br0" timeOffset="17561.1971">20018 3646,'0'25,"0"99,0-49,-25-1,25 25,0-49,0-1,0-24,0 0,0 0,0 0,25-25,0 0</inkml:trace>
  <inkml:trace contextRef="#ctx0" brushRef="#br0" timeOffset="18200.2721">19993 4167,'0'-25,"25"25,49-49,-49 49,-25-25,25-25,-25 26,0-1,0-50,0 26,0 24,0 75,25 49,-1-50,-24 26,0-26,0-24,0 0,25-25,0-50,0 50,0 0,-1 0,26 0,-25 0,24 0,-49 75,0-50,50 49,-50-49,0 24,0-24,0 0</inkml:trace>
  <inkml:trace contextRef="#ctx0" brushRef="#br0" timeOffset="18520.9255">20638 3597,'25'-25,"-1"25,-24 25</inkml:trace>
  <inkml:trace contextRef="#ctx0" brushRef="#br0" timeOffset="19088.9276">20985 3894,'50'-24,"-50"73,0 26,0-51,49 1,-24 25,50-1,-26-49,26 0,-26-74,1 24,-25-24,-25 0,49-1,-49 26,0-26,0 50,0-49,0 49,-25 0,-24 0,24 25,0 0,25 25,0 0,25 0</inkml:trace>
  <inkml:trace contextRef="#ctx0" brushRef="#br0" timeOffset="19431.9347">21952 3274,'-49'0,"-1"50,25-1,25 1,0 24,0 1,0-50,0 49,0-24,0 24,0-49,0 0,0 49,0-24,0 24,0-49,50 0,-50 24</inkml:trace>
  <inkml:trace contextRef="#ctx0" brushRef="#br0" timeOffset="19673.2547">21779 3944,'0'-25,"25"25,-1-25,26 25,0 0</inkml:trace>
  <inkml:trace contextRef="#ctx0" brushRef="#br0" timeOffset="20032.0828">22473 3696,'0'25,"0"49,0 1,0-1,0-24,0-26,0 1,0 0</inkml:trace>
  <inkml:trace contextRef="#ctx0" brushRef="#br0" timeOffset="20271.4018">22449 3497</inkml:trace>
  <inkml:trace contextRef="#ctx0" brushRef="#br0" timeOffset="21497.4072">22697 3646,'49'0,"-49"50,0 24,0-49,0 50,50-26,-50-123,25 24,-25 25,49-24,-49 24,25 0,0 0,0 25,24 0,-49 25,0 0,0 25,0-26,0 1,25-50,-25-24,25 49,25-25,-50 75,0-26,0 1,0 25,0-25,49-25</inkml:trace>
  <inkml:trace contextRef="#ctx0" brushRef="#br0" timeOffset="22064.4471">23366 3597,'-24'49,"24"1,0-25,-25 0,25-1,25-24,-1 0,26 0,-25-49,0 49,-1 0,-24 49,50-49,-25 0,0 0,49 0,-24 0,-26 0</inkml:trace>
  <inkml:trace contextRef="#ctx0" brushRef="#br0" timeOffset="22609.7204">23862 3597,'0'0,"-49"0,49 24,-50 26,50-25,0 0,50 0,24-25,1 0,-1 0,-24 0,-25 49,24-24,-49 25,25 24,-25 0,0 1,0-1,0-24,0-1,0 1,-25-50,-49 0,49 0,0 0,0 0,0-50,25 26,0-51,0 1,0-1,0 1,0-50,0 50,0 24,0 25,50 0,0 0,-25 25,99 0</inkml:trace>
  <inkml:trace contextRef="#ctx0" brushRef="#br0" timeOffset="23152.5849">24507 3621,'25'0,"0"0,0 0,24 0,-49-24,50-1,-50 0,0-25,0 26,0-1,0 0,-25 25,-24 0,24 0,-25 50,50-26,-49 51,49-50,0 24,0-24,0 0,49 0,-49 0,25-25,25 0,-26 24,1-24,50 0,-26 0,1 0</inkml:trace>
  <inkml:trace contextRef="#ctx0" brushRef="#br0" timeOffset="23696.0708">25003 3274,'0'-25,"75"25,-26 0,1 25,-25 25,0-50,-25 25,25-1,24-24,-49 25,25-25,-25 50,0-25,0-1,0 1,-50 74,26-49,-76 25,51-26,-26 26,26-26,24-24,25 0</inkml:trace>
  <inkml:trace contextRef="#ctx0" brushRef="#br0" timeOffset="32032.2375">18976 4614,'-50'74,"-24"0,-25 1,24 49,1-74,74-26,-25 26,0-50,25 25,-25 0,125 24,-26-49,25 0,-24 25,74 25,-25-50,-50 49,25-24,-24-25,-26 25,1 0</inkml:trace>
  <inkml:trace contextRef="#ctx0" brushRef="#br0" timeOffset="33239.318">19373 4713,'25'149,"24"-100,-24 26,0-26,24 26,-24-26,25-24,-25 25,-1-50,1 0,25-25,-50-49,0-1,0 1,0-1,0 26,25-51,-25 76</inkml:trace>
  <inkml:trace contextRef="#ctx0" brushRef="#br0" timeOffset="33649.0208">19943 4837,'25'25,"-25"24,0 26,0-26,0-24,50 0</inkml:trace>
  <inkml:trace contextRef="#ctx0" brushRef="#br0" timeOffset="33921.0808">20092 4713,'50'0</inkml:trace>
  <inkml:trace contextRef="#ctx0" brushRef="#br0" timeOffset="34608.985">20464 4862,'-49'0,"-1"0,25 74,0-49,1 0,24 0,24-1,26 1,-25-25,49 0,-49-25,0 1,-25-26,0 0,0-49,0 25,0-1,0 50,0 75,0-25,0 49,0-24,0-25,0 0,0-1,0 1,25 0</inkml:trace>
  <inkml:trace contextRef="#ctx0" brushRef="#br0" timeOffset="35056.76">20737 4961,'0'0,"25"0,0-25,-1 25,76-99,-75 99,-25-25,0 0,-25 25,-25 0,50 25,0 0,-25 49,25-49,0 0,50 0,0-25,24 49,0-49,-49 0,0 0</inkml:trace>
  <inkml:trace contextRef="#ctx0" brushRef="#br0" timeOffset="35511.9645">21308 4887,'-50'0,"0"24,50 26,0-25,25 0,-25-1,50-24,-25 0,-1 0,1 0,50-24,-75-26,0 25,-50-24,0 24,50 0,-49 25,24 0,-25 0,26 0,-1 0</inkml:trace>
  <inkml:trace contextRef="#ctx0" brushRef="#br0" timeOffset="36367.9033">22002 4787,'0'-25,"50"25,-1 50,26 0,-26-50,-24 0,25 25,-25-25,-50 24,-50 1,51 0,-76 49,-24 1,-25-26,1-24,73 25,1-1,49-49</inkml:trace>
  <inkml:trace contextRef="#ctx0" brushRef="#br0" timeOffset="52145.6902">11659 9872,'24'0,"51"0,-26 0,26 0,-1 0,1-25,-51 25,1-24,50-26,-26 25,-24 25,0-49,49 49,-24 0,-1 0,-49-25,25 25,25 0,-25 0,49 0,-49 0,25 0,24 0,-49 0,99 0,-99 0,49 0,0 0,1 0,49 0,-50 0,50 0,25 0,-25 0,25 0,-25 0,0 0,-50 0,50 0,25 0,-25 0,-49 0,-1 0,1 0,-26 0,-24 0,49 0,-49 0,25-25,-25 25,-1 0,1 0,25 0,-1 0,1 0,74 0,-50 0,1 0,-1 0,1 0,-1 0,25 0,-49 0,-25 0,24 0,-49-25,25 25</inkml:trace>
  <inkml:trace contextRef="#ctx0" brushRef="#br0" timeOffset="53655.0302">15354 1290,'0'99,"0"-49,0 24,0 0,0 1,0-1,0 1,0-26,0 26,0 49,0-50,0 1,0-1,0 0,0-24,0 0,0-26,0 51,0-1,0 50,0 75,0-50,0 49,0-24,0 49,0 0,0-49,0 24,0-74,0 25,0-75,0 50,0 1,0-51,0 0,0 50,0-49,0-1,0 1,0-1,0 0,0 26,0-51,0 26,0-1,0-24,0-25,0-1,0 1,0 25,0-25,50-1,-50 26,0-25,0 0,0-1,25 26,0-25,24 24,1-24,-25-25,49 0,1 50,-1-50,50 0,-50 0,50 0,0 0,25 0,50 0,-1 0,25 0,1 0,-51 0,50 0,26 0,48 0,-49 0,25 0,25 0,-1 0,-49 0,0 0,-24 0,-75 0,-25 0,-50 0,-49 0,49 0,1 0,-51 0,26 0,-25 0,0 0</inkml:trace>
  <inkml:trace contextRef="#ctx0" brushRef="#br0" timeOffset="55553.7076">14982 943,'50'-25,"99"25,-25 0,74 0,1 0,-50 0,-25 0,24 0,-24 0,0 0,100 0,-26 0,1 0,-1 0,0 0,1 0,-1 0,1 0,-1 0,1 0,-75 0,24 0,51 0,-50 0,24 0,26 0,-1 0,1 0,74 0,-75 0,-74 0,74 0,1 0,-50 0,-75 0,50 0,0 0,-49-50,73 50,-48 0,73 0,-98 0,49 0,0 0,25 0,49 0,-74 0,-50 0,50 0,-49 0,-26 0,1 0,74 0,-74 0,24 0,-49 0,0 0,49-25,-24 25,-25 0,-1-49,26 49,-25 0,24 0,-24-25,25 25,24 0,75 25,-25-25,25 49,-124-49,0 0,24 0,-24 0,0 0,24 0,-24 25,0-25,0 0,0 0,-1 0,1 0,0 0,0 0,0 50,-1-1,-24-24,25 0,0 49,-25 1,25-1,-25-49,0 49,0 50,0 75,0-1,0 1,0-1,0 1,0-51,0 51,0-50,0 24,0 100,0-99,0 49,49-24,-49-1,50 0,0 26,-50-51,49 26,-49-150,0 26,0-1,50-49,-50 25,0-26,0 51,0-1,25 1,-25-1,49 50,-49-50,50 75,-1-74,-49-50,0-1,25 76,-25-76,0 1,0 0,50 99</inkml:trace>
  <inkml:trace contextRef="#ctx0" brushRef="#br0" timeOffset="58760.1564">17364 4068,'24'0,"26"0,-25 0,0 0,24 0,26 0,-51 0,101-50,-51 50,-24-24,-1-1,26 25,24-25,-74 25,-1 0,1 0</inkml:trace>
  <inkml:trace contextRef="#ctx0" brushRef="#br0" timeOffset="59728.0064">18058 3696,'25'-25,"25"25,-1 50,1-25,-1-1,-24 1,0 0,-25 0,0 0,0 49,0-24,-25-26,0 26,-24-25,49 0,-50 49,25-49,1 0,-1-1,0 1</inkml:trace>
  <inkml:trace contextRef="#ctx0" brushRef="#br0" timeOffset="60887.3785">17512 5135,'75'24,"24"-24,75-24,49-26,-149 50,75 0,-74-25,-26 25,75 0,-99 0,25-49,-26 49</inkml:trace>
  <inkml:trace contextRef="#ctx0" brushRef="#br0" timeOffset="61607.9029">18405 4787,'25'0,"0"0,0 25,-25 0,25 0,-1-25,-24 49,0-24,0 0,0 25,-49-26,49 1,-25 25,25-25,-25 24,0-24,1 0,24 0,-25-25,0 49</inkml:trace>
  <inkml:trace contextRef="#ctx0" brushRef="#br0" timeOffset="155839.7559">20266 7987,'0'25,"0"49,0 1,0-1,0 1,0-1,0-49,0 24,0-24,0 0,0 25,0-26,0 1</inkml:trace>
  <inkml:trace contextRef="#ctx0" brushRef="#br0" timeOffset="156208.9259">20514 8409,'0'0,"25"0,-1 0,1 0</inkml:trace>
  <inkml:trace contextRef="#ctx0" brushRef="#br0" timeOffset="157136.0647">21010 7937,'0'50,"0"-25,0 124,0-50,0-25,0 75,0-74,0-51,0 1,0 0,25 0,0-25,24-50,-49 25,0 1,0-1,0-25,50 25,-50 1,25-26,-25 25,24 0,1 25,25 75,-50-50,0 49,25 0,-25-24,0 24,0-49,0 0,0 0,0 24,0-24,-50-25,50-49</inkml:trace>
  <inkml:trace contextRef="#ctx0" brushRef="#br0" timeOffset="157807.8239">21655 8285,'0'0,"-25"0,-25 49,50 1,0-25,0 0,0-1,0 26,25-50,25-25,-50 0,0-24,0 24,25 75,-25-1,49 75,1-99,-50 25,25-26,-1 26,1-50,0 0</inkml:trace>
  <inkml:trace contextRef="#ctx0" brushRef="#br0" timeOffset="158281.2835">21952 8409,'0'0,"0"25,0-1,0 26,0-25,0 0,0 24,25-49,0 50,0-50,0 49,-25-24,0 0,0 0,-25-25,0 0,0 0,-24 0,49-25</inkml:trace>
  <inkml:trace contextRef="#ctx0" brushRef="#br0" timeOffset="158815.7724">22201 8632,'49'0,"-24"-25,-25 0,50 1,-50-26,24 25,-24 0,-49 50,49 0,0 0,0 24,0-24,0 0,0 0,0 24,25-49,-1 0,26 0,-25 0,0 0</inkml:trace>
  <inkml:trace contextRef="#ctx0" brushRef="#br0" timeOffset="159190.8376">22796 8086,'0'75,"0"-1,0 1,0-51,0 51,0-26,0-24,0 0</inkml:trace>
  <inkml:trace contextRef="#ctx0" brushRef="#br0" timeOffset="159751.7643">22870 8285,'0'0,"25"-50,0 50,24 0,-24 0,25-25,-25 25,-25-24,25 24,-25-25,0 0,0 0,0 0,0 1,0-1,0 50,0 49,49 0,-49 1,0-1,0-49,0 0,0 49,0-24</inkml:trace>
  <inkml:trace contextRef="#ctx0" brushRef="#br0" timeOffset="160120.3702">23292 8161,'25'0,"-25"74,0 1,0-1,0 0,0-24,0 0,0-26,0-48</inkml:trace>
  <inkml:trace contextRef="#ctx0" brushRef="#br0" timeOffset="160455.1696">23242 8210,'0'0,"0"-49,0 24,25 0,0 25,0 0,49 0,1 0,-26 0,-24 0,0 0,24 0</inkml:trace>
  <inkml:trace contextRef="#ctx0" brushRef="#br0" timeOffset="161415.4939">23738 8235,'0'25,"0"0,0 49,0-24,0-25,0-1,0 26,0-25,-24-25,-1-25,25-25,0 1,0 24,0-49,0 49,0-25,0 25,0 1,0-1,0-25,25 50,-1 0,1 50,-25-25,99 74,-99-25,0-49,0 0,0 24,25-49,-25-24,0-1,0 0,0 0,25 25,-25-25,25 1,0 24,-25-25,24 25,1 0,0 0,0 25,0-1,0 26,-25-25,0 49,0-24,0-25,0-1</inkml:trace>
  <inkml:trace contextRef="#ctx0" brushRef="#br0" timeOffset="161848.1197">24458 8012,'0'25,"0"0,0 24,0 1,0 24,0-49,0 49,0 1,0-26,0-24,25 0,-1-25,1 0,50-25,-26 25,-49-25,25 25,0 0,0-24</inkml:trace>
  <inkml:trace contextRef="#ctx0" brushRef="#br0" timeOffset="163095.6658">20266 9823,'25'-25,"-1"25,1-25,25 25,-25 0,-1 0,1 0,25 0,-25 0,24 0,-49 25,0 0,0-1,0 1,0 25,-25-50,-24 49,24-49,-25 25,26-25,-1 0,0 50,0-50,0 0,100 25,-1-25,1 0,-1 0,0 0,-49 0,0 0,0 0</inkml:trace>
  <inkml:trace contextRef="#ctx0" brushRef="#br0" timeOffset="163336.3809">20936 10021,'49'0,"-49"-25,50 25,-25 0,-1 0</inkml:trace>
  <inkml:trace contextRef="#ctx0" brushRef="#br0" timeOffset="163687.3689">21506 9748,'0'50,"0"-1,0 1,0-25,0 24,-50 26,50-50</inkml:trace>
  <inkml:trace contextRef="#ctx0" brushRef="#br0" timeOffset="163966.9186">21481 9475,'0'-24,"50"24,-25 0,-1 0</inkml:trace>
  <inkml:trace contextRef="#ctx0" brushRef="#br0" timeOffset="164800.9829">21729 9823,'0'74,"50"-49,-50 24,0-73,25-51,-25 50,49-24,-49-50,25 99,-25-25,25 0,0 25,-1 0,1 0,0 25,25 24,-50-24,0 0,0 49,0-24,0-25,0-100,25 26,-25 24,74-49,-49 74,0-25,-1 25,26 49,-50 1,0-25,25 0,0-1,-25 1,0 0,0 0,49-25</inkml:trace>
  <inkml:trace contextRef="#ctx0" brushRef="#br0" timeOffset="166039.8209">22622 9748,'0'0,"-25"0,-49 0,74 25,0 25,-25-26,25 1,0 0,50-25,-1 0,-24-50,0 50,25 0,-26 25,26 0,-50 0,25-25,0 25,-1-25,1 0,0 0,25 0,-1 0,51-25,-76 0,1 0,0-24,0 49,0-50,-25 25,0 50,0 0,0 0,24 24,51 1,-75-25,25-1,-25 51,0-25,0-1,0 1,0-25,0-1,0 1,0 0,-25-25,0 0,25-25,0-49,0 49,0-49,25-1,0 25,24-24,1 0,-50 24,25 25,-1-24,-24 24,-24 50,24 24,-50 1,50-25,0 24,0-24,0 0,0 0,25-25</inkml:trace>
  <inkml:trace contextRef="#ctx0" brushRef="#br0" timeOffset="166992.9434">20514 10914,'49'0,"-24"0,25 0,-1 0,26 50,-26-26,-24 26,0-25,-25 24,0 26,0-1,0-49,-50 50,-24-51,24 26,26-50,24-50,24 50,1 0,50 0,-51 0,26 0,0 0,-50-24,25 24,-25 24,0 1,0 0,0 25,0-26,0 1,-25 0,-25-25,25 0,0 0,1 0,24-25</inkml:trace>
  <inkml:trace contextRef="#ctx0" brushRef="#br0" timeOffset="167272.937">21357 11460,'25'0,"-25"-25,25 0,-25 0</inkml:trace>
  <inkml:trace contextRef="#ctx0" brushRef="#br0" timeOffset="167687.7911">21531 10964,'25'99,"-1"-99,-24 49,25-24,-25 0,50-25,-50-74,25 49,-25-25,49-24,-24 49,25-74,-50 74,49-25,-24 1</inkml:trace>
  <inkml:trace contextRef="#ctx0" brushRef="#br0" timeOffset="168007.8166">21977 10790,'0'25,"0"0,0-1,0 51,0-26,0-24,0 0,25 0,0-50</inkml:trace>
  <inkml:trace contextRef="#ctx0" brushRef="#br0" timeOffset="168215.6022">22101 10666</inkml:trace>
  <inkml:trace contextRef="#ctx0" brushRef="#br0" timeOffset="169231.7265">22473 10964,'25'0,"-50"0,1 0,24 49,0-24,24-25,26 0,0-25,-26-49,26-1,-50-73,50 123,-50-50,0 26,0 24,0 75,0 24,-25-24,25-26,0 1,0 0,0 25,0-26,0 1,0 25,0-25,25-1,24-24,-24 0,0 0,49 0,-49 0,25 0,-26 0,1 0,25 0,-50-24,0-26,0 25,0 75,0-25,0-1,0 26,50-50,-1 0,-24 0,49 0,-24 0,-25-50,24 1</inkml:trace>
  <inkml:trace contextRef="#ctx0" brushRef="#br0" timeOffset="169702.8509">23441 10790,'0'25,"0"0,0-1,0 51,0-50,0 24,25-49,-1 0,1 0,74 0,-49 0,24-25,-74-24,25-1,-25 1,0 24,0 0,0-25,-25 50,-24 0,24 25,25 0,-25 0</inkml:trace>
  <inkml:trace contextRef="#ctx0" brushRef="#br0" timeOffset="173559.6092">5209 12030,'0'0,"50"0,0-25,98-24,-24-1,75 50,-1 0,75-49,0 49,0 0,49 0,-74 0,100 0,-100 0,-50 0,75 0,-149 0,74 0,-123 0,-26-25,-24 25</inkml:trace>
  <inkml:trace contextRef="#ctx0" brushRef="#br0" timeOffset="174159.5909">10294 11733,'100'0,"-26"0,124 0,26 0,-1 0,149 0,-25 0,25 0,-24 0,-1 0,-25 0,1 0,-50 0,-75 0,-74 0,-50 0,-49 0</inkml:trace>
  <inkml:trace contextRef="#ctx0" brushRef="#br0" timeOffset="174663.0764">15032 11956,'50'0,"-26"0,1 0,25 0,24 0,50 0,0 0,149 0,0-50,49 50,-24 0,0 0,-50 0,-99 0,-75 0,-49 0</inkml:trace>
  <inkml:trace contextRef="#ctx0" brushRef="#br0" timeOffset="183416.412">11882 521,'0'50,"0"-26,0 26,0 0,49-1,-24 75,25-74,-50-1,25-49,-1 25,1-25,0 0,0 0,74 0,-49-74,-1-25,-24 24,25-74,-50 75,49-1</inkml:trace>
  <inkml:trace contextRef="#ctx0" brushRef="#br0" timeOffset="183735.7586">12477 372,'0'25,"50"0,-50-1,0 51,25-75,-1 25,26 24,-50-24,0 0,50-25,-26 25,26-75,-50-24,25 24,-25-74,49 99,-49-24,0 24</inkml:trace>
  <inkml:trace contextRef="#ctx0" brushRef="#br0" timeOffset="184296.6601">12899 397,'0'74,"0"-24,49 24,-49-49,0 0,0 25,0-26,50-24,-25 0,-25-49,25 49,-1 0,26 0,-50 25,50 24,-26-24,1-25,0 0,0 0,24 0,-24 0,25-25,-50-49,0-1,49 1,-49 49,0-25</inkml:trace>
  <inkml:trace contextRef="#ctx0" brushRef="#br0" timeOffset="184887.7225">13519 446,'50'50,"-50"-25,0 49,0-24,49-50,-24-50,0 26,24 24,-24 0,25 0,-1 49,-49-98,25 49,-25-25,0-25,0 25</inkml:trace>
  <inkml:trace contextRef="#ctx0" brushRef="#br0" timeOffset="185225.0703">13965 645,'50'0,"-25"0,0 0</inkml:trace>
  <inkml:trace contextRef="#ctx0" brushRef="#br0" timeOffset="186009.0186">14511 571,'0'-25,"-25"25,25 25,0-1,0 1,0 0,0 0,25-25,25-25,-50-49,0-1,0 1,49-50,-49 74,0 25,0 100,0-26,0 26,0-26,0 1,0-25,0 0,25-25,-25 24,50-24,-25 0,-1 0</inkml:trace>
  <inkml:trace contextRef="#ctx0" brushRef="#br0" timeOffset="186256.1536">14759 446,'0'25,"0"25,0-25,0 0,0-1,0 1,50-25,-50-74</inkml:trace>
  <inkml:trace contextRef="#ctx0" brushRef="#br0" timeOffset="186430.6334">14809 198</inkml:trace>
  <inkml:trace contextRef="#ctx0" brushRef="#br0" timeOffset="186816.5762">14908 397,'0'74,"0"-49,0 25,50-25,-50-125,24 75,-24-49,0 0,25 49,25 0,-50-25,25 26</inkml:trace>
  <inkml:trace contextRef="#ctx0" brushRef="#br0" timeOffset="187367.3389">15255 397,'25'25,"-25"-1,0 1,50 25,-26-50,1-25,-25 0,0-24,0 24,0 99,0 1,0-1,0-24,0-25,0 49,-25-24,-24-1</inkml:trace>
  <inkml:trace contextRef="#ctx0" brushRef="#br0" timeOffset="188016.0195">15627 422,'-25'0,"1"0,-1 74,25-49,0 0,0 24,0-24,0 0,0 0,25-25,24-50,-49 1,0-1,25-25,0 51,0 24,-25 24,0 26,25-25,-25 0,0 0,24-1,1-24,25-24,-50-26</inkml:trace>
  <inkml:trace contextRef="#ctx0" brushRef="#br0" timeOffset="188552.3713">15851 223,'0'124,"0"-49,0-26,0 26,0-50,0-1,0 26,0-75,0 0,0 1,24-26,1 25,0 0,0 0,-25 50,0 25,0 0,0-1,0-24,0 0,0 0,0-75</inkml:trace>
  <inkml:trace contextRef="#ctx0" brushRef="#br0" timeOffset="189184.3112">16297 149,'0'49,"0"26,-50-1,50 1,0-1,0 1,0-1,0-49,0 24,0-73,0-76,25 76,0-1,0 50,0-1,-25 1,0 0,0 25,0-26,0 1,0 0,24 0,1-25,0 0,25 0,-26 0,1 0</inkml:trace>
  <inkml:trace contextRef="#ctx0" brushRef="#br0" timeOffset="189712.273">16694 546,'0'25,"0"-1,-50 76,50-76,0 1,0 0,0 25,25-75,0-50,-25 51,25-51,0 75,24 0,1 0,-50 25,25 25,-1-50,1 0,0 0,25 0,-26-25,26 0,0-25</inkml:trace>
  <inkml:trace contextRef="#ctx0" brushRef="#br0" timeOffset="190143.1353">17264 372,'-49'0,"-1"25,50 0,-49 74,49-74,24 24,26-49,-25 0,0 0,-1 0,1 0,-25 25,0 0</inkml:trace>
  <inkml:trace contextRef="#ctx0" brushRef="#br0" timeOffset="190511.4239">17339 322,'0'0,"0"50,0 24,0 26,0-51,0 26,0-50,0-1,0 1,0 25,0-25,25-1,-1-24</inkml:trace>
  <inkml:trace contextRef="#ctx0" brushRef="#br0" timeOffset="190952.9353">17562 298,'0'24,"0"1,0 50,-50-51,50 1,0 0,0 0,0 0,-24 0,24-1,0 1,0 0,0 0,0 0,24-1,1-24,0 0,0 0,24 0,-24-49</inkml:trace>
  <inkml:trace contextRef="#ctx0" brushRef="#br0" timeOffset="191512.1836">17885 347,'0'75,"-25"-51,25 26,0-25,0 0,0 24,49-73,-49-1,25-25,-25 25,25 50,0 0,-25 0,0 24,49-49,-24 0,25-24,-50-51,49 50,-49-24</inkml:trace>
  <inkml:trace contextRef="#ctx0" brushRef="#br0" timeOffset="191878.6718">18207 347,'0'0,"25"0,0 0,-1 0,1 50,-25-1,50-24,-50 0,25 25,-25-25,0-1,0 26,0-75,0 0,24 1,-24-26,0 25,50 0,-25-49,0 74</inkml:trace>
  <inkml:trace contextRef="#ctx0" brushRef="#br0" timeOffset="192192.5466">18728 670,'25'0,"24"0,-24 0</inkml:trace>
  <inkml:trace contextRef="#ctx0" brushRef="#br0" timeOffset="192553.2555">19249 273,'0'25,"0"49,0-49,0 49,0-24,0-25,25 0,-1-25,1 0,25 0,-25 0,-1 0,26-25</inkml:trace>
  <inkml:trace contextRef="#ctx0" brushRef="#br0" timeOffset="193007.8108">19646 248,'0'25,"0"49,0-49,0 25,0-26,0 1,24 0,1-25,0 0,0 0,0 0,-1-25,-24 0,0-24,0 24,0 0</inkml:trace>
  <inkml:trace contextRef="#ctx0" brushRef="#br0" timeOffset="193751.9003">20092 322,'0'75,"50"-50,-50 49,0 1,0-51,0 1,0-50,0 1,0-26,0 25,25 0,-25-24,24 49,1 0,0 0,25 0,-50 24,24 26,1-25,-25 0,0 0,0 24,25-49,-25-25,25 1,0-26,-1 0,1 50,25 0,-25 25,-1 25,-24-1,0-24,0 50,0-1,0-49</inkml:trace>
  <inkml:trace contextRef="#ctx0" brushRef="#br0" timeOffset="198752.6435">20117 10021,'0'0,"-124"0,0 50,49-25,26 24,-1-24,-24 0,-1 74,26-49,24 49,-25-25,-49 75,25 25,-1-1,1 1,-25 49,-50 25,50-74,-1 99,-24-25,25 25,-74 74,-1 75,-24-125,49 50,25-74,-50-25,25-24,25-100,0-25,0 25,0-50,0 25,50-24,-50-50,49-25,50 49,-49-49,24 0,26 0,-51 25,1 25,24-50,1 25,-1-1,-24 1,49-25,-74 50,49-50,0 25,25 24,-123-24,123 25,-50-26,26-24,24 0,0 0,0 0,-24 0,-1 0,50-24,-25-1,25 0,-24-25,24 26,-25-76,-50 51,51-50,-76 24,26-49,49 99,0 0,25 1,-24 24,-26 0,-24 24,-1 100,25 25,1-25,24-24,-25-76,50 51,0-50,-24-25,24 24,0 1,-50-25,0-74,50-1,0-24</inkml:trace>
  <inkml:trace contextRef="#ctx0" brushRef="#br0" timeOffset="199151.6833">14586 15056,'24'-24,"100"48,-49 1,-1 25,75-1,-124-49,24 25,1 0,-50 0,74-50,1 0,24-24,-74 49</inkml:trace>
  <inkml:trace contextRef="#ctx0" brushRef="#br0" timeOffset="231807.4506">7268 12105,'-25'0,"-24"0,-26 0,50 0,1 0,-51 0,1 0,49 0,-49 0,-1 0,1 0,-25-25,-1 25,26 0,24 0,-24 0,0 0,-1 0,1 0,-50 0,49 0,1 0,-75 0,99 0,-74 0,50 0,0 49,-50-49,-25 0,99 0,-24 0,-1 0,-49 0,50 0,-100 0,50 0,-49 0,-26 25,100 0,-50 25,0-1,0 1,1 0,98-50,0 24,26 1,-51 0,75 25,-25-26,1 1,-26 50,0-51,1 26,49 0,-50-1,50 26,0-51,0 26,0-25,0 49,0-49,0 0,0 24,25 1,-25-25,0 0,49 0,-24 24,25-24,0 0,-1 24,-24 1,25-50,24 25,0-25,50 0,-74 25,0-1,49 1,25-25,-50 50,-49-50,49 0,1 49,-1-49,26 25,-26-25,50 50,0-50,50 49,-1-49,-24 50,50-50,-51 50,-24-50,-49 0,-1 0,1 0,-1 0,0 0,50 0,25 0,-25 0,0 0,75 0,-26 0,26 49,-26-49,-24 0,-25 0,75 50,-125-50,50 0,25 0,-75 0,1 0,99 0,-100 0,100 49,-26-49,1 50,25 0,24-50,-148 24,99 1,-50 0,50-25,0 50,-25-50,24 49,-24-49,-49 0,-1 0,1 0,-1 0,-49 0,25 0,-26 0,1 0,25 0,49 0,0 0,-74 0,99 0,-50 0,1 0,-50 0,49 0,0-25,-24 25,25 0,-1-24,-49 24,49 0,1 0,-26-50,-24 50,0 0,24-25,-24 25,50-49,-51 49,26-25,-50 0,25 25,0 0,-1-25,26 25,-25-49,24 24,-24 25,0-25,0-25,24 26,-24-26,25 50,-25-74,24 49,-49 0,0 0,75-24,-75 24,49-50,-24 26,-25-1,25 1,-25-1,50 0,-50 1,0-1,0 25,0-24,0 24,0 0,0 0,0-24,0 24,0 0,-25-49,-25 49,-49 0,74 25,-74-99,-50 49,0 25,0-24,-49-1,49 1,-49-1,49 0,-50 50,1-49,-25 24,0-49,-1-1,26 75,49 0,0-50,25 50,25 0,-25-24,0 24,49 0,1 0,-50 0,50 0,-1-50,1 50,-1-50,26 50,-26 0,51 0,-51 0,50-24,-24 24,-26 0,51 0,-1 0,-25 0,25 0,-49 0,-1 0,1 0,0 0,-1 0,1 0,-1 0,26 0,-1 0,-24 0,-1 0,51 0,-26 0,25 0,0 0,-24 0,24 0,0 0,-25 24,26 1,-1-25,0 0,0 0,25 25,-25 0,1-25,-1 25,25-1,-25-24,0 25</inkml:trace>
  <inkml:trace contextRef="#ctx0" brushRef="#br0" timeOffset="235719.8442">13519 13791,'0'-24,"0"-26,50 50,74 0,24 0,-24 0,75 0,-1 0,1 0,49 0,-50 0,25 0,-99 0,25 0,-124 0,0 0,24 0,-24 0,50 0,-1 0,1 0,-1 0,0 0,26 0,-51 25,-24-25,49 0,-24 0,-25 0,0 0</inkml:trace>
  <inkml:trace contextRef="#ctx0" brushRef="#br0" timeOffset="236647.6734">17934 13692,'0'-25,"0"1,25-1,99-25,99 50,25 0,75 0,-1 0,1 0,24 0,-49 0,-50 0,24 0,-48 0,-75 0,-125 0,51 0</inkml:trace>
  <inkml:trace contextRef="#ctx0" brushRef="#br0" timeOffset="288775.673">2853 16321,'0'0,"-25"0,-25 0,1 75,-26 24,1 25,0-25,-1 1,26 48,-26-98,1 49,-1-49,51-25,-1 24,25-24</inkml:trace>
  <inkml:trace contextRef="#ctx0" brushRef="#br0" timeOffset="289511.6516">2754 16768,'24'0,"1"0,0 25,0 0,-25-1,49 26,-49-25,0 0,0 49,25-74,0 25,0-25,0 0,0 0,-1-75,1 51,-25-51,50 26,-25-26,-25 50,49-24</inkml:trace>
  <inkml:trace contextRef="#ctx0" brushRef="#br0" timeOffset="290302.9778">3572 16545,'-49'0,"-1"0,25 25,25-1,-25 26,1-25,24 0,0-1,0 1,24-25,26 0,-25 0,24 0,-49-25,0 1,25-1,25 74,-50-24,0 0,25-25,24 0,-24 0</inkml:trace>
  <inkml:trace contextRef="#ctx0" brushRef="#br0" timeOffset="290768.5781">3919 16644,'0'0,"75"0,-50 0,0 0,24 0,1 25,-25 24,-25-24,0 0,0 0,0 0,0 24,0-74,24-24,1 49,0-50,0 25,0-24,-1 49,26-50,-25 50</inkml:trace>
  <inkml:trace contextRef="#ctx0" brushRef="#br0" timeOffset="291215.399">4812 16123,'0'0,"-24"124,-26 25,25 25,0-75,-24 50,-1-1,25-73,25-26,0-24,-49 0</inkml:trace>
  <inkml:trace contextRef="#ctx0" brushRef="#br0" timeOffset="292031.2819">5061 16669,'-25'0,"-25"49,50-24,0 25,0-25,0 24,25-24,-25 0,25-25,24 0,-24 0,0 0,49-25,-74 0,0 0,25-24,-25 24,25 25,-25 50,50-26,-50 1,0 0,49-25,-24 25,0-25,24 0,1 0,0 0,-50-25,0-49,0-1,0 50,0-49,0 49</inkml:trace>
  <inkml:trace contextRef="#ctx0" brushRef="#br0" timeOffset="292775.6237">5953 16694,'0'74,"0"-49,0 0,0-1,0 26,0-25,25-25,25 0,-25 0,-1 0,51-25,-75 0,25-24,-25 24,25 25,-1 0,1 0,74 25,-49 24,24 26,50-1,-99-49,50 24,-26-49,-24 0,0 0,24 0,-24 0,0-24,-25-51,0 26,0 24,0 0,0 0,0-24</inkml:trace>
  <inkml:trace contextRef="#ctx0" brushRef="#br0" timeOffset="293320.1062">7194 16818,'0'49,"0"-24,0 0,0 24,25-49,24-24,-24-51,0 75,-25-25,49 1,26 24,-26 0,-24 0,0 0,0 0,0 24,-25 1,49-25,-24-25,0 25,-25-49</inkml:trace>
  <inkml:trace contextRef="#ctx0" brushRef="#br0" timeOffset="293798.7228">8111 16272,'0'0,"-49"174,24-50,-74 74,49-49,50-75,-25 50,25-49,-49-51,49 26,-25-25</inkml:trace>
  <inkml:trace contextRef="#ctx0" brushRef="#br0" timeOffset="294768.3541">8260 16446,'-24'99,"24"-25,0 50,0-49,-50-1,50 0,0-49,0 0,0 49,-25-74,25 25,0-74,0-1,50 0,-25 1,-1 24,1-25,0 50,0 25,-25 0,49 49,-49-24,0-25,25 24,-25-24,25-25,0 50,0-50,24 0,26 0,24-50,-50 1,100-51,-25 26,-74 0,-1-1,-24 26,0-26,-25 50,0-24,25 49,-25 25,-25-1,25 100,0-49,0-26,0 1,0 0,0-26,-25 1,25 0,50-25,-1 0</inkml:trace>
  <inkml:trace contextRef="#ctx0" brushRef="#br0" timeOffset="295063.1873">9029 16867,'50'0,"-25"0,-1 0,1 0,25 0,-25-25</inkml:trace>
  <inkml:trace contextRef="#ctx0" brushRef="#br0" timeOffset="295793.7562">9277 16842,'25'25,"-25"25,0-25,0-1,0 26,25-100,25 26,-50-26,24 25,1 0,0-24,0 49,0 0,-1 0,1 0,-25 49,50-24,-50 25,0-1,0 1,0-25,0 0,25-25,-1-50,-24 25,50 0,-50 1,25 24,0 0,-25 24,24 1,-24 25,0-25,25-1,0 1,0-25,49 0</inkml:trace>
  <inkml:trace contextRef="#ctx0" brushRef="#br0" timeOffset="296249.5001">10145 17115,'50'0,"-25"-25,0 1,24-26,-49 25,50-49,-25-25,-25 74,0-50,0 125,0 24,0-49,0 25,0-25,0-1,25 1,-1-25,1 0,50 0,-26 0,26 0</inkml:trace>
  <inkml:trace contextRef="#ctx0" brushRef="#br0" timeOffset="298639.7805">19968 15056,'-25'0,"25"50,-24 0,-26 24,50 0,0 1,0-50,0 49,-25 1,50-100,49 0,-49-25,25 26,-25 24,-1 0,26-50,-50 100,0-26,0 1,0 25,0-25,0-1,74 1,-49-25,50 0,-26 0,1-74,-25 24,49-24,-74-1</inkml:trace>
  <inkml:trace contextRef="#ctx0" brushRef="#br0" timeOffset="298976.5379">20563 14908,'0'74,"0"-49,0 99,-24-50,-26 1,50-26,0-24,0 25,0-25,50-25,-26 0,26 0,0-25,-26 0,1 0,-25 0,0-24</inkml:trace>
  <inkml:trace contextRef="#ctx0" brushRef="#br0" timeOffset="299272.2691">20712 15156,'25'0,"0"0,0 0,-1 0,26 0,25-50</inkml:trace>
  <inkml:trace contextRef="#ctx0" brushRef="#br0" timeOffset="299616.235">21035 14908,'-75'0,"75"74,0-24,-74 24,74 0,0-49,0 0,0 0,0 24,0-24,0 0,25-50,0 25,-1-49</inkml:trace>
  <inkml:trace contextRef="#ctx0" brushRef="#br0" timeOffset="299912.4708">20886 15205,'25'0,"24"0,-24 0,25 0,-1-25,1 25</inkml:trace>
  <inkml:trace contextRef="#ctx0" brushRef="#br0" timeOffset="300207.8099">21407 15131,'-25'74,"25"1,-25 24,-24-25,-1 26,50 24,-25-25,25-74,0-1</inkml:trace>
  <inkml:trace contextRef="#ctx0" brushRef="#br0" timeOffset="300616.1456">21332 15329,'0'0,"25"-25,0 1,25 24,-1-75,-24 75,0 0,24 0,1 25,-50 0,0 49,0-24,-25 24,0-49,-24 50,-1-51,1 26,24-25,0-25,-25 0,50-25,0 0,0 0</inkml:trace>
  <inkml:trace contextRef="#ctx0" brushRef="#br0" timeOffset="300976.0757">22077 15205,'0'50,"0"24</inkml:trace>
  <inkml:trace contextRef="#ctx0" brushRef="#br0" timeOffset="301168.2565">22052 15503,'0'-50,"25"26,-25-26,49 25,1-25,-25 26,24-1</inkml:trace>
  <inkml:trace contextRef="#ctx0" brushRef="#br0" timeOffset="301474.0632">22597 14833,'-49'50,"-1"74,50-50,-49 50,49-49,0-51,0 51,0-25,-25-26,25-48,0-1,0-50</inkml:trace>
  <inkml:trace contextRef="#ctx0" brushRef="#br0" timeOffset="301800.5126">22647 14908,'0'24,"0"51,0 24,0-25,0 1,-50-1,50-49,-24 25,48-50</inkml:trace>
  <inkml:trace contextRef="#ctx0" brushRef="#br0" timeOffset="302135.2516">23069 14734,'-25'99,"0"-49,25-25,0-1,0 26,0 24,0-49,0 0,-25 25,25-26</inkml:trace>
  <inkml:trace contextRef="#ctx0" brushRef="#br0" timeOffset="302664.1838">23242 14808,'25'-49,"0"74,0 24,-25-24,0 49,0 1,-50-1,25 1,-24-26,49-24,0 0,49-25,-24-25,0-25,0 50,0-24,-1-1,-24-25,25-24,-25 49,0 0</inkml:trace>
  <inkml:trace contextRef="#ctx0" brushRef="#br0" timeOffset="303006.9628">23490 14734,'25'0,"0"0,0 0,24 0,-24 0,0 0,25 0,-1 0,-49 25,0 49,0-24,0 24,0 1,0-51,0 1,0 0,0 25</inkml:trace>
  <inkml:trace contextRef="#ctx0" brushRef="#br0" timeOffset="303239.7416">23788 14957,'25'-25,"24"-24,-24 49,0 0,0 0,24 0</inkml:trace>
  <inkml:trace contextRef="#ctx0" brushRef="#br0" timeOffset="303479.5631">24086 15032,'25'0,"-1"0,-24-25,25 0,0 0,0 0</inkml:trace>
  <inkml:trace contextRef="#ctx0" brushRef="#br0" timeOffset="303911.08">24458 14610,'0'25,"-50"0,50-1,0 1,0 25,0 24,0-49,25-25,0 0,24-25,-49 0,0 1,0-26,0 25,0 0,0-24</inkml:trace>
  <inkml:trace contextRef="#ctx0" brushRef="#br0" timeOffset="304215.6276">24731 14709,'24'0,"1"-25,0 1</inkml:trace>
  <inkml:trace contextRef="#ctx0" brushRef="#br0" timeOffset="304615.4044">24979 14436,'-25'75,"25"-26,0-24,0 0,0 25,0-75,0 0,25 0,-25 0,24-49,1 74,-25-25</inkml:trace>
  <inkml:trace contextRef="#ctx0" brushRef="#br0" timeOffset="304856.2865">25103 14585,'24'0,"1"0,25 0,-50-25,25 25,-25-24</inkml:trace>
  <inkml:trace contextRef="#ctx0" brushRef="#br0" timeOffset="305119.7039">25326 14238,'0'74,"0"-24,0-25,0 49,0-49,0 0,0 49,0-24</inkml:trace>
  <inkml:trace contextRef="#ctx0" brushRef="#br0" timeOffset="306574.9071">23366 15230,'50'-25,"24"-24,-49 49,50-50,-26 25,-24 25,74-25,-99 1,50 24,74 0,-99-25,24 0,51-25,-51 50,75-49,-74 49,49-50,-25 50,50 0,-74-25,-25 25,0 0,-1-24,1 24,25 0,-25 0,24-50,1 50,-25-25,-1 25,1 0,0 0,0-25,0 25,-1 0,1 0,0 0,50 0,-26 0,-24-49,0 49</inkml:trace>
  <inkml:trace contextRef="#ctx0" brushRef="#br0" timeOffset="312312.4236">18852 16768,'25'0,"24"0,-24 0,50 0,-51 0,51-25,-50-24,-1 24,26-25,-50 25,0 1,0-1,0 50,0 49,0-49,0 0,0 24,0-24,0 0,50-25,-26 0,1 0,0 0,25-25,-1-25</inkml:trace>
  <inkml:trace contextRef="#ctx0" brushRef="#br0" timeOffset="312575.3059">19323 16173</inkml:trace>
  <inkml:trace contextRef="#ctx0" brushRef="#br0" timeOffset="313215.6496">19472 16396,'25'0,"24"50,-49 24,0-24,0-26,0 1,25 0,25-99,-50-1,25 50,-25 1,49-26,-49 25,0 0,25 25,25 0,-50 25,24 0,-24 25,0-26,0 51,75-50,-25-25,-26 49</inkml:trace>
  <inkml:trace contextRef="#ctx0" brushRef="#br0" timeOffset="314128.5116">20043 16495,'0'0,"-50"25,0-25,26 50,-26-26,50 26,0-25,50 0,-26-1,1-24,0 0,49-24,-49-26,-25 25,50-74,-50 0,25-1,-25 26,0 49,0-24,0 24,0 0,0 75,0 24,0 0,0 1,0-50,0 24,0 26,24-75,1 0,0 0,49 0,1 0,-26 0,-24 0,0-25,-25 0,25 0,-25-24,0 98,0 1,0-25,49 0,-49-1,25-24,25 0,-25 0,99 0,-100 0,51-49,-75 24</inkml:trace>
  <inkml:trace contextRef="#ctx0" brushRef="#br0" timeOffset="314391.9259">20936 16321,'0'50,"0"-25,0 49,0-49,0 0,0 49,-25-24,25-25,-25-25</inkml:trace>
  <inkml:trace contextRef="#ctx0" brushRef="#br0" timeOffset="314607.383">20911 16470,'0'0,"49"0,-24 0,0 25,0 0,-25 0,49 0,-24-25</inkml:trace>
  <inkml:trace contextRef="#ctx0" brushRef="#br0" timeOffset="315088.3526">21233 16421,'0'-50,"25"50,-25-25,25 25,0-25</inkml:trace>
  <inkml:trace contextRef="#ctx0" brushRef="#br0" timeOffset="315632.2867">21506 15850,'0'75,"0"24,0-25,0 1,0-1,0 0,0 1,0-50,0 24,25-98,0-1,-25 25,0-24,24 24,-24 0,25 0,0 75,-25-25,0-1,25-24,0 0,49-49</inkml:trace>
  <inkml:trace contextRef="#ctx0" brushRef="#br0" timeOffset="315919.8466">21779 15850,'0'75,"0"-1,0 0,0-49,0 50,25-26,-25-24,0 0,0 0,24-1,1-24,0 0,25 0,-26 0,1 0,25 0,0-24</inkml:trace>
  <inkml:trace contextRef="#ctx0" brushRef="#br0" timeOffset="316200.4414">22002 16222,'25'0,"25"0,-26 0,1 0,0 0</inkml:trace>
  <inkml:trace contextRef="#ctx0" brushRef="#br0" timeOffset="316936.4112">22250 16148,'0'25,"0"24,0-24,0 0,0 0,25-50,0-25,-25-24,49 49,-49 0,0-49,50 74,-25 0,0 0,-1 0,26 74,-25-74,-25 25,0 25,0-26,0 1,0 0,49-50,-49 0,50-74,-25 50,0 24,-1 0,1-25,25 50,-25 0,-1 25,-24 0,25 25,-25-26,25-24,-25 25,0 0,0 25,0-26,0 1</inkml:trace>
  <inkml:trace contextRef="#ctx0" brushRef="#br0" timeOffset="318078.9828">11187 16123,'0'-25,"0"124,-25-24,1 74,-26 0,-24-50,-1 25,26-75,-26 75,50-74,1 0,-1-50</inkml:trace>
  <inkml:trace contextRef="#ctx0" brushRef="#br0" timeOffset="318471.6776">11361 16669,'0'49,"0"1,0 0</inkml:trace>
  <inkml:trace contextRef="#ctx0" brushRef="#br0" timeOffset="318759.9634">11386 16321,'0'0,"49"0,-24 0</inkml:trace>
  <inkml:trace contextRef="#ctx0" brushRef="#br0" timeOffset="319416.401">11559 16470,'25'0,"0"50,-25 0,25 24,-25-49,0 0,49-50,-24-74,25 74,-50 0,0-25,49 1,-24 24,0 25,0 25,-25 24,0 26,0-50,0-1,0 1,0 25,0-25,25-25,-1 0,1 0</inkml:trace>
  <inkml:trace contextRef="#ctx0" brushRef="#br0" timeOffset="320280.575">12279 16570,'0'0,"-75"0,50 0,1 0,-1 24,0 1,0 0,25 0,0 24,50-49,-1 0,1-74,-25 0,24-1,1-24,-50 24,0 51,25-1,-25-25,0 100,0 24,0 1,0-1,0 1,0-26,0-24,0 0,0 0,49-25,1 0,-25 0,74-25,-49-50,-50 51,0-51,25 75,-25 25,0 25,0-26,0 1,0 0,74-25,-49 0,49 0,-24-25,-1-24,1 24</inkml:trace>
  <inkml:trace contextRef="#ctx0" brushRef="#br0" timeOffset="320511.1056">13097 16321,'-25'100,"1"-51,24 1,-25-50,25 25,-25-25,0 0,0 0</inkml:trace>
  <inkml:trace contextRef="#ctx0" brushRef="#br0" timeOffset="320743.8809">12874 16346,'25'50,"-25"24,25 1,-25-50,49 24,1-49,-25 0</inkml:trace>
  <inkml:trace contextRef="#ctx0" brushRef="#br0" timeOffset="320960.6272">13147 16619,'25'0,"-1"0,26 0,-25 0,0 0,24-25,1 1</inkml:trace>
  <inkml:trace contextRef="#ctx0" brushRef="#br0" timeOffset="321527.8865">13668 16148,'0'74,"-50"1,50-1,0 25,-25 50,25-99,0 24,0-49,0 25,0-75,0-50,0 51,50-26,-50 25,50 50,-50 0,0 0,0-1,0 26,0-25,0 0,24-1,1-24,0 0,25-24,-50-26</inkml:trace>
  <inkml:trace contextRef="#ctx0" brushRef="#br0" timeOffset="321832.1316">13990 16173,'-25'49,"25"26,0 49,0-99,0 49,0 0,0-49,-24 25,24-25,0-1,49 1,-24-25,0 0,49 0,-49-25</inkml:trace>
  <inkml:trace contextRef="#ctx0" brushRef="#br0" timeOffset="322112.207">14015 16495,'0'-49,"25"49,0 0,-1-50,1 50,25-25,-25 25,-1 0</inkml:trace>
  <inkml:trace contextRef="#ctx0" brushRef="#br0" timeOffset="322814.5347">14288 16346,'25'25,"-25"0,0 49,0-49,0 0,0 25,0-75,0-50,0 51,0-1,0-25,24 25,-24 0,25 50,-25 25,25-25,-25 49,0 1,0-26,0-24,0 0,0-50,0-25,25 1,0 49,-1-50,1 50,0 0,25 25,-50 0,0 24,0-24,0 0,0 0,0 24,25-49,-1 0</inkml:trace>
  <inkml:trace contextRef="#ctx0" brushRef="#br0" timeOffset="323216.0104">14635 16718,'25'0,"25"0,-50-24,24-26,1 25,25-49,-1-1,-49 1,50 49,-25-74,-25 49,49-49,-49 74,-24 25,-1 0,-50 75,26 73,49-23,-25 23,25-73,0-1,0-49,0 0,0 24,0 1,25-50,0 0,49 0,0 0,1 0</inkml:trace>
  <inkml:trace contextRef="#ctx0" brushRef="#br0" timeOffset="329622.7773">4490 13618,'50'0,"-1"0,26 25,24-25,-25 0,1 0,-1 0,1 0,-1 0,0 0,1 0,-1 0,50 0,-49 0,-1 0,50 0,25 0,-50 0,0 0,1 0,-1 0,50 0,-25 0,24 0,-73 0,49 0,-50 0,50 0,-49 0,49 0,0 0,-50 0,50 0,-25 0,25 0,-49 0,-50 0,49 0,0 0,-49 0,50 0,-26 0,51 0,-76 0,51 0,74 0,-75 0,0-25,-49 25,99 0,-49 0,-1 0,0 0,50 0,-49 0,-1 0,50 0,-49 0,-1 0,50 0,-49 0,-1-50,-24 50,74 0,-100 0,51 0,-50 0,24 0,1 0,0-25,-26 25,1 0,25 0,24 0,-49 0,49 0,1 0,-50 0,49 0,0 0,1 0,-1 0,-24 0,24 0,1 0,-1 0,-49 0,0 0,0 0,24 0,-24 0,49-49,-49 49,74 0,-24-25,-1 25,-49 0,0 0</inkml:trace>
  <inkml:trace contextRef="#ctx0" brushRef="#br0" timeOffset="338542.9603">2555 17636,'-25'0,"25"-25,0 1,50-51,-25 75,49-25,1-24,24-1,-25 50,-49-25,74 0,-74 25,25 0,74 0,-50 0,75 0,-25 0,0 0,0 0,-74 0,24 0,50 0,-49 0,-1 0,0 0,1 0,-1 0,50 0,-49 0,-1 0,50 0,-25 0,1 0,98 0,-124 0,1 0,-1 0,1 0,-1 0,0 0,50 0,-49 0,-1 0,50 0,25 0,-25 0,25 0,-75 0,100 0,-100 0,50 0,-49 0,-1 0,1 0,-1 0,1 0,-51 0,100 0,-49 0,-1 0,50 0,-49 0,24 0,0 0,-25 0,1 0,49 0,-50 0,75 0,-25 0,-25 0,1 0,73 0,-74 0,25 0,50 0,-124 0,74 0,-25 0,-25 0,50-49,0 49,0-25,-74 0,24 25,-49 0,25-25,-25 25,0 0,-1 0,26 0</inkml:trace>
  <inkml:trace contextRef="#ctx0" brushRef="#br0" timeOffset="356806.3446">21605 10096,'25'0,"0"0,24 0,-24 0,0 0,0 0,24 0,26 0,-50 0,-1 24,26-24,25 0,-51 0,1 0,0 0,25 0,-26 0,1 0,25 0,-25 0,49 0,-49 0,24 0,-24 0,0 0,0 0,24 0,-24 0,0 0,0 0,24 0,-24 0,0 0,25 0,-26 0,1 0,25 0,-25 0,-1 0,51 0,-50 0,24 0,-24 0,0 0,0 0,24 0,-24 0,0 0,25 0,-26 0</inkml:trace>
  <inkml:trace contextRef="#ctx0" brushRef="#br0" timeOffset="368655.563">21804 11708,'49'0,"26"0,49 0,-50 0,50-25,75 25,-51-50,100 50,-99 0,50 0,-75 0,25 0,-75 0,-49 0,0 0,-1 0,26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8T10:36:46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4316 9550,'50'-25,"74"25,25-50,-25 50,0 0,0 0,-25 0,25 0,-49 0,-1 0,-24 0</inkml:trace>
  <inkml:trace contextRef="#ctx0" brushRef="#br0" timeOffset="871.4564">6226 9674,'50'0,"24"-50,1 50,49-25,25-24,-25 49,74-50,-24 50,-1 0,26-74,-125 74,50 0,-49 0,-26 0,-24 0,0 0,0 0</inkml:trace>
  <inkml:trace contextRef="#ctx0" brushRef="#br0" timeOffset="13982.2438">4440 13543,'25'-24,"99"24,-49 0,-1 0,-49 0,24 0,26 0,-1 0,-24 0,24 0,1 0,-26 0,-24 0,0 0</inkml:trace>
  <inkml:trace contextRef="#ctx0" brushRef="#br0" timeOffset="15647.1341">6499 13419,'0'50,"25"-50,0 50,24-50,-24 0,50 0,49 0,-50 0,0 24,1-24,-50 0,49 0,-24 0,24 0,-49 0,0 0,49 0,-24 0,49 0,-49 0,24 0,50 0,-99 0,49 0,50 0,-99 0,49 0,-24 0,74 0,-49 0,-1 0,50 0,-50 0,1 0,49 50,-25-50,25 50,-50-50,1 0,-1 0,1 0,-50 0,49 0,-49 0,0 0,24 0,26 0,-51 0,1 0</inkml:trace>
  <inkml:trace contextRef="#ctx0" brushRef="#br0" timeOffset="16711.2888">4688 14312,'124'0,"25"0,-25 0,75 0,-50 0,-25 0,24 0,-73 0,-1 0,-49 0,0 0,0 0,-1 0</inkml:trace>
  <inkml:trace contextRef="#ctx0" brushRef="#br0" timeOffset="17471.3944">7417 14908,'74'24,"100"-24,0-24,24 24,1-50,73 50,-73 0,-75 0,25 0,-75 0,-49 0,0 0,24-50</inkml:trace>
  <inkml:trace contextRef="#ctx0" brushRef="#br0" timeOffset="17886.5576">10195 14932,'0'0,"25"0,49-24,1-1,74-25,-50 1,25 49,-50-50,50 25,-74 25,74 0,-99 0,-1 0,26 0</inkml:trace>
  <inkml:trace contextRef="#ctx0" brushRef="#br0" timeOffset="18847.2745">4936 15850,'25'0,"99"0,75 0,-1 0,50 0,25 0,50 0,-125 0,149 0,-99 50,0-1,25 1,-74-50,-26 0,26 0,-100 0,0 0,25 0,-99 0,49 0,1 0,-1 0,-24 0,-25 0,-1 0,51 50,49-26,-75 1,75-25,-49 25,-1-25,1 0,74 50,-125-50,51 0,-1 0,-49 0,25 24,-26-24,1 0,0 0,25 0,-1 25,-24 25</inkml:trace>
  <inkml:trace contextRef="#ctx0" brushRef="#br0" timeOffset="30175.6591">3374 9575,'74'0,"1"0,49 0,49 0,51 0,-76 0,51 0,-1 0,-74 0,-49 0,49 0,-50 0,1 0,-51 0,51 0,-26 24,-24-24,0 0,25 0,-26 0,1 0</inkml:trace>
  <inkml:trace contextRef="#ctx0" brushRef="#br0" timeOffset="31519.1531">3647 13667,'74'0,"25"0,75 0,24 0,-24 0,-25 0,49 0,-123 0,73 0,-73 0,-1 0,26 0,-51 0,26 0,-1 0,0 0,1 50,-1-50,-49 0,25 0,-50 25</inkml:trace>
  <inkml:trace contextRef="#ctx0" brushRef="#br0" timeOffset="33776.7705">7318 8384,'-25'-25,"0"0,-24 1,24 24,0 0,0 0,-25 0,1 0,-1 0,25 0,-49 0,49 0,-49 0,24 0,25 0,1 0,-1 0,-50 0,1 0,24 0,-24 49,0-24,-50 0,49 24,25 1,1-50,24 50,-49-26,24 26,0-25,26 0,-1-1,-25 51,25-26,25-24,-49 0,49 25,0-26,0 51,0-1,0-49,0 0,0 49,0-49,0 25,0-25,49 24,-49-24,25 0,50 0,-51-1,51-24,-26 50,-24-50,50 0,-51 25,101-25,-76 0,-24 0,49 0,26 49,-76-49,26 0,0 0,74 50,-100-50,51 0,-1 0,1 0,-1 0,-49 0,24 0,26 0,-50 0,0 0,24 0,50 0,-49 0,24 0,26 0,-1 0,0 0,0-25,50 25,-75-49,75 49,-99 0,24 0,26 0,-26 0,0-25,1-25,-1 50,1-49,-26 24,-24 25,0-50,99 50,-124-25,25 1,24-26,-24 25,-25-24,0 24,0 0,0-25,0 1,-25-26,-124-24,75 74,-75-24,50-1,-124-49,124 49,-50 50,-50-49,50 49,-49 0,74 0,-50 0,26 0,-125 0,74 0,-24 0,49 0,-24 0,24 49,75 1,25-25,49 24,0 1,0-25</inkml:trace>
  <inkml:trace contextRef="#ctx0" brushRef="#br0" timeOffset="35871.2823">7467 12105,'-75'0,"1"-50,-1 50,51-25,-26 25,25 0,0 0,-49 0,-1 25,51 25,-76-26,51 1,24 25,-49-25,74 0,-75 49,50-49,-24 24,24 26,-49-26,74-24,-25 50,25-26,-50 26,50-51,-25 26,25-25,0 0,0-1,0 26,0-25,0 0,0 24,0-24,0 25,25-26,0 1,25 25,-1-25,50 49,-74-74,25 50,-1-25,-24-25,99 49,-74-49,24 25,-49-25,49 0,1 50,-1-50,50 0,50 24,-100 1,50-25,-49 0,-50 0,49 0,-49 0,0 0,24 0,-24 0,49 0,1 0,-1 0,1 0,24 0,-49 0,24 25,0-25,1 0,-26 0,-24 0,0 0,0 0,24 0,26 0,-1 0,1 0,-51 0,26 0,0 0,24 0,-49 0,25 0,-26 0,51 0,-1 0,50 0,-99 0,99 0,-50 0,1 0,-26 0,26 0,-50 0,-1 0,51 0,-50 0,49 0,-24 0,24 0,-49 0,49-50,1 26,-50-1,-1 0,26 0,-25 0,0-24,24 24,1-49,-25 49,-25-25,24 25,-24 0,0 1,0-51,0 50,0-49,-49 24,-75 1,-50-75,1 74,-100-49,49 0,-73 0,49 24,49 26,50-1,-99 50,100 0,24 0,-25 0,74 0,1 0,-1 25,1 0,0 24,-26 1,-48 49,-26-25,124-24,-98 49,-76 0,125-24,-25-1,50-24,24-50,25 0,0 0,-49 25</inkml:trace>
  <inkml:trace contextRef="#ctx0" brushRef="#br0" timeOffset="67657.1677">21853 12204,'-25'0,"-49"-50,24 50,26 0,-26 0,25 0,0 0,1 0,-1 0,-25 0,25 0,1 0,-26 0,25 25,-49 0,74 0,-50 0,-24 24,74 1,-75-50,51 49,24-24,-25 25,-25-25,50-1,0 1,-25 25,25-25,-49 24,49 1,25-50,24 0,-24 25,0-25,74 49,-74-49,74 25,-49-25,24 50,75-1,-75-49,1 0,-1 0,-49 0,74 25,-74-25,49 0,-49 0,0 0,49 0,-24 0,-25 0,0 0,49 0,-24 0,24 0,-49 0,0 0,49 0,0 0,1 0,-1 0,-49 0,49 0,1 0,-26-25,1-24,0 24,-25 25,-1-50,26 25,-50 1,0-1,0 0,0 0,0-24,0-1,-50 25,1-24,-26 24,-24 0,-25 0,74 0,-49 1,25 24,-50 0,49 0,-49 0,-24 0,48 0,1 0,25 0,-1 0,1 0,49 0,0 0,-24 0,24 0,-25-25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8T10:41:57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16421 12402,'0'0,"25"-74,124 24,0 50,-25 0,74 0,-74 0,99 0,-99 0,0 0,-49 0,-26 0,-24 0,0 0,49 0,-49 0,50 0,-1 0,75 0,-25 0,-25 0,75 0,-1 0,-24 0,0 0,-25 0,-50 0,1 0,-50 0,24 0,-24 0,0 0,0 0</inkml:trace>
  <inkml:trace contextRef="#ctx0" brushRef="#br0" timeOffset="486688.6359">8484 3423,'0'74,"-25"-24,0 0,25 24,0 50,0 25,0 25,0-26,0 1,0 50,0-75,-25 0,0 25,25-75,0 50,0-50,0 1,0-26,0 26,-24-1,24-49,0 25,0-1,0 26,0 24,0-25,0 1,0-1,0-49,0 25,-25-26,25 1,0 0,25 0,-1-25,1 0,0 49,49-49,-49 0,50 0,49 0,99 0,-25 0,125 0,-1 0,1-24,49 24,0-75,174 75,-1 0,-148 0,149 0,-224 0,26 0,-150 0,-74 0,-99 0,24 0,-49-25</inkml:trace>
  <inkml:trace contextRef="#ctx0" brushRef="#br0" timeOffset="487975.5368">8508 3200,'75'0,"24"0,50 0,-25 0,149 0,0 0,-25 0,49 0,1 0,24 0,-49 25,25 24,0-49,-26 0,-73 0,-1 0,-74 0,75 0,-50 0,-1 0,100 0,-124 0,75 50,24 24,-24-74,-75 25,-50-25,0 0,1 0,-26 0,26 0,-50 0,-1 0,26 0,0 0,-1 0,-24 0,50 0,-51 0,26 0,-25 0,0 0,-1 124,-24 0,0 50,0-25,0 49,0-49,0-25,0 49,0-49,0 75,0-1,0-24,0 0,0-75,50 50,-50-25,50-25,-50-74,0 49,0-49</inkml:trace>
  <inkml:trace contextRef="#ctx0" brushRef="#br0" timeOffset="488616.476">11584 3051,'0'99,"0"50,0-25,0 74,0 75,0 25,0-25,0 149,0-100,0 0,0 1,0-25,0-100,0-24,0-50,0-50,0-24,0-26,0-73</inkml:trace>
  <inkml:trace contextRef="#ctx0" brushRef="#br0" timeOffset="490951.113">8310 2208,'0'0,"-50"0,-49 74,74-49,0 0,50-25,50 0,24 0,-49 0,-26 0,26 0,0 24,-50 1,24-25,1 25,-25 25,0-26,0 1,0 25,0-25,0-1,-49 26,-1-50,25 0,-24 0,24 0,0 0,0 0,0 0,1 0</inkml:trace>
  <inkml:trace contextRef="#ctx0" brushRef="#br0" timeOffset="491552.4873">8930 2604,'0'0,"25"0,24 0,1 0,-25-24,0-1,-25 0,0 0,0 0,0 1,-25 24,-25 24,25 26,25-25,0 0,0 24,0-24,0 0,0 0,25-25,25 0,24 0,-49 0,0 0,24 0</inkml:trace>
  <inkml:trace contextRef="#ctx0" brushRef="#br0" timeOffset="492088.1496">9352 2580,'0'0,"0"24,0 51,0-25,0 24,0-49,0 0,25-1,24-48,-49-1,25-25,-25 25,25 1,0-1,-25 0,24 25,1 0,0 0,-25 25,25 0,-25-1,25 1,-1 0,1-25,0 0,25 0,-26 0</inkml:trace>
  <inkml:trace contextRef="#ctx0" brushRef="#br0" timeOffset="492664.782">9997 2629,'0'0,"-25"0,-25 25,1 25,49-25,0-1,-25-24,25 50,49-50,1 0,-25 0,49 0,-49-25,49-49,-74-1,0 1,50-75,-50 75,0-50,25 74,-25 25,0 75,0 24,0 50,0-49,0-1,0 0,0-49,0 25,0-25,25 0,-1-25,1 0</inkml:trace>
  <inkml:trace contextRef="#ctx0" brushRef="#br0" timeOffset="493127.6792">10443 2629,'25'-25,"0"25,0 0,-1-24,1 24,-25-50,25 25,-25 0,0-24,0 24,-50 25,1 25,-1 49,50-24,0 49,0-49,0 24,0-49,25 0,0-25,49-50,-24 25</inkml:trace>
  <inkml:trace contextRef="#ctx0" brushRef="#br0" timeOffset="493449.0178">10790 2580,'0'0,"25"0,0 0,0 0,0 49,-25 26,0-50,0-100,49 50,-24-74,-25 74,50-24</inkml:trace>
  <inkml:trace contextRef="#ctx0" brushRef="#br0" timeOffset="494343.8416">12651 2406,'0'25,"0"49,0-24,-25 49,25-24,0-51,0 51,0-50,0-1,25-24,0 0,-1 0,26 0,-25 0</inkml:trace>
  <inkml:trace contextRef="#ctx0" brushRef="#br0" timeOffset="494648.816">12552 2704,'0'0,"0"-25,24-50,1 75,25 0,24 0,-49 0,0 0,24 0,-24 0</inkml:trace>
  <inkml:trace contextRef="#ctx0" brushRef="#br0" timeOffset="494927.7288">12973 2604,'0'25,"0"50,0-50,0 49,0-24,0-26</inkml:trace>
  <inkml:trace contextRef="#ctx0" brushRef="#br0" timeOffset="495150.7806">13023 2356,'25'0</inkml:trace>
  <inkml:trace contextRef="#ctx0" brushRef="#br0" timeOffset="496151.87">13097 2480,'0'0,"0"50,0-25,0 0,0-1,0 26,0-25,0 0,0 24,0-24,50 0,-50-75,0 26,0-26,49 0,-24 50,0 0,0 0,49 50,-74-25,25 24,-25-24,25-50,-25 1,25 24,-1 0,1 0,0 24,0 26,-25 0,25-50,0 0,24 0,-24 0,25 0,-1 0,-24 0,0 0,0 0,49-25,-49-50,-25 26,49 24,-49 0,-24 25,-26 50,50-25,0 49,0-49,0 0,25-1,0-24,99-24,-25-1,25 25,-50-50</inkml:trace>
  <inkml:trace contextRef="#ctx0" brushRef="#br0" timeOffset="497150.7826">8409 4266,'25'25,"49"-25,1 0,-1 0,50 0,-49 0,49 0,24 0,101 0,-1 0,0 0,24 0,-23 0,-1 0,-50 0,50 0,-50 0,100 0,-50 0,-49 0,-1 0,0 0,-73 0,23 0,-73 0,-1 0,-24 0,74 0,-25-25,99 25,-49 0,-25 0,100-99,-100 99,24 0,-48 0,-51 0</inkml:trace>
  <inkml:trace contextRef="#ctx0" brushRef="#br0" timeOffset="497871.8048">8161 4887,'0'24,"50"1,123-25,100 50,99-1,199 26,74-1,248 1,74 24,-124-25,-247-74,-51 0,-173 0,25 0,-149 0,-99 0,-25 0,-99 0</inkml:trace>
  <inkml:trace contextRef="#ctx0" brushRef="#br0" timeOffset="498431.8831">12899 6821,'0'0,"-174"124,-24 0,-1 25,50-25,-74 99,99-99,50-24,-75-26,25-24,174-174,-26 49</inkml:trace>
  <inkml:trace contextRef="#ctx0" brushRef="#br0" timeOffset="498710.8396">11931 6945,'0'0,"75"0,-26 0,26 0,74 124,-100-74,100 24,-124-24,49-25,-24-25,-50 25</inkml:trace>
  <inkml:trace contextRef="#ctx0" brushRef="#br0" timeOffset="506207.3889">15677 11633,'25'0,"49"0,149-24,-74-26,50 50,-125 0,0 0,-49-25,0 25,25 0</inkml:trace>
  <inkml:trace contextRef="#ctx0" brushRef="#br0" timeOffset="506711.715">18877 11361,'74'0,"100"0,-50 0,74 0,1 0,-51 0,51 0,-75 0,25-50,-75 50,50-50,-99 50,25 0,-26 0,1 0,25 0,-25 0,-1 0,1 0</inkml:trace>
  <inkml:trace contextRef="#ctx0" brushRef="#br0" timeOffset="507695.7062">15553 12452,'0'-50,"49"-24,125 24,99 1,-50 49,25 0,-49 0,-75 0,-50 0,1 0,-26 0,-24 0</inkml:trace>
  <inkml:trace contextRef="#ctx0" brushRef="#br0" timeOffset="508319.6248">20588 12129,'174'0,"99"0,-75 0,-24 0,49 100,-25-100,26 49,-100-49,-50 0,1 0,-51 0,26 0</inkml:trace>
  <inkml:trace contextRef="#ctx0" brushRef="#br0" timeOffset="508951.6639">15255 12973,'0'0,"149"0,-25 0,75 0,24 0,25 0,-124 0,74 0,-123 0,24 25,-49-1,-1-24</inkml:trace>
  <inkml:trace contextRef="#ctx0" brushRef="#br0" timeOffset="512030.7134">15875 14015,'-24'-25,"98"-25,174 50,-25 0,25 0,-49 0,-50 0,-125 0,1 0</inkml:trace>
  <inkml:trace contextRef="#ctx0" brushRef="#br0" timeOffset="512503.8565">17512 13866,'75'0,"-50"0,49 0,1-25,-26 25,26 0,73-25,-98 0,-25 1,0 24</inkml:trace>
  <inkml:trace contextRef="#ctx0" brushRef="#br0" timeOffset="513111.4466">19422 13866,'75'0,"-50"49,-1-49,51 0,-1 0,75 0,-74 0,49 0,0 0,24 50,-24-50,25 0,-50 0,1 25,-26-25,1 0,-26 0,-24 0</inkml:trace>
  <inkml:trace contextRef="#ctx0" brushRef="#br0" timeOffset="513727.6151">22126 13990,'50'0,"24"0,-49 0,49-50,1 50,49-49,-75 49,26 0,-50 0,24 0,-24-25,0 25</inkml:trace>
  <inkml:trace contextRef="#ctx0" brushRef="#br0" timeOffset="514623.1651">15454 14709,'24'0,"1"0,50 0,-1 0,50 0,0 0,75 0,-1 0,-49 0,-25 0,25 0,-124 0,24 0,-24 0,0 0</inkml:trace>
  <inkml:trace contextRef="#ctx0" brushRef="#br0" timeOffset="515022.7911">17686 14759,'0'0,"25"0,0 0,49 0,1 0,-1 0,0 0,50-50,75 50,-50 0,49 0,-74 0,25 0,-75 0,-49 0,50 0,-51 0,26 0</inkml:trace>
  <inkml:trace contextRef="#ctx0" brushRef="#br0" timeOffset="515823.7793">14685 15453,'25'0,"49"0,50 0,0 0,174 75,-75-75,50 0,49 0,-49 0,-75 0,-24 0,-25 0,-99 0,24 0,-24 0,-50-25</inkml:trace>
  <inkml:trace contextRef="#ctx0" brushRef="#br0" timeOffset="516318.8929">19274 15701,'24'0,"51"0,74 0,-1 0,26 0,25 0,-26 0,-24 0,-75 0,-24 0,-25 0</inkml:trace>
  <inkml:trace contextRef="#ctx0" brushRef="#br0" timeOffset="516927.4838">15875 16247,'100'0,"24"0,74 0,0 0,-49 0,-74 0,-1 0,1 0,-51 0,26 0</inkml:trace>
  <inkml:trace contextRef="#ctx0" brushRef="#br0" timeOffset="523960.1074">14040 13419,'-25'0,"0"0,0 0,1 25,-51 0,50 0,25 0,0-1,0 26,0-25,0 0,0 24,0-24,0 0,0 0,25 24,-25 1,25-25,25 24,-1 1,-24-25,-25-1,25 1,-25 0,0 0,0 0,0-1,0 1,0 25,0-25,0-1,0 1,0 50,-25-75,0 25,0-25,-24 24,-26 1,26-25,-1 25,25-25,-24 0,24 0,75 0,-26 0,1 0,0 0,25 0,-1 0,-49 25,25 0,-25 24,0-24,0 49,50-49,-50 50,0-1,0 0,0 1,0-1,0-49,0 49,0-24,0 24,0-49,0 25,0 0,0 24,0 0,0 1,0-1,0 1,0-51,0 26,0-25,0 0,0-1,24-24,-24 25,25-25,25 50,-25-50,49 0,-49 0,74 0,25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8T10:55:33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3299 15106,'0'-25,"-74"25,24 0,1 25,24 0,-74 24,99 1,-50-25,25 24,-24-24,49 25,-25-25,25 0,0 24,0-24,0 0,0 0,0 24,0-24,0 0,25 49,-1-24,-24-25,25 24,50 1,-50-1,24-24,-24 0,0-25,24 0,-24 25,0-25,0 0,49 49,-24-49,-25 0,-1 0,51 0,-1 25,-24-25,-25 0,99 0,-50 0,-49 50,49-50,75 0,-50 25,1-25,48 0,-24 0,0 0,75 0,-50 0,0 49,-25-49,24 50,-24-50,-24 49,24-49,0 0,-25 50,25-50,25 0,-75 25,50-25,-49 0,49 0,24 0,-73 0,24 0,0 0,1 0,-1 0,50 0,-75 0,50 0,0 0,0 0,25 0,-25 0,25 0,-75 0,25 0,1 0,-1 0,74 0,-49-25,-49 25,-26 0,75 0,-49-25,-1 25,50 0,25-49,-74 49,24 0,-50 0,-24 0,50 0,-26 0,-24 0,0 0,24-25,-24 0,50 25,-1 0,1-25,-1-24,-49 49,74-25,-74 25,49 0,-24-50,24 50,-24-49,24 24,-24 0,-50-25,124 26,-75-26,51-24,-76 24,51-24,-25 24,-26 25,26-24,0-1,-26 25,76-74,-100 74,0-25,24 26,1-26,25-49,-50 74,0-49,25 49,-25-25,0 25,0 1,0-26,0-24,-25 74,-50 0,1-50,-100 0,75 50,-50-49,-24 24,73 0,-24 25,-24-49,-1 49,74 0,-49 0,0 0,50 0,-1 0,1 0,-50 24,-25-24,75 50,-75-50,25 0,0 0,0 50,25-50,24 0,-49 0,50 0,-50 0,49 0,-49 0,100 0,-125 0,25 49,49-49,-49 0,25 25,-99-25,123 50,-49-50,50 0,-50 0,-25 0,25 0,-25 0,25 0,-25 0,25 0,0 0,-25 0,25 0,-74 0,49 0,25 0,-25 0,50 0,49 24,-74-24,75 50,-26-25,-49-25,75 25,-1-1,25 1,-49-25,-25 50,74-50,0 25,-25-25,1 24,49 1,-50-25,25 25,1-25,-51 25,26-25,-26 0,50 0,-24 25,-1-1,0-24,-24 0,49 0,0 0,1 0,-26 0,25 0,0 0,1 0,-26 0,25 0</inkml:trace>
  <inkml:trace contextRef="#ctx0" brushRef="#br0" timeOffset="12423.1135">8384 11485,'50'0,"0"0,24 0,25 0,50 0,-25 0,0 0,25 0,-25 0,-50 0,1 0,-26 0,26 0,-50 0,-1 0,51 0,-1 0,1 0,-51 0,51 0,-1 0,1 0,-1 0,-24 0,-26 0,1 0</inkml:trace>
  <inkml:trace contextRef="#ctx0" brushRef="#br0" timeOffset="16920.0356">3498 15974,'25'-25,"24"25,50 0,-24 0,-1 0,1 0,49 0,-75 0,-24 0,0 0,49 0,-24 0,-25 0,0 0,49 0,-49 0,49 0,-24 0,24 0,1 0,-51 0,51 0,-50 0,49 0,-49 0,24 0,26 0,-1 0,-49 0,50 0,-1-24,-49 24,124 0,-50-25,-99 0,124 25,-50 0,-49 0,49 0,50 0,-99 0,50 0,-1 0,1 0,-26 0,26-25,-26 25,1 0,24 0,-49 0,25-49,24 49,0 0,1 0,-1 0,1 0,-1 0,0 0,26-25,-1 25,-25-50,75 50,-74-49,-1 49,-49 0,49 0,1 0,-26 0,26 0,-1 0,0 0,1 0,-1 0,1 0,-26-25,1 25,-25 0,49 0,-24 0,-25-25,-1 25,26 0,-25 0,49 0,-49 0,0 0,49 0,1 0,-1 0,0 0,1 0,-26 0,26 0,-1 0,1 0,-1 0,1 0,49 0,-50 0,25 0,0 0,75 0,-75 0,25 0,-49 0,-50 0,49 0,-49 0,24 0,-24 0,0 0,25 0,-26 0,1 0,25 0,-25 0</inkml:trace>
  <inkml:trace contextRef="#ctx0" brushRef="#br0" timeOffset="19686.8251">1588 4936,'49'0,"26"0,-1 0,50 0,-24 0,73 0,-49 0,-49 0,49 0,49 0,1 0,-50 0,25 0,-25 0,0 0,-50 0,50 0,25 0,-75 0,1 0,49 0,-25 0,0 0,-24 0,49 0,-25 0,0 0,50 0,-50 0,-49 0,74 0,-50 0,1 0,-1 0,1 0,-1 0,0 0,1 0,49 0,-50 0,1 0,49 0,-50 0,-24 0,49 0,-49 0,24 0,50 0,-50 0,1 0,49 0,-50 0,1 0,-1 0,0 0,50 0,-49 0,-50 0,49 0,-24 0,-1 0,1 0,24 0,-49 0,0 0,49 0,-49 0,99 0,-49 0,-26 0,26 0,-26 0,50 0,-24 0,-1 0,50 0,-49 0,-1-49,1 49,-1 0,25-25,-74 25,74 0,-24 0,24-25,25 0,74 25,-74 0,0 0,25 0,-25 0,-49 0,49 0,-50 0,0 0,1 0,-1 0,-24 0,24 0,1 0,-1 0,-49 0,49 0,1 0,-50 0,49 0,50 0,25 0,-124 0,99 0,-25 0,0 0,-24 0,-1 0,0 0,-24 0,-25 0,49 0,-49 0,49 0,-49 0,50 0,-1 0,0 0,1 0,49 0,25 0,-25 0,25 0,-75 0,50 0,-50 0,1 0,-1 0,1 0,-26 0,1 0,74 0,-50 0,1 0,49 0,-50 0,50 0,25 0,-50 0,0 0,-24 0,49 0,-99 0,99 0,25 0,-25 0,-50 0,-49 0,99 0,-50 0,1 0,-1 0,-24 0,24 0,1 0,-1 0,0 0,-49 0,50 0,-51 0,51 0,-26 0,-24 0,25-25,-25 0,-1 25,1 0,25 0,-50-49,25 49</inkml:trace>
  <inkml:trace contextRef="#ctx0" brushRef="#br0" timeOffset="22553.2557">9649 3770,'0'-24,"-49"24,24-25,0 25,-24 0,-26 0,50 0,1 0,-1 0,-25 0,25 0,0 0,-49 49,24-24,26 25,-1-25,-25-1,25 26,-24-25,49 0,-50-1,25 26,25 24,-24-49,24 0,0 25,0-26,0 1,0 50,-50-51,50 26,0-25,0 0,0 24,0-24,0 0,0 0,0 24,0-24,0 25,25-1,49-49,-49 50,0-50,24 50,51-26,-26 26,0 0,75-1,-74-49,24 50,50 24,-25-24,74-1,-74-49,25 50,0-50,-25 0,25 50,-25-50,-25 0,25 49,-50-49,50 0,-24 25,49-25,-50 0,0 0,0 0,-24 0,49 0,-50 0,75 50,-25-50,0 0,25 0,-25 0,74 0,-123 0,49 0,-50 0,25 0,0 0,-24 0,-1 0,1 0,24 0,25 0,-50 0,50 0,-49 0,49 0,-25-50,25 50,0 0,-49 0,73-50,-73 50,49-49,-25 49,0 0,-24 0,-1-25,75 25,-75 0,50-50,25 50,-74 0,-1-49,50 49,-50-25,1 25,-1 0,25-50,-74 50,74-24,-74 24,50-25,-50 25,49-25,0 0,26 0,-51 25,26-49,-1 49,0-50,26 25,-26-24,0-1,-24 50,24-74,-49 49,0 0,50-49,-51 49,1-25,0-24,-25-1,0 51,0-51,0 50,0-49,0 49,-50-49,1 24,-1 1,0 24,-74-50,50 51,-75-26,0 0,75 50,-25-49,0-1,24 50,-74 0,25 0,-74-50,74 50,-25-49,-25-1,75 50,-99 0,49-49,25 49,-25 0,25 0,-74 0,24 0,75 0,-75 0,50 0,-25 0,50 0,-25 0,-25 0,50 0,49 0,-74 0,50 0,-1 74,1-74,24 0,-24 0,0 25,-1-25,1 0,49 0,-74 25,49-1,-24-24,24 0,-24 50,-1-50,1 0,-1 0,1 0,0 0,-1 0,26 0,-1 0,-24 0,-50 0,99 0,-124 0,75 0,24 0,0 25,-24-25,-1 0,26 25,24-25,0 0,-49 0,49 0,-25 25,26-1,-1-24,-50 0,51 0,-51 0,1 0,24 0,25 0,-49 0,49 0,0 0,-49 0,24 0,26 0,-1 0,-25 0,25 0,0 0,1 0,-26 0,0 0,26 0,-26 0,25 0,0 0,-24 0,24 0,-25 0</inkml:trace>
  <inkml:trace contextRef="#ctx0" brushRef="#br0" timeOffset="23583.8378">4614 4713,'-50'-25,"26"25,-125 74,25 51,-25 123,50-75,-75 50,75-49,49-50,-24-25,74-49,0 0,-25-1,0-49</inkml:trace>
  <inkml:trace contextRef="#ctx0" brushRef="#br0" timeOffset="24479.3644">3845 4738,'0'-25,"50"25,49-25,25 25,0 0,25 0,0-50,-75 50,0 0,-49 0,-25-24,25 24,0-50,0 50,-25 74,0-24,-25 0,0-26,25 26,-50 25,50-51,0 1,0 25,0-25,0-1</inkml:trace>
  <inkml:trace contextRef="#ctx0" brushRef="#br0" timeOffset="29654.9778">14809 13022,'25'0,"49"-49,0 49,-24-25,74 25,-50-50,1 50,49 0,-50 0,1 0,-1 0,1 0,-1 0,0 0,1 0,-1 0,1 0,49 0,-50 0,0-49,1 49,-1 0,25-25,-49 25,0 0,-25 0,49 0,-49 0,49-25,-74 0,25 25,25 0,-26 0,1 0</inkml:trace>
  <inkml:trace contextRef="#ctx0" brushRef="#br0" timeOffset="135913.9952">14561 4638,'49'0,"100"0,50 0,-51 25,26 0,74 25,-74-50,24 0,-74 0,75 0,-1 0,-24 0,-1 0,-24 0,25 0,-50 0,25 0,-75 0,0 0,-49 0,0 0,25 0,-26 0,1 0,-50 24,-123-48,-125-26</inkml:trace>
  <inkml:trace contextRef="#ctx0" brushRef="#br0" timeOffset="136535.5654">15602 3845,'0'25,"0"49,0-49,0 0,0-1,0 26,0-25,0 0,0 24</inkml:trace>
  <inkml:trace contextRef="#ctx0" brushRef="#br0" timeOffset="136895.4563">15478 3597</inkml:trace>
  <inkml:trace contextRef="#ctx0" brushRef="#br0" timeOffset="137648.1042">15652 3770,'50'50,"-50"0,25 49,-1-50,1 1,-25 24,0-49,0 0,25-75,0 26,0-51,-25 50,49-49,-24 24,-25 26,50-26,-1 25,-24-24,0 49,24 0,-49 49,0 1,0 24,0 1,0-26,0 26,0-51,0 1,0 0</inkml:trace>
  <inkml:trace contextRef="#ctx0" brushRef="#br0" timeOffset="138568.8139">16421 3845,'0'0,"-74"0,-26 0,26 0,0 0,24 0,25 25,0-1,75-24,24 0,-49 0,0-24,0-26,24 0,-49-24,0 49,25-74,-25 74,0 50,0 0,0-1,0 1,0 0,0 50,0-26,0 26,0-51,0 1,25 25,0-50,24 0,1 0,24 0,-49-25,25 0,-25-74,-25 74,0 0,0 1,0 73,-50-24,50 0,0 24,0-24,50 0,-26-25,26 0</inkml:trace>
  <inkml:trace contextRef="#ctx0" brushRef="#br0" timeOffset="138871.4509">17091 3547,'0'0,"-25"0,-25 50,26-26,-26 51,25-25,-24-26,24 26,-25-25</inkml:trace>
  <inkml:trace contextRef="#ctx0" brushRef="#br0" timeOffset="139129.4962">16669 3696,'25'0,"0"0,0 0,24 0,-24 50,25-26,-26-24,1 50,25-50,-25 25,-1-25,1 0</inkml:trace>
  <inkml:trace contextRef="#ctx0" brushRef="#br0" timeOffset="139352.6593">17190 3820,'25'-25,"-25"0,49 25,-24-24,50-26</inkml:trace>
  <inkml:trace contextRef="#ctx0" brushRef="#br0" timeOffset="139911.7323">17562 3200,'0'0,"-25"49,25 100,0-25,0 0,0-49,0-1,0-24,0-25,0-125,25 51,0 49,-25-50,49 25,-24 25,25 50,-50-25,0 0</inkml:trace>
  <inkml:trace contextRef="#ctx0" brushRef="#br0" timeOffset="140256.5417">17860 3150,'-25'124,"25"-49,0-1,0 0,0 1,0-1,0-49,0 0,0 0,25-25,0 0,49 0,-49 0,24 0</inkml:trace>
  <inkml:trace contextRef="#ctx0" brushRef="#br0" timeOffset="140558.9477">17860 3547,'0'-25,"0"-24,49 24,-24 25,25 0,-25 0</inkml:trace>
  <inkml:trace contextRef="#ctx0" brushRef="#br0" timeOffset="141144.6809">18033 3448,'50'0,"0"74,-50-49,0 49,0-49,0 50,0-26,24-98,1-1,-25 0,25 26,-25-1,0 0,0 0,25 25,0-25,-1 25,26 50,-50-25,0 0,0-1,0 26,0-75,50-49,-50 49,24-49,26 24,-50 25</inkml:trace>
  <inkml:trace contextRef="#ctx0" brushRef="#br0" timeOffset="141303.6098">18529 3349,'0'49,"0"26,50-1,-50-24,0-26,0 1</inkml:trace>
  <inkml:trace contextRef="#ctx0" brushRef="#br0" timeOffset="141720.5102">18802 3646,'50'-49,"-25"24,0-25,24-24,-49 24,25-24,-25-1,0 1,0 49,0 124,0 1,0 48,0-73,0-1,0-49,25 25,-25-25,49-25,1 0,24 49,1-49,-50 0,24 25,-24-25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1T10:47:28.5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12998 5705,'25'74,"0"-24,-25-25,49 49,-24-24,0 0,24-1,-49-24,0 0,0 0,25-25,-25 24,50-24,-1 0,-24-49,25-1,24-49,1-25,-1 74,-24 1,74-26,-124 50,99-24,-74 24,0 0,-25 0,24 25,26-24,-25 24,24-50,26 25,-50 0,-1 25,1-24,50-1,-51 0,1 25,0-25</inkml:trace>
  <inkml:trace contextRef="#ctx0" brushRef="#br0" timeOffset="11330.651">8856 16545,'0'-25,"-25"25,0 0,25 25,0 0,-50-25,50 49,-24-49,24 25,0 0,-25 0,25-1,-25 26,0-25,25 0,0-1,0 1,25-25,25 0,-1-25,-49 1,25 24,0-50,24 25,-49 0,0-24,0 24,0 0,0 0,25 25,-25 50,0 0,0-26,25 51,-25-26,0 1,0 0,0-26,0 1,0 25,0-25,0-1,0 26,-25-50,0 0,1 0,-26 0,25 0,25-50,0-49,0 74,25 1,-25-1,50-25,-26 25,1 1,0-1,0 25,0-25,24 25</inkml:trace>
  <inkml:trace contextRef="#ctx0" brushRef="#br0" timeOffset="11967.6027">9203 16545,'0'25,"0"-1,0 1,0 25,0-25,0-1,0 1,0 0,25-25,-1 0,1 0,0 0,0 0,-25-25,0 0,0 1,0-26,0 25,0 0</inkml:trace>
  <inkml:trace contextRef="#ctx0" brushRef="#br0" timeOffset="12568.4008">9476 16470,'0'50,"0"-25,0 0,0-1,0 26,0-25,49 0,-49-1,25-24,0 0,0-49,0-1,-25 25,0-24,0 24,-25 25,0-25</inkml:trace>
  <inkml:trace contextRef="#ctx0" brushRef="#br0" timeOffset="13379.4077">9749 16346,'49'50,"-49"-25,50-25,-50 25,25-1,-25 1,0 25,0-25,0-1,0 1,0 25,0-25,0-1,0 1,-25-25,0-25,25 1,0-26,0 25,0 0,25-74</inkml:trace>
  <inkml:trace contextRef="#ctx0" brushRef="#br0" timeOffset="13771.492">10220 15949,'0'50,"0"24,0-49,0 0,0 49,0-49,-25 25,25-25,0-1,0 1,25-25,0 0</inkml:trace>
  <inkml:trace contextRef="#ctx0" brushRef="#br0" timeOffset="14402.2673">10369 16272,'0'0,"25"0,24-25,-24 25,0-25,-25 0,0 1,25 24,-25-25,0 50,-25-25,-50 49,75-24,-24 25,24-26,0 1,0 25,0-25,0 0,0 24,0 1,24-50,1 0,25 0,-25 0</inkml:trace>
  <inkml:trace contextRef="#ctx0" brushRef="#br0" timeOffset="14696.4988">10666 16371,'25'-50,"0"50,0-24</inkml:trace>
  <inkml:trace contextRef="#ctx0" brushRef="#br0" timeOffset="15561.0241">9897 17239,'0'0,"-49"0,49 25,-50 0,25 0,1-1,24 1,0 0,0 25,0-26,0 1,0 0,24 25,26-50,-25 0,49 0,1 0,-51 0,26 0,-25-25,0 0,-25 0,24 25,1-25</inkml:trace>
  <inkml:trace contextRef="#ctx0" brushRef="#br0" timeOffset="16127.4292">10294 17190,'-25'0,"-49"49,74-24,0 25,-25-26,25 1,0 0,0 0,0 24,25-49,0 0,0 0,-1 0,1 0,-25-49,50-1,-50 25,0 1,-50-51,25 75</inkml:trace>
  <inkml:trace contextRef="#ctx0" brushRef="#br0" timeOffset="17695.722">10394 17115,'24'75,"1"-75,-25 24,0 51,0-26,0-24,0 0,0 0,0 24,0-98,0-26,0 26,0-26,0 1,0 49,25 0,0 1,0 24,-1 24,1-24,-25 25,0 25,0-25,0-1,0 26,0-25,0 0,0-1,0-48,0-1,25-25,-25 25,50-24,-26-1,1 25,0 25,25 50,-50-25,0 0,0-1,0 1,0 25,0-25,24-25</inkml:trace>
  <inkml:trace contextRef="#ctx0" brushRef="#br0" timeOffset="20752.187">10939 14114,'0'-50,"0"25,50 25,-25 25,-25 0,49 0,-49 24,0 26,0-50,25-1,0 1,0-25,-1 0,1 0,25 0,-25 0,24-25,-49-24,25 49,-25-25,0 0,0 0,0 50,0 50,0-26,0 26,0-1,0-49,0 0,0 0,0-1,0 1,-50-25,26 0,-1 0,-25 0</inkml:trace>
  <inkml:trace contextRef="#ctx0" brushRef="#br0" timeOffset="21689.8473">11733 14064,'-50'0,"-24"25,49 25,25-26,0 1,0 0,-25 0,25 0,0 24,25-49,0 0,0 0,0 0,49 0,-49-74,24 49,-49-25,25 26,-25-1,0 0,0 50,0 24,0-24,0 0,25 0,-25 0,25-1,0-24,-1 0,26 0,-50-24</inkml:trace>
  <inkml:trace contextRef="#ctx0" brushRef="#br0" timeOffset="22505.5078">12006 13717,'0'50,"-25"-1,25 1,0 24,0 50,0-49,0 49,0 25,0-75,0-49,0 0,0-50,0-50,0 26,50 24,-50-25,0 1,0-26,24 75,1-49,0-1,0 50,24 50,-49-26,0 51,0-50,0 49,0-49,25 0,0-25,-25 25,50-25,-50-50,49 0,-49 1,25 24</inkml:trace>
  <inkml:trace contextRef="#ctx0" brushRef="#br0" timeOffset="22975.9648">12353 14039,'0'-24,"0"48,-50 26,50-25,0 0,0 24,25-49,0 0,0-25,-25 1,0-1,0-25,0 25,0 1,0-1,0-25,0 25,-25 25,0 0,0 0</inkml:trace>
  <inkml:trace contextRef="#ctx0" brushRef="#br0" timeOffset="23680.1056">12626 13940,'-25'0,"25"25,-49 0,49 24,0-24,24-25,1 0,25 50,-25-50,-1-25,1 25,0-50,-25 26,0-1,0 0,0 0,0-24,0 24,0 0,-25 0,0 25,1 0</inkml:trace>
  <inkml:trace contextRef="#ctx0" brushRef="#br0" timeOffset="24567.323">12874 14015,'0'24,"0"26</inkml:trace>
  <inkml:trace contextRef="#ctx0" brushRef="#br0" timeOffset="25496.2051">12849 14486,'-49'25,"24"24,25-24,0 0,0 0,-25 24,25-24,-74 0,74 0,24-25,1 0,25 0,-1-25,-49 0,25 25,-25-49,25 24,0-25,-25 25</inkml:trace>
  <inkml:trace contextRef="#ctx0" brushRef="#br0" timeOffset="25889.5764">12948 14436,'0'50,"25"-75,-25 0,0-24,0-1</inkml:trace>
  <inkml:trace contextRef="#ctx0" brushRef="#br0" timeOffset="26103.9519">12800 14312,'-50'0,"50"25</inkml:trace>
  <inkml:trace contextRef="#ctx0" brushRef="#br0" timeOffset="27353.1255">13097 14511,'0'49,"25"-49,0 25,0-25,24 0,-24 0,0 0,0 0,-25-74,24 74,-24-25,0 0,0 0,-49 1,24 24,-25 0,26 0,24 24,-25-24,0 25,0 0,25 0,0 0,0-1,25-24,49 0,-49 0,0-24</inkml:trace>
  <inkml:trace contextRef="#ctx0" brushRef="#br0" timeOffset="28744.4619">13395 14139,'0'0,"25"0,24 0,-24 0,25 49,-50-24,0 0,0 49,0-24,0-25,0 49,25-24,-25-25,0 24,0-74,0 1,0-1,0 0,0-49,0 49,0-25,0 25,0 0,0-24,24-1,1 50,0 0,0 25,-25 0,0 24,49-24,-49 0,0 25,0-25,25-1,-25 26,0-25,0-75,0-24,0 49,0-50,25 1,-25 49,0-24,25-1,0 50,24 0,1 0,-50 25,0 24,0-24,25 0,-25 0,0 0,0 24,0-24,24 0,1 0,0 0,0-25,24 0</inkml:trace>
  <inkml:trace contextRef="#ctx0" brushRef="#br0" timeOffset="158504.3622">20191 695,'0'-25,"-49"25,-26 25,75 24,-49 1,-1-1,50 51,-25-100,1 74,24-49,-50 74,50-74,-25 49,25-49,0 25,0-26,0 26,0-25,50-25,24 0,-49 0,25 0,24-75,-49 26,24-1,1-49,-50 25,50-1,-26 50,-24-24,0 24,0 0,0 149,0-49,0-51,0 100,0-49,0-1,0 1,0-51,0 1,0 50,25-75,0 0,0 0,24 0,1 0,0 0,-26 0,1 0,25-75,-25 75</inkml:trace>
  <inkml:trace contextRef="#ctx0" brushRef="#br0" timeOffset="158904.4467">20787 967,'0'0,"0"124,0 0,0 25,-25 50,25-125,0 50,0-49,-25-1,25-49,0-100</inkml:trace>
  <inkml:trace contextRef="#ctx0" brushRef="#br0" timeOffset="159464.0325">20762 943,'0'-25,"49"0,-24 25,0 0,50 0,-51 0,1 25,-25 0,0-1,50 26,-50-25,0 0,0 24,-50 26,1-51,-1 26,0-25,25 0,1-1,-26-24</inkml:trace>
  <inkml:trace contextRef="#ctx0" brushRef="#br0" timeOffset="160360.2626">21531 794,'-25'0,"0"0,-99 25,99 24,-24-24,24 25,25-26,-50 76,50-51,0 1,0-25,0-1,75-24,-50 0,24-24,50-76,-74 26,-25 49,50-74,-50 74,0 50,0 74,0-49,0 74,0-99,0-1,0 1,25 0,-25 0,49-25,-24 0,49-25,-49 0</inkml:trace>
  <inkml:trace contextRef="#ctx0" brushRef="#br0" timeOffset="160792.5642">22300 620,'-25'0,"25"25,-74 74,49-74,25 0,0 49,0-49,0 0,0 24,74-49,-49 0,0 0,24 0,1-24,-25-1,0 0</inkml:trace>
  <inkml:trace contextRef="#ctx0" brushRef="#br0" timeOffset="161927.2854">22597 124,'0'74,"0"1,0-1,0 1,0 49,0 25,0-50,-24-50,24 26,0-1,-25 1,25-51,0 1,0 0,0-50,0-49,0-1,0 51,49-51,-49 26,25 24,0-25,0 50,24 75,-49-51,0 1,0 25,0-25,0-1,0 1,0 25,50-50,-25 0,0 0,-1 0,26 0,-25-50,-25-24,25-25,-25 74,0 0,0 0,0 0,-25 25,25 75,0-50,-25 24,0 1,25-1,0 26,0-50,0-1,25 26,0-50,0 0,24 0,-24 0,-25-25,0 0</inkml:trace>
  <inkml:trace contextRef="#ctx0" brushRef="#br0" timeOffset="169512.6862">20439 2257,'0'75,"0"-51,0 1,0 25,0-25,-24 49,24-49,0 74,0 25,0-49,0-1,0 0,0-49,0 0,0 0,0-50,0-25,0 26,0-51,0 50</inkml:trace>
  <inkml:trace contextRef="#ctx0" brushRef="#br0" timeOffset="170191.6622">20266 2356,'25'0,"-1"0,26 0,-25 0,0 0,24 0,-24 0,0 0,0 0,-1 0</inkml:trace>
  <inkml:trace contextRef="#ctx0" brushRef="#br0" timeOffset="170857.2828">20191 3026,'0'25,"50"-25,-25 0,49 0,-24 0,-1 0,26 0,-26 0,26 0,-1 0,-24 0,-1-25,-24 25,0 0,0 0</inkml:trace>
  <inkml:trace contextRef="#ctx0" brushRef="#br0" timeOffset="171321.1376">21208 2208,'0'49,"0"26,0-1,0 25,0 0,0-24,0-50,0 49,0-49,0 25,25-50,-25-25,0 0</inkml:trace>
  <inkml:trace contextRef="#ctx0" brushRef="#br0" timeOffset="171983.8958">21010 2158,'0'-74,"25"74,0 0,-1 0,1 0,50 0,-75-25,24 25,26-25,-25 25,0 0,24 0,-49-25,25 0,0 25</inkml:trace>
  <inkml:trace contextRef="#ctx0" brushRef="#br0" timeOffset="172591.9033">21084 2853,'0'24,"50"-24,-25-24,0 24,-1 0,1 0,-25-25,50 25,-25-25,-1 25,1-25,0 0</inkml:trace>
  <inkml:trace contextRef="#ctx0" brushRef="#br0" timeOffset="173343.9612">21878 1836,'0'0,"0"49,-25 1,-24-1,24-24,25 50,0-26,-25-24,25 0,0 24,50-49,24 0,-49 0,0 0,-1 25,-24 0,0 0,0 0,0-1,0 1,0 0,0 0,0 24,-74 1,49-50,-49 0,-25 25,74-25,0 0,0 0</inkml:trace>
  <inkml:trace contextRef="#ctx0" brushRef="#br0" timeOffset="292456.0009">13196 6648,'0'24,"0"1,0 0,0 0,25 24,-25-24,25 25,-25-25,0 0,25-1,-25 1,25 0,-1-25,1 0,74 0,1-74,24-51,25 76,-75-50,25 49,25 25,-49-24,-51 24</inkml:trace>
  <inkml:trace contextRef="#ctx0" brushRef="#br0" timeOffset="344807.9621">14486 8136,'0'25,"50"-25,24 0,1 0,24 0,0 0,50 0,-25 0,-25 0,75 0,-25 0,-25 0,-50 0,50 0,-49 0,24 0,-25 0,25-25,-24 25,-26-25,75 25,-24 0,73 0,-49 0,50 0,0 0,-100 0,50 0,-99 0,0 0,49 0,-24 0,-26 0,51 0,-50 0,0 0</inkml:trace>
  <inkml:trace contextRef="#ctx0" brushRef="#br0" timeOffset="345943.7794">13320 7962,'25'25,"0"0,0 0,-25 24,25-49,-25 50,0-25,0 0,24-1,1-24,0 0,74-49,-24-75,49 24,49-123,-49 99,25-99,-25 149,-74 24,-25 25,24-24</inkml:trace>
  <inkml:trace contextRef="#ctx0" brushRef="#br0" timeOffset="564232.4247">9277 6499,'50'0,"-25"-50,24 25,-49 1,0-1,0-25,50 1,0 24,-1 0,-24-25,0 50,0-24,-25-1,24-50,1 75,-25-24,50-26,-25 50,49-50,0 1,-49 24,25-25,-25 25,-25 1,24-1,-24-50,50 51,-25-76,24 26</inkml:trace>
  <inkml:trace contextRef="#ctx0" brushRef="#br0" timeOffset="565135.3946">10245 4638,'-75'25,"75"25,0 24,0 1,0-50,-25 49,25-49,0 24,0-24,0 0,0 25,0-26,0 1,0 74,25-49,-25 24,50 1,-50-1,25 1,-1-26,1-24,-25 0,0 0,25-25,25 0,24 0,-49 0,49 0,1 0,49 0,49 0,1-25,-75 0,-49 0,-1 25,-49-25,25 25</inkml:trace>
  <inkml:trace contextRef="#ctx0" brushRef="#br0" timeOffset="566335.5617">10294 4614,'25'-25,"25"25,-1 0,75-50,-49 1,74-1,-1 50,51-50,-1 1,-49 49,-25 0,-74-25,-25 25,-1 0,1 25,-25 49,0-24,0 49,0-25,0 50,0 25,0-25,0 50,0-75,0 25,0-74,0-25,0-1,-49 26,-1-50,0 0,-24 0,0 0,-1 50,-123-50,74 49,74-49,-74 0,99 25,-49-25,24 50</inkml:trace>
  <inkml:trace contextRef="#ctx0" brushRef="#br0" timeOffset="567017.1697">10691 4887,'0'74,"-49"0,49 75,-50-74,50-1,0 25,-25-49,25-25,0 24,0-74,0 1</inkml:trace>
  <inkml:trace contextRef="#ctx0" brushRef="#br0" timeOffset="567526.8865">10567 5035,'0'-24,"0"-1,25 25,0-25,0 25,24-50,-24 50,0 0,24 0,26 0,-1-24,-49 24,0-25</inkml:trace>
  <inkml:trace contextRef="#ctx0" brushRef="#br0" timeOffset="568134.948">10691 5209,'25'0,"49"-25,1 0,-50 25,24 0,-49-24,25 24,0 0</inkml:trace>
  <inkml:trace contextRef="#ctx0" brushRef="#br0" timeOffset="568535.4789">11088 4787,'0'50,"0"24,0 26,0-51,0 26,-50-26,50 26,0-51</inkml:trace>
  <inkml:trace contextRef="#ctx0" brushRef="#br0" timeOffset="569062.5819">10989 4986,'0'-25,"0"-25,0 26,0-1,25 0,24 0,1 25,-50-25,25 25</inkml:trace>
  <inkml:trace contextRef="#ctx0" brushRef="#br0" timeOffset="569454.7139">11212 4787,'25'0,"-25"50,49 24,-49-49,0 50,0-26,0-24,0 49,0-49,0 0,0 25</inkml:trace>
  <inkml:trace contextRef="#ctx0" brushRef="#br0" timeOffset="570255.3271">11262 4688,'0'-74,"0"49,0 0,24 25,26 0,0 0,-50 25,25-25,-1 25,-24 24,0-24,0 0,0 0,0 24,0-24,0 0,0 0,-24 0,-26-1</inkml:trace>
  <inkml:trace contextRef="#ctx0" brushRef="#br0" timeOffset="598143.5502">13271 10344,'0'24,"0"26,25-50,-25 25,49 24,-24-24,0 50,0-26,-1-49,-24 25,25 0,0-25,25 0,-25 0,49-50,50-24,-74 24,98 1,-48-51,24 1,-75 74,1 1,-1-26,26 0,-50 50</inkml:trace>
  <inkml:trace contextRef="#ctx0" brushRef="#br0" timeOffset="635182.3445">13395 11832,'49'0,"-24"0,25 0,-25 0,0 49,24 1,-24 0,25-1,-1-24,-49 0,75 0,-75 24,49-24,-49 0,25 0,25-25,-50 25,74-25,-49 0,24 0,-24-50,50-49,-51 99,51-75,24-49,0-25,-24 75,-1-25,-24 49,49-49,-99 74,25-24,24 24,-49 0,0-25,25 26,25-1</inkml:trace>
  <inkml:trace contextRef="#ctx0" brushRef="#br0" timeOffset="662718.5404">13122 13370,'74'0,"-24"0,0 25,-26 24,-24-24,25-25,-25 25,0 0,25-1,0 51,0-75,-1 25,1 49,0-74,-25 50,25-50,49 0,1-75,-50 26,49-26,0 26,-24-1,-25 25,0 0,-1 1,26-1,-50 0,50 0,-26-24,1-1,0 25,-25 0,25 25,0-25,-1 1,1 24,0-25</inkml:trace>
  <inkml:trace contextRef="#ctx0" brushRef="#br0" timeOffset="700319.5296">13767 15751,'25'0,"24"0,26 0,49 0,-50 0,1 0,49 0,0 0,25 0,-25 0,99 0,50-25,-100 0,100 25,-74 0,73-49,-123 49,50 0,-51-25,-48 0,73 0,-98 1,24 24,50 0,24 0,-24 0,50 0,74 0,-75 0,0 0,-74 0,25 0,50 0,-75 0,25 0,-25 0,24 0,-73 0,49 0,-50 0,1 0,-1 0,50 0,0 0,99 0,-49 0,24 0,1 0,-1 0,-49 0,0 0,25 0,-100 0,0 0,1 0,-50 0</inkml:trace>
  <inkml:trace contextRef="#ctx0" brushRef="#br0" timeOffset="701310.7648">15057 16644,'0'-25,"49"0,-24 25,124-49,25 49,24-50,50 25,-25 1,75 24,0-50,49 0,-74 1,49 49,-74 0,25 0,-74 0,-51 0,-98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8T10:57:07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6797 9203,'-75'-50,"1"50,0 0,49 0,-174-50,75 50,25-24,0 24,0 0,-25 0,-25 0,74 0,-49 0,50 0,49 0,-99 0,99 0,-24 0,-26 0,51 0,-51 49,50-49,-74 25,74 25,-49-26,-50 1,74 25,-24-1,24 1,-49 0,74-1,-74 26,99-51,-74 76,49-51,-25 1,1 24,49 1,-25-26,-25 26,50-1,-25 1,-24-1,-1 25,50-74,0 49,-25 1,25-1,0 50,0-49,0-1,0 50,0 25,0-75,50 75,-50-74,49-1,-24-24,25 24,-25-49,74 49,-74-24,0-25,49 74,-24-25,-1-49,-24 25,74 24,-49-49,24 0,1 24,24 1,25 0,-50-50,26 24,24 26,-50-50,100 74,-125-74,26 0,49 0,-50 0,50 50,74-50,26 50,-26-50,-74 0,50 0,-50 0,49 0,-48 0,73 0,-124 0,50 0,25 0,50 0,24 0,0 0,75 0,-50 0,0 0,25 0,0 0,-75 0,0 0,1-25,-1 25,1-50,24 1,-25-1,1-49,-50 99,49-99,-74 24,0 1,-49 24,73 0,-73 26,-1-26,25 0,-24 26,-25-51,-1 26,50-26,25-49,-74 25,-50 25,25-1,24 1,-49-75,50 74,-50 1,25 0,-25 49,25-74,-1 24,-24 50,0 1,0-51,-24 26,24-75,0 74,-25 0,-25 1,25 24,1 0,-26-24,0-1,-74-49,-24 24,-1-24,0 0,-25 24,-24 26,49-1,0 1,0-1,50 50,-75-50,26 1,24 49,-50-25,50 0,0 25,-25-25,0 1,0-26,-24 50,49-25,-25 25,-49 0,73 0,-98-74,149 74,-50-25,0 25,-25 0,-25-25,75 0,0 25,0 0,-50 0,74 0,1 0,24 0,-49 0,-25 0,25 0,0 0,-25 0,-25 0,-50 0,1 0,24-25,1 1,49 24,49-50,1 50,-1 0,1 0</inkml:trace>
  <inkml:trace contextRef="#ctx0" brushRef="#br0" timeOffset="8279.9522">19348 719,'0'0,"0"25,0 50,0-1,0-49,0 49,-25-24,25-25,0-1,0 1</inkml:trace>
  <inkml:trace contextRef="#ctx0" brushRef="#br0" timeOffset="8696.2041">19348 571,'0'0,"0"-75,0 50,25-49,24 24,-49 25,25-24,0 24</inkml:trace>
  <inkml:trace contextRef="#ctx0" brushRef="#br0" timeOffset="10238.4157">19596 521,'25'25,"-25"0,0 24,0 26,0-51,0 1,0 0,25 25,-25-26,0 1,0 25,0-25,0-75,0 25,49 0,-24-49,0 49,0 25,-1 0,1 0,25 0,-25 0,0 0,-1 25,-24 0,0 74,0-74,0 49,0-49,0 0,0 0</inkml:trace>
  <inkml:trace contextRef="#ctx0" brushRef="#br0" timeOffset="11319.4633">20167 918,'-25'0,"0"0,0 25,25-1,0 1,0 0,0 25,25-50,0 0,24-25,-49 0,50-49,-50-1,0 26,25-1,-25 25,0 0,0 1,0-1,0 0,-25 50,25 24,0-24,-50 50,50-26,0 1,0-1,0-24,0 0,0 25,25-26,-25 1,25-25,25 0,-26 0,26-49,-50 24,0 0,50-25,-50 26,0-1,0-25,-25 50,0 0,25 25,0 0,0 0,0-1,25-24,0 0,24 0,-24 0,0 0,24-24,-24-1,0 0</inkml:trace>
  <inkml:trace contextRef="#ctx0" brushRef="#br0" timeOffset="11654.479">20836 719,'0'25,"-25"25,25-25,-24-1,-1 51,0-75,25 25,0-1</inkml:trace>
  <inkml:trace contextRef="#ctx0" brushRef="#br0" timeOffset="11991.5798">20712 843,'0'25,"25"0,-25 0,50-25,-50 25,24-1,-24 1,25-25</inkml:trace>
  <inkml:trace contextRef="#ctx0" brushRef="#br0" timeOffset="12255.6748">20960 992,'25'0</inkml:trace>
  <inkml:trace contextRef="#ctx0" brushRef="#br0" timeOffset="13071.5862">21184 695,'0'49,"0"-24,0 49,0-24,0 0,0-1,0-24,49-75,-49 26,0-1,0 0,25 25,-25-25,25 25,0-25,-25 50,0 0,24 0</inkml:trace>
  <inkml:trace contextRef="#ctx0" brushRef="#br0" timeOffset="13464.2447">21506 571,'0'74,"0"-24,0-1,0 1,0-25,0-1,0 26,0-25,50 0,-50-1,49-24,-24 0,0 0,0 0,-1-24,-24-1</inkml:trace>
  <inkml:trace contextRef="#ctx0" brushRef="#br0" timeOffset="13806.4407">21655 794,'0'-25,"0"-25,0 1,25 49,24-25,1 25</inkml:trace>
  <inkml:trace contextRef="#ctx0" brushRef="#br0" timeOffset="14638.8345">21903 645,'49'0,"-49"25,0 49,25-49,-25 25,0-26,0 1,0-74,0 24,0 0,0 0,0-24,0 24,25 25,0 0,0 0,24 0,-49 25,0-1,0 1,25 0,0-50,0 25,-25-25,0 1,25-1,-1 25,1 0,0 25,0-1,-25 1</inkml:trace>
  <inkml:trace contextRef="#ctx0" brushRef="#br0" timeOffset="15094.853">22424 794,'25'-50,"-25"25,24 1,26-1,-25-25,0-49,-1 99,1-75,0 26,-25 24,0 0,0 0,-25 100,25-1,0 1,0-1,0 1,0-1,0-24,0-1,0-24,0 25,25-50,0 0</inkml:trace>
  <inkml:trace contextRef="#ctx0" brushRef="#br0" timeOffset="16415.1044">20911 1960,'-25'0,"25"49,0 26,-25 73,25 51,-50-1,-74 26,124 24,-49-50,24 50,0-74,0-75,1 0,-1 50,25 0,0-25,-50-50,1 75,49 0,0-25,-100 25,51 0,49-75,0 25,-50 0,1 50,-1 0,50-75,-25 51,-24-51,49 0,-50 75,50-74,-74 49,74 0,0-75,0 75,0-49,0-51,0 101,0-101,0 51,-50-26,50 26,0-50,0-1,0 26,0-25,0 0,0-1,0 26,0-25,0 24,25 1,0-50,-1 25,1 0,0-1,0-24,49 0,50 0,-25 50,1-50,-1 0,99 0,1 0,74 0,-1 0,26 0,-100 0,1 0,-50 0,-25 0,25 0,-25 0,24 0,-73 0,-1 0,1 0,-50 0,-25-25,0 0,0 1,0-26</inkml:trace>
  <inkml:trace contextRef="#ctx0" brushRef="#br0" timeOffset="17807.8897">20787 1637,'49'0,"26"0,-1 0,50 0,-49 0,49 0,74 0,-24 0,-26 0,1 0,-25 0,25 0,-50 0,1 0,-26-50,25 50,0 0,50-49,0 49,-25 0,0 0,-49 0,-1 0,25 0,-49 0,74-25,-50 0,-24 25,-25 0,-1 0,26 0,-50 75,-25 49,0 49,1 1,-26 74,50-50,-50 26,50 24,-99-25,50-25,49 1,-50-1,0 75,50-74,-49 24,49 25,-50-25,50 25,0 25,-49-50,-26 25,75 25,-49-25,-1-25,50-24,-50-75,50 50,-49-1,49-24,0 49,0-49,0 25,-50-25,50-75,-25 25,25-74,0 25,-25-1,1-24,24-124,24-75</inkml:trace>
  <inkml:trace contextRef="#ctx0" brushRef="#br0" timeOffset="18511.4035">21407 2406,'25'-25,"49"25,50-49,0 49,-25-25,25 25,-24-25,-26 0,25 25,-49-25,-25 25,-1 0,26 0,-50-24</inkml:trace>
  <inkml:trace contextRef="#ctx0" brushRef="#br0" timeOffset="18991.2316">21506 2679,'149'0,"-25"0,-50-50,75 1,-124 49,49-25,1 25,-50-25,-25 0</inkml:trace>
  <inkml:trace contextRef="#ctx0" brushRef="#br0" timeOffset="19943.2956">21258 3150,'-74'50,"-1"24,-24-24,25-1,49-24,-75 25,76-25,-51 24,50-49,50 25,25-25,24 50,-49-50,50 0,-51 0,26 24,-25-24,0 0,24 0,-24 0,0 0,0 0,24 0,-49 25</inkml:trace>
  <inkml:trace contextRef="#ctx0" brushRef="#br0" timeOffset="20382.9307">21481 3175,'0'25,"0"24,-25-24,25 0,0 49,0-24,-24-25,24 0,0 24</inkml:trace>
  <inkml:trace contextRef="#ctx0" brushRef="#br0" timeOffset="20679.9144">21308 2977,'0'0,"0"-50,24 50</inkml:trace>
  <inkml:trace contextRef="#ctx0" brushRef="#br0" timeOffset="21375.2262">21481 3249,'25'0,"0"0,-25 25,0 0,0 25,0-26,25-24,49-24,-74-1,0 0,0-25,0 26,0-1,25 25,0 0,49 49,-74-24,0 0,0 25,0-26,0-73,25-1,24 1,-49 24,50 0</inkml:trace>
  <inkml:trace contextRef="#ctx0" brushRef="#br0" timeOffset="21503.7152">22052 3349,'25'24</inkml:trace>
  <inkml:trace contextRef="#ctx0" brushRef="#br0" timeOffset="22111.2571">22250 3101,'0'0,"-25"24,1 1,-26 0,50 25,-25-1,100-49,-26 0,-24 0,49 0,-49 0,0-25,0 50,0 50,-25-51,0 1,0 25,0-25,-25 24,0-49,-25 0,1 0,-1 0,25 0,-24 0,24 0,25-25</inkml:trace>
  <inkml:trace contextRef="#ctx0" brushRef="#br0" timeOffset="22471.3718">22672 3026,'25'0,"-25"50,0 24,0-24,0 24,0-49,0 0,0 24,0-24,0 0</inkml:trace>
  <inkml:trace contextRef="#ctx0" brushRef="#br0" timeOffset="23014.3659">22771 3125,'50'0,"24"0,25 0,-24 0,-50 50,49-50,-49 0,-25 25,-50 49,25-49,-24 25,24-26,0 1,-25 25,26-25,-51-1,75 1,-25-25,25 25,-24-25</inkml:trace>
  <inkml:trace contextRef="#ctx0" brushRef="#br0" timeOffset="23374.9376">21556 3919,'74'0,"0"0,26 0,-51-25,-24 25,25 0,-26 0</inkml:trace>
  <inkml:trace contextRef="#ctx0" brushRef="#br0" timeOffset="23687.8472">21357 4192,'75'0,"-1"0,-24-25,-1 25,50-25,-74-24,25 49,-25 0,-1 0</inkml:trace>
  <inkml:trace contextRef="#ctx0" brushRef="#br0" timeOffset="24641.23">20960 4638,'-24'50,"-76"24,1 1,0-25,24-26,51 26,-51-25,26 0,49-1,0 1,24-25,51 0,-50 0,99 0,-50 0,-24 0,-1 25,26-25,-26 50,-24-50,0 0,0 0,24 0,26 0,-50 0,-1 0</inkml:trace>
  <inkml:trace contextRef="#ctx0" brushRef="#br0" timeOffset="24967.4822">21407 4688,'0'25,"0"24,-75 1,75-25,0 0,0 0,0-1</inkml:trace>
  <inkml:trace contextRef="#ctx0" brushRef="#br0" timeOffset="25671.9083">21407 4217,'0'49</inkml:trace>
  <inkml:trace contextRef="#ctx0" brushRef="#br0" timeOffset="26558.2313">21506 4539,'25'0,"0"25,-25 0,0 49,0 1,0-1,0-49,0 25,24-26,1-24,0 0,49-24,-49-1,-25-25,25 50,-25-25,25-24,0 49,-1-50,26 50,-25 0,-25 25,49 0,-49-1,0 26,0-25,25-50,-25 0,25-24,25-1,-50 25,0 0,25 25,-1 0,-24 25,0 0,0 25,0-26,25 1,0 0,0-25</inkml:trace>
  <inkml:trace contextRef="#ctx0" brushRef="#br0" timeOffset="27111.2754">22449 4514,'-75'25,"50"0,25 25,-49-26,49 1,0 0,25-25,-1 0,26 0,-25 0,24-25,-24 0,0 1,0 48,-25 26,0 49,0-24,0-50,0 49,0-24,0-1,-25-49,-25 0,26 0,-1 0,0-25,0 25,25-24,0-26</inkml:trace>
  <inkml:trace contextRef="#ctx0" brushRef="#br0" timeOffset="27727.296">22895 4539,'0'0,"50"0,-26-25,1 50,-25 0,0 49,0 26,-49-51,-1-24,100-25,-1 0,-24 0,50 0,-51 0,1 0</inkml:trace>
  <inkml:trace contextRef="#ctx0" brushRef="#br0" timeOffset="28238.9483">23193 4539,'25'0,"-1"0,1 25,-25 0,0 0,0 49,-49-24,24-1,-25-24,25 0,1-25,-1 50</inkml:trace>
  <inkml:trace contextRef="#ctx0" brushRef="#br0" timeOffset="28583.8902">22201 5680,'24'50,"-24"-1</inkml:trace>
  <inkml:trace contextRef="#ctx0" brushRef="#br0" timeOffset="28767.7881">22225 5978,'0'25,"0"49,0-49,0 49,0-24,0 74,0-50,0 1</inkml:trace>
  <inkml:trace contextRef="#ctx0" brushRef="#br0" timeOffset="28966.4633">22300 6722,'0'25,"0"24,0 26,0-50,0 49,0 1,0 24,0 0,0-49,0-1,0-24,0 49</inkml:trace>
  <inkml:trace contextRef="#ctx0" brushRef="#br0" timeOffset="64359.1511">13916 9525,'49'0,"26"0,49 0,0 0,25 0,-25 0,25 0,-1 0,26 0,-50 0,25 25,0-25,49 49,-123-49,49 0,-50 25,25-25,50 0,-50 50,50-1,-75-49,1 50,-26-50,-24 0,0 0,0 0,25 0,-26 0,26 0,0 0,-50 25,24-25,26 0,-25 0,0 0</inkml:trace>
  <inkml:trace contextRef="#ctx0" brushRef="#br0" timeOffset="65039.2608">16868 9575,'49'24,"-24"26,0-25,24-25,-49 25,50-1,-50 1,0 25,0-25,0 24,-50 1,1-1,24-24,0 0,0 0,-24-25,24 0,25 25,-50-25</inkml:trace>
  <inkml:trace contextRef="#ctx0" brushRef="#br0" timeOffset="65743.9984">17289 10269,'-25'0,"-74"50,25-50,-75 49,-25 1,1 0,-51-1,-24 50,0-49,100-50,-101 50,125-50,-49 0,-1 24,1 1,98 25,1-50,-1 0,51 25,-26-25,25 0,0 0,0 0,-49 24,49 26,-24-50,-26 50,-74-1,-24-24,148-25,-25 0,1 25,24 0,75-25,-26 0,1 0</inkml:trace>
  <inkml:trace contextRef="#ctx0" brushRef="#br0" timeOffset="66446.9604">14263 10765,'-50'50,"1"-25,24-1,0 1,0 0,-24 0,49 0,0-1,0 26,0-25,0 0,0-1,0 26,25 0,-1-50,1 0,25 25,-25-25,-1 0,1 0</inkml:trace>
  <inkml:trace contextRef="#ctx0" brushRef="#br0" timeOffset="67990.7721">17885 12675,'49'0,"-24"0,0 0,0 0,49 0,-49 25,0-25,-25 25,49 0,-49-1,25 1,0 0,-25 0,0 0,-25 24,-25 1,-24-25,24-1,-24 26,-50 24,99-74,-99 25,74 25,26-50,-1 0,0 0</inkml:trace>
  <inkml:trace contextRef="#ctx0" brushRef="#br0" timeOffset="68759.8202">15578 12055,'0'-50,"0"-24,0 49,-25 50,25 0,0 0,0 49,0 0,0 1,-25-25,0-26,0 1,25 0,25-50</inkml:trace>
  <inkml:trace contextRef="#ctx0" brushRef="#br0" timeOffset="69063.6523">15578 11633,'0'-24,"0"-1,24 0,1 25,0 0,0 0,25 0</inkml:trace>
  <inkml:trace contextRef="#ctx0" brushRef="#br0" timeOffset="69983.0576">15776 11906,'0'50,"0"-25,0-1,0 1,0 25,0-25,0-1,0 1,0-74,25 24,0 0,-25 0,49-24,-24 24,0 0,0 0,0 25,-1 0,-24 25,0 0,0 24,0 1,25-100,0 1,0 49,-25-25,25 25,-25 50,0-26,0 1,0 0,0 0</inkml:trace>
  <inkml:trace contextRef="#ctx0" brushRef="#br0" timeOffset="70599.0706">16322 11931,'0'0,"-50"0,25 0,1 0,-51 0,75 25,0 0,0 24,25-49,0 0,49 0,-49-25,-25 50,0 25,0-25,0-1,0 1,-25 0,0 25,1-50,-26 0,25 0</inkml:trace>
  <inkml:trace contextRef="#ctx0" brushRef="#br0" timeOffset="71063.1447">16495 11807,'25'0,"-25"25,0 49,0-49,0 49,0-24,0 24,0-24,0 25,0-51,0 1</inkml:trace>
  <inkml:trace contextRef="#ctx0" brushRef="#br0" timeOffset="72167.3331">17711 13345,'0'0,"-50"0,-74 0,50 0,-1 0,1 0,-50 25,50-25,-50 49,49 1,-74-50,25 0,25 0,0 25,-50-25,50 49,-100-49,1 50,-1-50,-49 50,100-50,-76 49,100-49,-24 50,24-50,49 0,-24 0,24 0,26 0,-26 0,1 0,-50 0,50 0,-1 0,1 0,24 0,25 0,1 0,73 0</inkml:trace>
  <inkml:trace contextRef="#ctx0" brushRef="#br0" timeOffset="72758.1727">14164 13444,'-25'0,"-49"0,49 0,-50 0,-24 99,74-74,-49 25,24-25,26 24,-1-49,25 50,-25-25,25-1,0 1,25 0,24-25,1 25,0 0,-26-25,1 0,25 24,-25-24,24 25,-24-25,0 0,49 0,-49 0,25 0</inkml:trace>
  <inkml:trace contextRef="#ctx0" brushRef="#br0" timeOffset="89047.2047">14065 12328,'0'-25,"24"0,1 25,0 0,25 0,-26 0,1 0,25 0,-25 0,-1 0,1 0,50 0,-26 0,-24 0,50 25,-51-25,26 0,-25 0,24 0,26 0,-26 0,26 0,-50 0,49 0,0 0,-24 0,-25 0,0 0,24 0,-24 0,0 0,0 0,24 0,-24 0,49 25,-49-25,50 0,-26 0,-24 0,0 0,49 0,-24 0,-25 0,0 0,74 25,-50 0,1-25,-25 0,0 0,-1 24,26-24,24 50,-49-50,0 25,25-25,-26 0,1 0,50 25,-75-1,49-24,-24 25,0-25,49 0,-49 0,25 0,-25 25,-1-25,1 0,25 0,-25 0,74 50,-74-50,49 0,0 0,-49 0,50 24,-51-24,26 0,-25 0,0 0,-1 0,26 0,-25 0,0 0,24 0,26 0,-51 0,26 25,-25 0,25-25,-1 25,26-25,-1 49,75 1,-75-50,50 0,-99 25,0-25,24 0</inkml:trace>
  <inkml:trace contextRef="#ctx0" brushRef="#br0" timeOffset="90535.3573">14337 13271,'0'49,"0"-24,0 0,0 0,0 49,0-49,0 24,0-24</inkml:trace>
  <inkml:trace contextRef="#ctx0" brushRef="#br0" timeOffset="90903.8299">14263 13097,'25'0</inkml:trace>
  <inkml:trace contextRef="#ctx0" brushRef="#br0" timeOffset="91967.1369">14461 13271,'0'74,"0"-49,0 49,0-49,0 49,0-24,50-124,-50 49,25 0,-25-25,25 26,-25-1,25 0,-1 25,1 0,50 0,-75 25,0 24,0-24,0 0,0 25,0-75,24 0,-24-49,25 49,0 0,0 25,0 0,24 0,-49 25,50 49,-50-49,0 25,0-26</inkml:trace>
  <inkml:trace contextRef="#ctx0" brushRef="#br0" timeOffset="92614.787">15131 13271,'0'0,"-49"0,24 0,-50 0,26 24,-1 26,25-25,25 0,25-1,25-24,-25 0,-1 0,26 0,-50 50,0-25,0 0,0-1,0 51,-25-75,0 0,1 0,-26 0,50-25,0 0</inkml:trace>
  <inkml:trace contextRef="#ctx0" brushRef="#br0" timeOffset="93031.2934">15206 13097,'0'74,"0"1,0-26,0-24,0 25,0-1,0 1,0-25</inkml:trace>
  <inkml:trace contextRef="#ctx0" brushRef="#br0" timeOffset="93767.386">15801 13047,'0'-25,"50"25,-26 50,26 0,-50-1,25-49,-25 50,0 24,0-49,0-74,25-1,-25 0,0-24,49 49,-49 0,25-24,-25 24,25 0,0 25,-1 0</inkml:trace>
  <inkml:trace contextRef="#ctx0" brushRef="#br0" timeOffset="94351.288">16223 13196,'24'0,"1"0,0 0,0-25,-25 0,0-24,0 24,-50 25,50 25,-49 0,49-1,0 1,0 25,0-25,0 0,0-1,0 26,0-25,0 0,24-25,1 0,25 0,-25 0,24 0</inkml:trace>
  <inkml:trace contextRef="#ctx0" brushRef="#br0" timeOffset="94719.6635">16545 13047,'0'50,"0"-25,-50 49,50-49,0 49,0-24,0-25,0 0,0-1,50-24,-50 25,25-25,49 0,-24-49,-25 49,0-25</inkml:trace>
  <inkml:trace contextRef="#ctx0" brushRef="#br0" timeOffset="95367.881">16942 13097,'0'-25,"-25"25,-24 25,24 24,25-24,-50 25,50-25,0 0,0-1,25-24,0 0,0 0,49-24,-74-1,25-25,-25-24,0-1,0 1,0-1,0 26,0 24,0 0,0 100,0-51,0 51,0-26,0 26,0-50,25 24,-25-24,0 0,49 0,-24 24,0-49,0 0,49 0</inkml:trace>
  <inkml:trace contextRef="#ctx0" brushRef="#br0" timeOffset="95975.2246">17215 12105,'0'24,"0"26,0 25,0-1,0 0,0-24,0 0,0-1,0-98</inkml:trace>
  <inkml:trace contextRef="#ctx0" brushRef="#br0" timeOffset="96447.0266">17240 12080,'0'-25,"24"25,-24-25,25 25,0-25,0 25,0 0,-1 0,-24 25,25 0,-25 0,0 24,0-24,0 0,0 25,0-1,-25-49,-24 25,24-25,25 25,-25-25</inkml:trace>
  <inkml:trace contextRef="#ctx0" brushRef="#br0" timeOffset="97158.9717">17612 12030,'-25'0,"-25"25,50 0,0 0,0 24,0 1,0 0,0-26,0 1,25-25,0-49,-25-1,0 25,0-25,0 26,0 98,25-49,-1 0,-24 0,50-25,-25 0,0 0,24 0</inkml:trace>
  <inkml:trace contextRef="#ctx0" brushRef="#br0" timeOffset="97455.1007">17860 11733,'49'49,"-49"26,0-1,0-49,0 49,0-49,0 0</inkml:trace>
  <inkml:trace contextRef="#ctx0" brushRef="#br0" timeOffset="97719.5107">17909 12055,'0'-25,"25"-24,0 49,0 0,0 0,74-50,-74 25,-1 25</inkml:trace>
  <inkml:trace contextRef="#ctx0" brushRef="#br0" timeOffset="98351.6193">18207 11509,'0'75,"0"-1,0 50,0-49,0-1,0 0,0 1,0-50,0-50,0-25,25 25,0 1,-1-1,1 25,0 0,0 25,-25 24,49 26,-49-51,0 51,25-50,-25 0,-25-25</inkml:trace>
  <inkml:trace contextRef="#ctx0" brushRef="#br0" timeOffset="99392.0842">17785 13742,'-49'-25,"-26"25,1 25,-1 0,-73 24,24 26,-50-1,50-24,-25-1,-74 1,99-1,-25 1,25-50,-25 0,0 50,25-50,0 0,-25 49,1-49,24 50,-25-50,74 0,1 25,0-25,49 0,-25 49,25-49,-24 25,24-25,-25 0,-24 0,24 50,-24-50,-1 0,1 0,49 0,0 0,-49 0,74 25,-25-25,-49 0,24 0,-24 0,49 0,-99 0,99 0,-24 0,73 0,1 0,74 0</inkml:trace>
  <inkml:trace contextRef="#ctx0" brushRef="#br0" timeOffset="100118.0755">14313 14163,'0'-24,"-25"24,-50 49,26 26,-26-51,1 26,0-25,49 0,0 0,0-1,0 1,1 0,24 0,0 24,0-24,0 25,49-25,1-1,24 26,1-50,-51 50,51-26,24 26,0-25,-49 24,24-24,-49 25,0-50,25 0,-26 0</inkml:trace>
  <inkml:trace contextRef="#ctx0" brushRef="#br0" timeOffset="103687.0971">18133 9351,'24'-49,"1"49,-25-25,25 25,0 0,0 0,24 0,-24 0,0 0,0 25,24 74,-49-74,0 24,0 26,0-26,0 1,0 24,0 26,0 24,0-50,-25 50,-24 25,49 0,-50-25,50 0,0-50,0-24,0 24,0-24,25-1,25 51,-1-1,-24-25,49-24,75 99,-25-25,50 25,0-75,-26-24,-73-50,-1 0,-49 0,25 0,-26-75,1 26,-25-1,0 0,25 26,-25 48,-50 125,50 74,-74 26,74-1,-50 24,50 1,50 25,0-75,-1 0,1-99,-50 0,25-74,-25 74,0-50,0-49,0 50,0 24,-25-49,0-1,25-24,-50-25,26 25,-1-25,-50 0,51 0,-51 0,1-75,49 26,25 24,-50-49,50-1,0-49</inkml:trace>
  <inkml:trace contextRef="#ctx0" brushRef="#br0" timeOffset="104166.2772">20191 11460,'0'25,"0"49,0 0,0 1,0-50,0-1,0 1</inkml:trace>
  <inkml:trace contextRef="#ctx0" brushRef="#br0" timeOffset="104447.1">20067 11038</inkml:trace>
  <inkml:trace contextRef="#ctx0" brushRef="#br0" timeOffset="105407.7614">20241 11336,'25'0,"74"99,-49-49,-50-26,49 26,-49 24,25-24,0-50,-25-74,0-1,25 26,-25-1,24 0,1 26,0-26,0 50,0 0,-1 0,1 0,0 25,25 24,-50-24,0 0,0 25,0-26,0-48,49-51,-24 1,-25-1,75 51,-75 48,0 26,0 24,0-24,0-25,0 24,0-24,0 0,49-25,26 0</inkml:trace>
  <inkml:trace contextRef="#ctx0" brushRef="#br0" timeOffset="106047.814">21308 11162,'0'0,"-25"0,0 0,-25 0,1 50,24-25,25 49,0-49,0 24,0-24,50-25,-26 0,26-49,0-1,-26 25,26-24,-25 24,0 0,-25 50,24 74,1-25,-25 50,0-49,0-50,0 24,0 1,0-1,-25-49,1 0,-1 0,-25 0,50-24,0-1,0 0,0-25</inkml:trace>
  <inkml:trace contextRef="#ctx0" brushRef="#br0" timeOffset="106351.0744">21580 11038,'25'74,"-25"1,0 49,50 25,-50-124,0 74,0-50,0-24,0 25,0-25,0-1</inkml:trace>
  <inkml:trace contextRef="#ctx0" brushRef="#br0" timeOffset="113071.4416">3671 15007,'0'-25,"25"0,25 25,-25 0,-1 0,1 0,25 0,24 0,-49 0,0 0,49 0,-24 0,0 0,-1 0,-24 0,25 0,49 25,-50-25,75 0,0 0,124 74,-123-49,123-25,-50 50,0-50,-49 49,25 1,-125-50,76 0,23 0,-24 0,0 0,25 50,0-50,-50 0,0 49,75-24,-124 0,-1-25,26 25,-1 24,-49-49,25 25,-26-25,-73 0,24 0,0 0,0 0</inkml:trace>
  <inkml:trace contextRef="#ctx0" brushRef="#br0" timeOffset="113695.9269">7194 15156,'74'0,"-24"0,24 49,-49-49,25 50,-1-25,-24-1,0 1,24 25,-24-25,0 0,0-1,-25 1,0 0,0 25,-50-1,-24-49,24 25,-24-25,-1 50,1-26,0-24,24 0,25 0</inkml:trace>
  <inkml:trace contextRef="#ctx0" brushRef="#br0" timeOffset="116056.7331">7268 15677,'-49'0,"-76"0,76 0,-1 0,-49 24,-25 51,0-75,-25 49,0 1,-49-50,49 50,99-50,-98 0,-1 24,25 1,0-25,49 0,-49 0,-24 0,23 0,-23 0,73 0,-49 0,50 0,49 0,0 0,0 0,-24 0,24 0,0 0,-24 0,-26 0,50 25,-49-25,49 25,-49-25,24 0,50-50</inkml:trace>
  <inkml:trace contextRef="#ctx0" brushRef="#br0" timeOffset="116638.5106">4192 15627,'0'50,"-49"24,-100 25,0-49,50 24,24-24,1-25,24 24,50 1,75-50,-26 25,1-1,49 1,-74-25,0 0,24 50,-24-50,0 0,0 0,25 0,-1 0,-49 25,50-25,-25 0</inkml:trace>
  <inkml:trace contextRef="#ctx0" brushRef="#br0" timeOffset="117231.2339">4639 14759</inkml:trace>
  <inkml:trace contextRef="#ctx0" brushRef="#br0" timeOffset="117655.1101">4738 15949,'0'-49</inkml:trace>
  <inkml:trace contextRef="#ctx0" brushRef="#br0" timeOffset="118727.0602">4143 16446,'49'0,"51"0,73 0,26 0,-1 0,1 0,-1 0,0 0,1 0,-75 0,99 24,-49 1,-50 0,49-25,-123 0,0 0,74 0,-75 0,-24 0,0 0,0 0,24 0,26 0,-1 50,-49-50,49 0,1 49,-26-24,-24-25,0 0,25 0,-26 0,51 0,-50 0</inkml:trace>
  <inkml:trace contextRef="#ctx0" brushRef="#br0" timeOffset="119296.9894">7194 16396,'25'25,"49"24,-24 1,-1 24,26-24,-51-25,1 24,0-49,-50 50,0-50,-49 0,24 0,-24 0,0 0,24 25,50 0,-50-25,25 0,1 0,-1 0,0 0,0 24</inkml:trace>
  <inkml:trace contextRef="#ctx0" brushRef="#br0" timeOffset="120006.9802">5110 16222,'0'50,"0"-25,0-1,0 1</inkml:trace>
  <inkml:trace contextRef="#ctx0" brushRef="#br0" timeOffset="120351.1598">5160 16024</inkml:trace>
  <inkml:trace contextRef="#ctx0" brushRef="#br0" timeOffset="121350.6956">5209 16098,'0'50,"50"-25,-50-1,50-24,-1-24,-24-26,0 50,0 25,-1 0,1-1,0 26,-25 0,0-26,0 51,0-50,0 24,0-24,25-25</inkml:trace>
  <inkml:trace contextRef="#ctx0" brushRef="#br0" timeOffset="122047.5757">5829 16123,'0'-25,"-24"25,-1 50,25-1,0-24,49-25,-49-49,0 73,0 1,0 0,0 0,0 24,-24-49,24-24,0-1,0 0,0 0</inkml:trace>
  <inkml:trace contextRef="#ctx0" brushRef="#br0" timeOffset="123135.2013">6152 15999,'25'-25,"0"25,24 0,-24 0,49-49,-49 49,25 0,-25 0,-1 0,1 0,0 0,-25 24,0 51,0-50,0-1,-25 1,-49 25,49-50,0 0,-24 0,24 0,0 0,50 0,49 0,-24 0,24 0,-49 0,0 0,0 0,24 25</inkml:trace>
  <inkml:trace contextRef="#ctx0" brushRef="#br0" timeOffset="124022.0953">7119 16966,'-99'0,"-75"25,-24 25,-75-1,50 51,-25-26,149-74,-75 0,25 0,0 0,1 0,24 0,24 0,26 0,-1 0,-49 0,50 0,-50 0,50 0,-1 0,1 0,24 0,25 0,1 0,-26 0,25 0,0 0,1 0,24-25,-25 25,25-25</inkml:trace>
  <inkml:trace contextRef="#ctx0" brushRef="#br0" timeOffset="124622.9651">4341 16892,'-74'0,"24"25,-49 24,49 1,1-50,-1 50,0-26,26 26,-1-50,25 25,0 24,49 1,1-25,-25 0,25-1,-1 1,-24 25,49-50,1 74,-50-74,-1 25,-24 0,25-25,0 0,-25 25,25-25</inkml:trace>
  <inkml:trace contextRef="#ctx0" brushRef="#br0" timeOffset="125071.4417">4490 16867,'0'25,"0"49,0-24,0-25,0 0,0-1,0 26</inkml:trace>
  <inkml:trace contextRef="#ctx0" brushRef="#br0" timeOffset="125495.61">4440 16669,'25'0,"-25"25,0-100,0 26,0 24</inkml:trace>
  <inkml:trace contextRef="#ctx0" brushRef="#br0" timeOffset="126534.5311">4564 16743,'25'25,"0"-25,25 25,-50 0,0 49,24-24,1-50,0 0,0 0,0 0,-25 74,0-148,0 49,49 0,-49 0,25 25,25 0,-26 0,1 0,0 0,0 50,-25-1,0-24,0 50,0-26</inkml:trace>
  <inkml:trace contextRef="#ctx0" brushRef="#br0" timeOffset="127119.7667">5234 16867,'0'0,"-25"0,1 0,-1 25,25 0,-25-25,25 25,50-1,-50 1,24-25,26 0,-25 0,0-25,-1 25,-24 75,0 49,-24-50,24-49,-25 49,0-49,0-25,-49 0,49 0,0 0,-49-25,49-24</inkml:trace>
  <inkml:trace contextRef="#ctx0" brushRef="#br0" timeOffset="127782.5419">5408 16768,'0'0,"25"0,24 0,-24 0,0 0,49 0,-74 25,0 24,0-24,0 0,0 49,0-24,-49 0,24-26,0-24,-25 50,75-50,0 0,0 0,49-25,-24 25,-25-25</inkml:trace>
  <inkml:trace contextRef="#ctx0" brushRef="#br0" timeOffset="128399.3714">6028 16669,'25'0,"24"0,1 49,-25 1,-25-25,0 0,25-1,-25 26,0 0,0-26,24 1,-24 0,25-50,0 25,-25-49,25-51,0 51,-1-1,1 50,0-49,0-1,0 50,24 0,-24 0</inkml:trace>
  <inkml:trace contextRef="#ctx0" brushRef="#br0" timeOffset="128943.2933">6574 16818,'24'0,"26"0,-25 0,-25-25,0 0,-25 75,0-50,25 24,0 1,0 0,0 25,25-1,0-49,49 0,-24 0,-25 0,-1 0,1 0</inkml:trace>
  <inkml:trace contextRef="#ctx0" brushRef="#br0" timeOffset="129279.5576">7020 16842,'0'-24,"-25"24,25 74,0-49,-49 0,49 24,0-24,24 25,1-50,25 0,24 0,-24 0,0 0</inkml:trace>
  <inkml:trace contextRef="#ctx0" brushRef="#br0" timeOffset="129871.5558">7367 16991,'-24'0,"-1"25,25 0,-25 0,25 24,0-24,50-25,-26 0,51-25,-75-49,0 24,25-49,-25 74,0-24,0 24,0 74,0 26,0-1,0-49,0 74,0-74,0 0,0 0,0 24,0-24,0 0,-25 0</inkml:trace>
  <inkml:trace contextRef="#ctx0" brushRef="#br0" timeOffset="130693.9824">7367 17363,'-49'0,"-75"0,0 25,0 0,-124 99,-25-124,74 50,1-50,49 49,25-49,-25 0,25 0,50 0,-1 0,1 0,-50 0,99 0,-49 0,24 0,-24 0,49 25,0-25,0 25,-24-25,24 0,-25 0,1 25,24 24,0-49,0 0,0 25,-24 0</inkml:trace>
  <inkml:trace contextRef="#ctx0" brushRef="#br0" timeOffset="131383.0123">4812 17636,'-49'0,"24"0,-49 50,24-25,50-1,-25-24,0 50,1-50,24 25,-25-25,25 49,-25-24,25 25,25-50,49 0,50 0,-49 0,24 25,0-25,-24 0,-26 49,-24-49</inkml:trace>
  <inkml:trace contextRef="#ctx0" brushRef="#br0" timeOffset="137568.1917">22126 11485,'50'-25,"-1"25,-24 0,50-50,-26 50,26 0,-51 0,1 0,0-25,0 25</inkml:trace>
  <inkml:trace contextRef="#ctx0" brushRef="#br0" timeOffset="138142.7607">23193 10864,'0'25,"0"0,0 25,0-26,0 1,49 25,1-25,-25 24,24 1,-49 0,-74-50,0 0,-26 0,51 0,24 0</inkml:trace>
  <inkml:trace contextRef="#ctx0" brushRef="#br0" timeOffset="138687.0633">23218 10939,'24'0,"26"-25,-50 0,74 0,-24 25,0-49,-1 49,-24-25,25 25,-50-25,24 25,-24-25,50 25</inkml:trace>
  <inkml:trace contextRef="#ctx0" brushRef="#br0" timeOffset="144295.9233">7938 14461,'0'25,"0"49,0 50,0 0,-25 25,-25 0,26 25,-1-75,25-74,0 49,0-24,0-25,0-1,49 26,26-50,-1 50,50-50,-49 0,-1 0,-24 0,24 0,-49-25,0 99,-50 125,25 73,0-73,0 99,0-75,0 99,0-198,0 100,0-100,0-50,0 0,-25-24,0-50,-24 0,24 0,0 0,-24 0,-26 0,1-50,24 26,50-1,0-25</inkml:trace>
  <inkml:trace contextRef="#ctx0" brushRef="#br0" timeOffset="144694.517">8856 16743,'0'-25,"0"-24,99 24,0 0,99 25,-123 0,-1 0,1 0</inkml:trace>
  <inkml:trace contextRef="#ctx0" brushRef="#br0" timeOffset="145200.4031">9947 16247,'0'0,"0"25,0 0,0 24,0-24,0 0,0 0,25 49,0-74,-1 25,1 0,-25 0,0-1,0 1,0 0,-49-25,24 0,-50 0,51 0,-51 0,75-25</inkml:trace>
  <inkml:trace contextRef="#ctx0" brushRef="#br0" timeOffset="145502.2337">9997 16123,'0'0,"74"-25,-24 0,-1 25,26 0,-26 0,-24 0,0 0,0 0</inkml:trace>
  <inkml:trace contextRef="#ctx0" brushRef="#br0" timeOffset="149158.9263">24334 4390,'0'-24,"-50"24,-49 74,49-74,26 74,-1-49,0 0,25 0,0 0,0-1,0 1,50-25,-26 50,1-50,0 49,-25 1,0-25,0 0,-50 0,26-25,-1 0,0 0,-25 0,50-25,-25 0,1 25</inkml:trace>
  <inkml:trace contextRef="#ctx0" brushRef="#br0" timeOffset="149566.9667">24259 4266,'25'-49,"0"49,0 0,0 0,-1 0,26 0</inkml:trace>
  <inkml:trace contextRef="#ctx0" brushRef="#br0" timeOffset="150752.1813">24433 4043,'-25'0,"-24"0,24 0,0 0,-25 0,26 25,-1-25,25 25,-50 0,25-1,-24 1,49 0,-50 0,25-25,0 49,1-49,-1 50,25 0,-75 74,26-75,49-24,0 25,0-1,-25 26,25-51,0 1,-25 50,0-75,25 74,0-49,0 25,-24-26,24 1,24 25,1-25,25 24,-25-49,-1 25,26-25,0 0,-26 0,1 0,0 0,50 0,-26 0,-24 0,0 0,24-25,1 25,-25-49,0 49,-25-25,0 0,0-49,74-26,-49 76,-25-1,25-25,-1 50,-24-25,0 0,0 1,0-1,0-25,0 25,0-24,0-1,0 1,0-26,0 50,0-24,0 24,-24-25,-26 26</inkml:trace>
  <inkml:trace contextRef="#ctx0" brushRef="#br0" timeOffset="162694.0658">20836 1637,'-25'0,"25"25,0 0,0 0,0 24,25 1,-25-1,0-24,0 0,25 0,0-25,-25 25,0-1,25 1,-25 0</inkml:trace>
  <inkml:trace contextRef="#ctx0" brushRef="#br0" timeOffset="196406.8603">20018 1265,'49'0,"150"-50,-1 50,1 0,-1 0,-74 0,25 0,-50 0,0 0,-24 0,-1 0,-49 0,25 0,-26 0,1 0,0 0,0 0,-25-24,49 24,-24 0,0 0,25-25,-26 25,1-50,25 50,-25 0,-1 0,26 0,-25 0</inkml:trace>
  <inkml:trace contextRef="#ctx0" brushRef="#br0" timeOffset="199016.0292">8558 3746,'-25'0,"0"0,-49 0,49 24,25 26,0-25,0 0,0-1,0 51,50-50,-25-1,24 1,-49 0,50 0,-50 0,0 24,49 1,-49-25,0-1,25 26,-25-25,0 24,-25-49,1 0,-1 0,-50 0,26 0,24 0,-49 0,24 0,25 0</inkml:trace>
  <inkml:trace contextRef="#ctx0" brushRef="#br0" timeOffset="199414.8443">8434 3621,'50'0,"-1"0,26 0,-1 0,50 0,0 0,-50 0,100 25,-149 0,24-25,1 0,-25 0</inkml:trace>
  <inkml:trace contextRef="#ctx0" brushRef="#br0" timeOffset="199958.3103">9302 3696,'0'0,"-50"0,50 50,0-26,50 26,-25-50,49 50,-24-26,-25-24,0 50,24-25,-49 0,0-1,0 1,0 25,0-25,0-1,0 1,0 25,-25-50,1 0,-1 0,-25 0,25 0,1 0,-26 0</inkml:trace>
  <inkml:trace contextRef="#ctx0" brushRef="#br0" timeOffset="200310.6199">9476 3423,'0'0,"25"0,-1 0,51-50,-26 50,-24 0,0 0,49 0,-49 0,25 0,-25 0,-1 0,26 0</inkml:trace>
  <inkml:trace contextRef="#ctx0" brushRef="#br0" timeOffset="205574.2866">7888 3473,'0'-25,"0"-25,99 25,25-49,1 24,98 1,-25-1,75 1,0-1,-50 25,75 0,-100-49,50 24,-198 50,24 0,-49 0,25 0</inkml:trace>
  <inkml:trace contextRef="#ctx0" brushRef="#br0" timeOffset="218598.5862">8037 2629,'0'-49,"50"-1,-26 50,26 0,-25 25,25 0,-26-25,-24 24,50 1,-50 0,0 25,0-25,-25-1,0 26,1 0,-76-1,100 1,-25-1,1-24,-26 25,25-25,25-1,0-48,50-26,24 25,1 25,-1-49,1 49,-26-25,-24 25,0 0,24 0</inkml:trace>
  <inkml:trace contextRef="#ctx0" brushRef="#br0" timeOffset="219367.4011">8682 2307,'0'0,"0"-25,0 0,0 0,25 1,0 24,-1 0,1 0,0 0,-25 49,0-24,0 49,0-24,-50 0,50-26,-24 1,24 0,-25 0,0 0,-25-1,26 26,-1-50,50 25,49-25,0-25,50 25,-74-25,-25 25,0-25,24 25,-24 0,0 0</inkml:trace>
  <inkml:trace contextRef="#ctx0" brushRef="#br0" timeOffset="224143.6862">5532 3994,'0'0,"0"-25,25-25,49 1,0 24,-24-25,0 25,-1 1,-49-1,0 0,25 0,-25 0,0 0,-25 1,-24 24,24 24,0-24,25 25,0 25,0-25,0 0,0-1,0 26,25 24,-25-49,49 0,1 0,-25-25,24 0,1 0,24 0,1 0</inkml:trace>
  <inkml:trace contextRef="#ctx0" brushRef="#br0" timeOffset="224591.3882">6499 2952,'0'0,"-25"25,-24 49,-1 0,1-49,49 25,0-25,0-1,0 26,0-25,0 49,24 1,1-51,25 76,-25-76,-25 51,49-50,-49 24,0-24,0 0,-25-25,1 0,-51 0</inkml:trace>
  <inkml:trace contextRef="#ctx0" brushRef="#br0" timeOffset="224815.744">6226 3671,'0'0,"25"-25,0 0,0-24,49 49,-24-25,-25 0,24-24,-24 49,74-50</inkml:trace>
  <inkml:trace contextRef="#ctx0" brushRef="#br0" timeOffset="225209.8786">6846 3001,'0'0,"0"75,0-1,0 1,0-51,0 51,0-26,0 51,50-76,0 51,-26-26,1-24,0 25,0 0,0-1,-1-24,-24 0,-24-25,-26 0,25 0</inkml:trace>
  <inkml:trace contextRef="#ctx0" brushRef="#br0" timeOffset="225455.778">6698 3646,'0'-25,"0"1,0-1,24 0,26 0,0-24,-1 24,-24 25</inkml:trace>
  <inkml:trace contextRef="#ctx0" brushRef="#br0" timeOffset="225758.1574">7119 3249,'25'-24,"0"24,0 0,0 0,24-25,-24 25,0 0</inkml:trace>
  <inkml:trace contextRef="#ctx0" brushRef="#br0" timeOffset="226055.5143">7243 3423,'25'0,"0"0,0 0,24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9T08:19:41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12676 15825,'0'75,"0"-50,0-1,0 51,0-50,0 24,0-24,0 0,0 24,74-49,-24 25,-1 0,-24-25,25 25,-50 0,24-25,1 0,-25 24,0 1,0 0,0 0,-74-25,24 0,-24 0,49 0,0 0,0 0,-24 0,24 0,0 0,-24 0</inkml:trace>
  <inkml:trace contextRef="#ctx0" brushRef="#br0" timeOffset="384.2246">12800 15850,'24'-25,"26"25,0-24,-50-1,49 25,1 0,-50-25,49 25,-24 0,0 0</inkml:trace>
  <inkml:trace contextRef="#ctx0" brushRef="#br0" timeOffset="927.3784">13221 15949,'0'0,"-74"50,49-25,25 0,0-1,0 1,50 0,-1-25,-24 0,0 0,0 0,24 0,-49 25,0 0,0-1,0 1,-25-25,1 25,-1-25,0 0</inkml:trace>
  <inkml:trace contextRef="#ctx0" brushRef="#br0" timeOffset="1224.4227">13296 15974,'0'-25,"0"1,74-76,-49 100,24-24,1-1,-25-25,0 50,0 0,-1 0,1 0</inkml:trace>
  <inkml:trace contextRef="#ctx0" brushRef="#br0" timeOffset="1544.4151">13941 15825,'49'0,"-24"0,25 0,-26 0</inkml:trace>
  <inkml:trace contextRef="#ctx0" brushRef="#br0" timeOffset="2526.3279">13891 16049,'-25'0,"25"-50,25 50,25-50,24 26,-49 24,49 0,-49 0,25 0</inkml:trace>
  <inkml:trace contextRef="#ctx0" brushRef="#br0" timeOffset="3310.807">15106 15652,'0'-25,"50"25,-25 0,0 0,-1 0,1 25,-25 0,0 24,0 1,-49-1,24 1,0-50,-25 25,26 0,-1-25,74 0,-24 0,0 0,-25 24,0 26,0-25,0 0,0 24,-50-24,1-25,24 0,-25 0,26 0</inkml:trace>
  <inkml:trace contextRef="#ctx0" brushRef="#br0" timeOffset="4056.0902">15578 15627,'24'0,"1"0,25 0,-25 25,0 49,-25-49,0 0,0 49,0-24,0-25,-50 24,25-49,75 0,-25 0,-1 0,1 25,-25 0,0 0,0-1,0 26,0-25,0 0,-49-1,-1-24,25 0,0 0,0 0,1 0</inkml:trace>
  <inkml:trace contextRef="#ctx0" brushRef="#br0" timeOffset="4680.4306">14511 16718,'0'0,"-50"100,50-26,-49 50,49 25,0-75,0 50,0 0,74-24,-49-26,25-24,-1-1,1-24,-25-25,0 0,-1 0,100 0,-74 0</inkml:trace>
  <inkml:trace contextRef="#ctx0" brushRef="#br0" timeOffset="5031.1188">15230 16966,'0'75,"0"-50,0 49,0-49,0 49,0-49,0 99,0-74,0-26</inkml:trace>
  <inkml:trace contextRef="#ctx0" brushRef="#br0" timeOffset="5400.717">15057 17115,'0'-49,"99"-51,-74 100,24 0,-24 0,0 0,0 0,24 0,-24 0,0 0</inkml:trace>
  <inkml:trace contextRef="#ctx0" brushRef="#br0" timeOffset="5792.5052">15602 16966,'-49'50,"-1"0,1 49,-1-25,25-49,25 25,0-26,0 1,0 0,0 0,25-25,0 0,0 0,24-25,1 25</inkml:trace>
  <inkml:trace contextRef="#ctx0" brushRef="#br0" timeOffset="6134.4769">15950 16793,'0'74,"0"1,0-1,0 0,-50-24,50-25,0 0,0 49,0-24,0-26,0 1</inkml:trace>
  <inkml:trace contextRef="#ctx0" brushRef="#br0" timeOffset="6648.4668">15801 16942,'0'-25,"0"0,25-25,24 50,-24-49,0 74,25-1,-50 1,0 0,0 0,0 0,0 24,0-24,0 0,-25 49</inkml:trace>
  <inkml:trace contextRef="#ctx0" brushRef="#br0" timeOffset="7311.3669">16545 16694,'25'0,"-25"24,0 51,0 49,0-50,0 1,0-1,-25 25,-25-24,26-26,-26 1,-24-1,49-24,-25 50,-24-75,49 25,0-1</inkml:trace>
  <inkml:trace contextRef="#ctx0" brushRef="#br0" timeOffset="7895.096">17264 15304,'25'0,"-25"50,0 25,0-51,0 51,0-1,0-49,-25 74,25-24,0-51,0 1,0 0,0 25</inkml:trace>
  <inkml:trace contextRef="#ctx0" brushRef="#br0" timeOffset="8334.4857">17091 15627,'0'-25,"0"0,0 1,25 24,49-25,-49 25,0 0,24 0,-24 0,0 0,0 0</inkml:trace>
  <inkml:trace contextRef="#ctx0" brushRef="#br0" timeOffset="9143.3431">18381 15354,'0'0,"24"-25,26 25,-25-49,0 49,-1 0,1 0,25 0,-25 0,-1 24,-48 51,-1-25,0-1,-25-24,50 0,-24-25,24 25,-25-1,50 1,-1-25,1 0,0 0,49 0,-74-25,25 25</inkml:trace>
  <inkml:trace contextRef="#ctx0" brushRef="#br0" timeOffset="9839.4398">18976 15180,'25'-24,"0"24,-1 0,26 0,-50 24,0 1,0 0,0 74,-74 1,-1-51,75 26,-25-26,-24-24,49 25,-25-26,50 1,49-25,-24 0,-1 0,1-25,-25 25,24 0,-24-24,0 24,0-25</inkml:trace>
  <inkml:trace contextRef="#ctx0" brushRef="#br0" timeOffset="10351.7418">18306 16346,'0'0,"-25"100,-74-26,50 75,49-75,-50 1,50 24,0-25,0 50,0-99,25 49,0-49,-1 0,26 0,-25-25,0 0,49 0,-49 0,49 0</inkml:trace>
  <inkml:trace contextRef="#ctx0" brushRef="#br0" timeOffset="11231.4965">18703 16421,'0'25,"-25"-1,25 51,-49-1,49 1,0-26,0 26,-25-1,25-99,0 0,0-49,49 49,-49-99,25 124,0-25,25-24,-50 24,0 0,49 25,-24-25,0 25,0 0,-25-49,0 24,0 0,0 0,-25 25,0 50,-25 24,50 1,0-1,0-49,0 0,0 24,0-24,0 0</inkml:trace>
  <inkml:trace contextRef="#ctx0" brushRef="#br0" timeOffset="11583.2006">19001 16272,'-50'25,"50"24,0 26,0-1,0 1,0-51,0 51,0-50,0 49,0-24</inkml:trace>
  <inkml:trace contextRef="#ctx0" brushRef="#br0" timeOffset="11967.6112">18852 16297,'0'-25,"25"25,24 0,-24 0,0 0,0 0,24 0,-24 0,50 0,-51 0</inkml:trace>
  <inkml:trace contextRef="#ctx0" brushRef="#br0" timeOffset="12319.0471">19323 16321,'0'75,"0"-50,0 49,0-24,0 24,0-49,0 49,0-49,0 0,0 25</inkml:trace>
  <inkml:trace contextRef="#ctx0" brushRef="#br0" timeOffset="12734.6984">19224 16520,'0'-50,"0"26,0-1,0 0,0-25,25 50,24-25,-49 1,50 24,-25 0,0 0,-1 0,26 0,-25 0</inkml:trace>
  <inkml:trace contextRef="#ctx0" brushRef="#br0" timeOffset="13078.6057">19596 16321,'25'50,"-25"-25,0 99,0-50,0-24,0 24,0-49,0 0</inkml:trace>
  <inkml:trace contextRef="#ctx0" brushRef="#br0" timeOffset="13575.1878">19646 16321,'49'-24,"-49"-26,50 50,-25 0,-1 0,1 25,-25 0,0 24,0-24,0 0,0 0,0 24,-49-49,-1 0,25 0,0 0,50 0</inkml:trace>
  <inkml:trace contextRef="#ctx0" brushRef="#br0" timeOffset="13952.6776">20167 15776,'24'0,"51"0,-75 99,25-49,24 98,-24-48,49 24,-74-50,0 50,25-49,-25 73,0-73,0-1,0 1,0-1,-74-24,24-26,25 1,-49 25,24-25,1-1</inkml:trace>
  <inkml:trace contextRef="#ctx0" brushRef="#br0" timeOffset="14791.9708">12179 16669,'25'0,"25"0,24-25,1 25,-1-25,100-24,-1 49,-24-50,50 50,-125-50,0 50,1 0,-1 0,-24 0,0-49,-26 49,26 0,-100 0,-74 0</inkml:trace>
  <inkml:trace contextRef="#ctx0" brushRef="#br0" timeOffset="15126.8777">12204 16743,'0'0,"25"0,124 0,49 0,100 0,-50 0,-50 0,1 0,-125 0,1 0,-50 0,-1 0,1 0</inkml:trace>
  <inkml:trace contextRef="#ctx0" brushRef="#br0" timeOffset="17535.1951">19398 14536,'-25'0,"-25"0,25 0,1 0,-1 0,-25 0,25 0,1 0,-26 0,25 0,0 0,1 0,-26 0,25 0,0 0,-24 0,24 0,0 0,0 0,-24 24,24-24,25 25,-25-25,0 0,0 0,1 25,-26-25,25 50,-24-26,24-24,0 50,-25-25,26-25,-1 25,0-1,25 1,-50 0,26 0,-1-25,-25 49,25-24,1 0,-1 0,0 24,0-24,0 25,1-1,-1 1,0 0,25-26,-25 76,25-75,0 49,0-49,0 49,0-49,0 25,0-26,0 1,0 25,0-25,0-1,0 51,0-26,25 1,0-50,-25 99,99-49,-99-1,50-24,-26-25,51 25,-75 0,49 0,26-25,-1 49,1 1,-51-50,76 25,-1 0,-50-1,-24-24,50 0,-26 0,-24 0,0 0,0 0,49 0,-24 0,24 0,-49 0,0 0,49 0,1 0,-26 0,1 0,24-24,-24-1,-25-25,-1 25,26 0,-25-49,0 0,24 24,-24 0,25-24,-1-75,1 25,-50 25,0-25,25 25,-25 24,0-24,0 49,0-24,0 49,0 0,0-24,0 24,0-25,-50 26,1 24,24-50,-25 50,-24 0,49 0,-50-50,51 50,-100 0,49-24,26 24,24 0,0 0,0 0,-24 0,24 0</inkml:trace>
  <inkml:trace contextRef="#ctx0" brushRef="#br0" timeOffset="22702.8789">15082 16247,'24'-25,"51"0,49-24,-25-1,-25 1,50 24,-74 25,-25-50</inkml:trace>
  <inkml:trace contextRef="#ctx0" brushRef="#br0" timeOffset="23159.2154">14809 16495,'74'0,"149"-74,-24 74,-26-75,1-24,-99 74,-1 25,-49-25,0 25,-1 0</inkml:trace>
  <inkml:trace contextRef="#ctx0" brushRef="#br0" timeOffset="24382.2466">13990 17388,'-49'0,"-26"0,-74 0,75 0,24 25,1 24,-1 1,25-25,0 25,25-26,0 1,0 0,50-25,49 0,25-25,-99 0,74-24,-74 24,0 0,0 0,-50 25</inkml:trace>
  <inkml:trace contextRef="#ctx0" brushRef="#br0" timeOffset="24855.3203">14065 17611,'0'25,"0"0,0 0,0 24,49-49,1 0,-1 0,26-74,-26 24,51 1,-51 24,-24 0,0 0</inkml:trace>
  <inkml:trace contextRef="#ctx0" brushRef="#br0" timeOffset="25464.6184">14586 17909,'74'0,"-24"0,74 0,-50 0,0 0,-49 0,50 0,-51 0,1 0,0 0,-25-25,-25 25,0 25,25 0,-24 0,24 24,0 1,24-50,26 25,-25-25,24 0,26 0,-26 0,26 0,-50 0,-1 0</inkml:trace>
  <inkml:trace contextRef="#ctx0" brushRef="#br0" timeOffset="25847.9647">15776 17835,'25'0,"25"0,-50 24,49 51,-49-50,0-1,0 26,0-25,0 49,0-123,0-1,50-24,49 24,-49 25</inkml:trace>
  <inkml:trace contextRef="#ctx0" brushRef="#br0" timeOffset="26423.0746">16421 17810,'0'99,"-50"-25,50 1,-49 24,24-25,25-49,0 0,0 25,25-50,0 0,49-50,-24 50,-1 0,-24 0,-25 25,0 0</inkml:trace>
  <inkml:trace contextRef="#ctx0" brushRef="#br0" timeOffset="26879.9517">16917 18207,'25'-25,"0"0,-50-25,-49 50,49 0,0 0,-49 0,24 0,0 0,25 25,-24 25,49-25,0-1,-25-24,50 25,49-25,1 0,-1 0</inkml:trace>
  <inkml:trace contextRef="#ctx0" brushRef="#br0" timeOffset="27318.9387">17388 17983,'0'0,"-24"50,-26-25,50 0,-50-1,50 26,-24-25,24 0,24-1,26-24,24-24,-49-1</inkml:trace>
  <inkml:trace contextRef="#ctx0" brushRef="#br0" timeOffset="27474.4842">17488 18182,'49'0,"1"0,-25 0</inkml:trace>
  <inkml:trace contextRef="#ctx0" brushRef="#br0" timeOffset="28074.6716">17959 17934,'-74'0,"49"25,0-1,0 1,0 0,1 0,48-25,1 0,25 0,-1-75,-49 51,25-1,25-25,-50 25,0 1,0 98,0-49,0 49,0-49,-25 25,25-26,0 1,0 25,0-1,0 1,0-25,0 0</inkml:trace>
  <inkml:trace contextRef="#ctx0" brushRef="#br0" timeOffset="30535.2685">16669 18182,'0'99,"25"-74,-25 0,25-25,0 0,-1 49,26-49,-25 0,0 0,24 0,1 0,-50-25,49 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9T08:21:46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 2778,'0'50,"0"24,0-49,0 49,0-49,0 25,-24-1,-1-49,25 50</inkml:trace>
  <inkml:trace contextRef="#ctx0" brushRef="#br0" timeOffset="848.5305">1315 2704,'0'0,"25"-25,0 25,-25-50,0 25,24 1,-24-1,0 0,25 25,-25-25,25 0,0 25,0 0,-1 0,1 0,25 0,-25 0,-25 25,0 0,0 0,0 0,0 49,-25-49,0 25,-49-26,24 26,0 0,26-26,-51 1,50 0,1-25,73 25,-24 0,25-25,-50 24,49 1,-24-25,0 25,0 25,24-26,-24 26,0-50,-25 50,49-50,-24 0,0 0</inkml:trace>
  <inkml:trace contextRef="#ctx0" brushRef="#br0" timeOffset="1407.8768">1886 2853,'-25'0,"-25"0,25 49,-24-49,49 50,0-25,-50-1,50 26,0-25,0 0,0-1,25-24,24 0,-24 0,25 0,-50-24,0-26,0 25,0 0,0 1,0-26,0 25,0 0,-25 25,0-24</inkml:trace>
  <inkml:trace contextRef="#ctx0" brushRef="#br0" timeOffset="3288.5905">1935 2803,'25'0,"-25"25,0 49,0-49,0 0,0 24,0-24,0 0,0 0,50-25,-26 0,1 0,25-25,-50 0,0 0,0 1,25 24,-25-50,0 25,0 0,0 1,0 48,0 1,0 0,0 25,0-26,0 1,24 0,1-25,0 0,0 0,24 0,1-25,-25-24,-25 24,0 0,0-25,0 75,0 50,0-51,0 1,0 25,0-25,49-125,1 76,-50-1,25-50,0 51,-1 24,1 0,-25 24,0 51,0-1,0 1,0-51,0 1,0 0,25-25,25 0,-26 0,26 0,24-25,-74-24,50 24,-50-25,25 25,-25 1,0-1,-25 25,0 0,0 0,1 0,-1 25,25-1,0 26,0-25,0 0,25-50,24-25,1-74,24-49,-74 123,50-49,-50 24,25 50,-25 1,0-26,25 50,-1 25,-24 49,0 1,0 49,0-99,0 49,0 0,0-49,0 0,0 25,0-26,0 1,25-25,25 0,-25 0,49 0</inkml:trace>
  <inkml:trace contextRef="#ctx0" brushRef="#br0" timeOffset="3823.8497">3994 2356,'25'25,"-25"50,0-51,0 100,0-49,0-50,25 24,-25-24</inkml:trace>
  <inkml:trace contextRef="#ctx0" brushRef="#br0" timeOffset="4296.0006">3895 2480,'0'-24,"0"-1,0 0,0-49,24 49,76-25,-51 50,26 0,-1 0,-49 0,49 0,-49-25,25 25,-25 0</inkml:trace>
  <inkml:trace contextRef="#ctx0" brushRef="#br0" timeOffset="5472.9342">4242 2828,'0'-25,"25"25,-25-50,0-24,0 49,0 0,25 75,-1-50,1 0,50 0,-51 0,51 0,-26 0,-24 0,0 0,0 0,0 0,-75 25,50 0,-25 24,25-24,-49 49,49-24,0-25,49-25,26 0,-51-25,26-49,-25 49,24-74,1 24,-50 50,0 0,50 1,-50 48,0 1,0 0,0 25,-25-1,25-24,0 25,25-50,-1 0,1 0,0 25,0-25,25 0,-1 0</inkml:trace>
  <inkml:trace contextRef="#ctx0" brushRef="#br0" timeOffset="5873.0069">4936 2356,'-24'0</inkml:trace>
  <inkml:trace contextRef="#ctx0" brushRef="#br0" timeOffset="6369.414">5085 2555,'25'49,"-25"-24,0 50,0 49,0 0,0-25,0 25,0 25,0-50,0-49,0 24,0-49,0 0,0-75,0 25,0 0</inkml:trace>
  <inkml:trace contextRef="#ctx0" brushRef="#br0" timeOffset="6895.6656">5135 2555,'25'-50,"0"50,-1-25,1 1,0 24,0 0,0 0,24 0,-24 0,0 0,0 0,-25 49,-75 50,50-74,1 25,-1-25,0 0,-25 24,26-49,-1 0,25 25</inkml:trace>
  <inkml:trace contextRef="#ctx0" brushRef="#br0" timeOffset="7536.0581">6276 2133,'0'75,"0"-51,0 51,0-1,0 1,0-1,0 0,0-49,0 25,0-25,0 0,0-1</inkml:trace>
  <inkml:trace contextRef="#ctx0" brushRef="#br0" timeOffset="8001.0055">6152 2257,'0'0,"25"-25,0-24,-25 24,24-25,1 50,25-24,24 24,-49-50,0 50,24 0,26 0,-50 0,-1 0,1 0,0 0,0 0</inkml:trace>
  <inkml:trace contextRef="#ctx0" brushRef="#br0" timeOffset="8448.7168">6698 2480,'0'75,"0"-26,0-24,0 0,0 0,0 25,0-26,0 1,24 0</inkml:trace>
  <inkml:trace contextRef="#ctx0" brushRef="#br0" timeOffset="8791.8573">6797 2208,'25'0,"-1"0</inkml:trace>
  <inkml:trace contextRef="#ctx0" brushRef="#br0" timeOffset="12328.2157">6896 2282,'0'25,"0"49,0-24,0 24,0-49,0 25,0-1,0 1,0-25,0 0,0-1,0 26,0-25,25-50,-25 0,0 0,0 1,124-51,-99 50,-25-24,0 24,24 0,-24 0,25 0,25 75,-50-25,0 0,0-1,0 1,50 50,-50-26,0-24,24-25,-24-25,25 1,-25-26,0 25,25 25,0 0,-25-25,0 0,25 1,-1 24,-24-25,25 25,0-25,0 25,-25 25,0 0,0-1,0 26,0-25,0 0,49 24,-24-49,25 0,-25 0,-1 0,26 0,-25 0,24 0,-24 0,25 0,-1 0,-24-24,0-26,0 25,-25 0,74-49,-74 49,0-25,-25 50,1 0,-1 0,0 0,-25 0,26 0,-1 25,25 25,-25-50,25 25,0-1,-25 26,25 0,0-1,0-24,0 0,0 25,0-26,0 1,0 0,0 0,25-25,-25 25,25-25,0 0,-1 0,26 0,-25 0,0 0,24 0,-24 0,-25-25,25 25,0-25,-25 0,24 25,76-25,-26 25,-49 0</inkml:trace>
  <inkml:trace contextRef="#ctx0" brushRef="#br0" timeOffset="14032.1068">7963 4341,'49'0,"75"0,-24-25,24 25,-25-25,-25 0,1 25,-51 0,1 0,0 0,25-24,-26 24,1 0</inkml:trace>
  <inkml:trace contextRef="#ctx0" brushRef="#br0" timeOffset="16023.5014">3101 5234,'0'25,"25"-25,0 0,24 24,-24 1,0-25,99 25,-50 25,1-50,49 0,24 0,-24 0,50 0,49 0,-74 0,-74 0,73 0,51 0,-25 0,74 0,-100 0,51 0,-125 0,25 24,-49 1,24-25,1 0,-50 0,49 0,-49 0,25 0,-26 0,1 0,99 0,-49 0,-1 0,-49 0</inkml:trace>
  <inkml:trace contextRef="#ctx0" brushRef="#br0" timeOffset="17223.2631">8409 5383,'-49'24,"73"-24,100 0,-49 0,49 0,-50 0,50 0,-49 0,73 0,-73 0,49 0,-50 0,-49 0,0 0,0 0</inkml:trace>
  <inkml:trace contextRef="#ctx0" brushRef="#br0" timeOffset="18375.2242">3275 6127,'24'25,"51"-25,49 0,74 0,1 0,-1 0,-123 0,-1 0,-24 0</inkml:trace>
  <inkml:trace contextRef="#ctx0" brushRef="#br0" timeOffset="19216.1108">6202 6226,'124'0,"-50"-25,75 25,-25 0,-25 0,0 0,-74 0,74-25,-74 25</inkml:trace>
  <inkml:trace contextRef="#ctx0" brushRef="#br0" timeOffset="20679.5089">10245 5209,'0'0,"-50"-50,0 50,26-49,-26 24,25 25,0-25,1 25,-1 0,-50 0,51 0,-26 0,25 0,0 0,1 0,-76 25,51 0,24 0,0-25,0 49,-24-24,24 74,0-49,0-1,1 26,24-50,-50 24,50 26,0-1,0-49,0 49,0-49,0 50,0-26,0-24,0 0,0 0,25 24,0-24,-1 0,1 0,0 24,25-24,-26-25,26 25,24 24,-49-49,0 25,25-25,24 50,-49-50,0 0,49 0,25 49,-24-49,-1 0,-24 0,49 25,-25-25,1 0,-50 0,-1 0,51 0,-50 0,24 0,26 0,-1 0,-49 0,49-49,75-1,-99 25,24-24,-49 24,0 25,99-25,-99-49,24 49,1 0,-25-25,24 26,-24-26,25 0,-1 26,-49-26,0 25,25-25,-25 26,0-1,0 0,0-25,-25 1,0 24,1 0,-51-74,26 74,-75-24,-75-26,100 50,0 1,-25-51,-50 26,75 49,24-25,1 25,0 0,-1 0,25 0,26 0,-1 0,-50 0,51 0</inkml:trace>
  <inkml:trace contextRef="#ctx0" brushRef="#br0" timeOffset="30336.559">21283 819,'-25'74,"0"0,25-24,-49 24,49-49,-25 25,25 24,0-49,0 49,-25-74,25 25,0 0,0 49,-25-49,0 25,25-25,0 24,-24-24,24 25,0 24,-50 25,50-74,0 50,0-1,0-49,0 49,0-49,0 25,0 24,0-49,0 0,0 24,0-24,0 0,0 0,0 24,0 26,-25-51,25-98</inkml:trace>
  <inkml:trace contextRef="#ctx0" brushRef="#br0" timeOffset="31240.3342">21506 248,'0'-25,"-25"25,0 0,-49 0,74 25,-25 0,-24 0,24 24,-25-24,25 25,-24-1,49-24,0 25,0-25,0-1,0 1,0 0,0 0,49-25,-24 0,0 0,0 0,49 0,-49 0,25 0,-26 0,1 0,0 0</inkml:trace>
  <inkml:trace contextRef="#ctx0" brushRef="#br0" timeOffset="32272.0435">23118 744,'25'25,"-25"25,0-1,-25-24,1 74,24-74,0 49,-50 1,50-50,0-1,0 26,0 24,0-49,-25 0,25 49,0-24,0 24,-50 1,50-50,0 0,0 49,0-24,0-26,-24 1,24 25,0-25,0-1,0 1,0 25,0-25,0-1,0 26,0-25,0 0,0-1,-50 51,50-50,0 24,0 1,-25-50,25-75,0 1</inkml:trace>
  <inkml:trace contextRef="#ctx0" brushRef="#br0" timeOffset="33294.9955">23490 74,'0'25,"-24"25,-26-1,50-24,-25 0,25 0,-25 24,25-24,0 0,0 0,25-25,0 25,0 24,0-24,-25 0,0 0,0 24,-25-49,-25 0,25 0,1 0,-1 0</inkml:trace>
  <inkml:trace contextRef="#ctx0" brushRef="#br0" timeOffset="34719.9655">20985 1116,'25'0,"0"0,24 0,-24 0,0 0,25 0,-26 0,1 0,0 0,25 0,-1 0,-24 0,25 0</inkml:trace>
  <inkml:trace contextRef="#ctx0" brushRef="#br0" timeOffset="35991.0248">20613 819,'-25'0,"-24"0,24 0,0 0,0 0,-24 0,24 0,0 0,0 0,0 0,25 24,-24 1,24 0,0 0,0 0,0 24,0-24,24-25,-24 25,25 0,0-25,-25-25,25 0,49 0,-49 0,-25 1,25-1,-25 0,0-25,0 26</inkml:trace>
  <inkml:trace contextRef="#ctx0" brushRef="#br0" timeOffset="39888.7465">19274 422,'0'24,"-124"101,124-76,0 1,0-25,-25 49,0-24,25-26,0 51,-25-1,25 1,0-1,0 0,0-24,0 24,0 1,0-50,0-1,0 51,0-50,0 24,0-24,0 0,0 25,0-26,0 1,0 0,0 49,0-24,0-25,0 24,0-24,0 0,0 49,0-49,0 0,0 25,0 24,0-49,0 0,0-1,-49 26,49-25,0 49,0-49,-25 25,25-26,0 1,0 25,0-25,-25 0,0-25,0 0</inkml:trace>
  <inkml:trace contextRef="#ctx0" brushRef="#br0" timeOffset="40648.6989">18678 2257,'25'25,"25"-25,-50 50,49-26,-24 26,0 0,0-26,0 1,-1 25,1-25,25-1,-25 1,24 25,-49 0,25-50</inkml:trace>
  <inkml:trace contextRef="#ctx0" brushRef="#br0" timeOffset="41255.9588">19348 2332,'-50'49,"1"26,-1-26,1-24,49 0,-50 0,50-1</inkml:trace>
  <inkml:trace contextRef="#ctx0" brushRef="#br0" timeOffset="46231.7163">21208 1042,'50'0,"-25"0,0 25,-1-1,26-24,-25 25,0-25,-1 0,26 25,-25-25,0 0,-1 0,26 50,-25-50,0 0,-1 24,26 1,-25 25,24-50,-24 0,25 25,-25-25,-1 0,1 0,25 24,-25 1,0-25,24 25,-24-25,0 0,24 25,-24-25,0 0,25 49,-26-49,51 0,-50 25,24-25,-24 0,0 50,0-50,49 0,-49 0,0 25,-1-25,1 0,25 24,-25-24,-1 0,26 50,-25-50,0 0,-1 0,1 0,-25 25,50-25,-25 0,0 25,24-25,-24 0</inkml:trace>
  <inkml:trace contextRef="#ctx0" brushRef="#br0" timeOffset="47464.9816">22796 1414,'0'25,"74"-1,-74 26,25-25,-25 0,25-1,-50 1,25 0,-25-25,-24 25,-1 25,25-50,0 0,1 0,-26 0,25 0,0 0</inkml:trace>
  <inkml:trace contextRef="#ctx0" brushRef="#br0" timeOffset="50679.937">23317 1339,'-25'-24,"0"24,-24 49,49 1,0-25,0-1,0 51,0-50,0 24,0-24,0 0</inkml:trace>
  <inkml:trace contextRef="#ctx0" brushRef="#br0" timeOffset="51791.5364">23639 1488,'-25'0,"1"0,-1 0,0 25,0 0,0 24,25-24,0 0,0 0,0 25,0-26,0 1,0 0,50-25,-25 0,0 0,-1 0,-24-50,25 50,-25-24,25-26,-25 25,0 0,0-24</inkml:trace>
  <inkml:trace contextRef="#ctx0" brushRef="#br0" timeOffset="53175.7486">22994 2406,'-49'0,"24"0,25 50,0-26,0 26,0-25,0 0,0 24,0-24,0 0,0 0,0 24,0-24</inkml:trace>
  <inkml:trace contextRef="#ctx0" brushRef="#br0" timeOffset="54455.7422">20960 2555,'0'-25,"25"25,-25 25,0 0,25 24,-25-24,0 0,0 25,0-26,0 26,0-25,0 0,0-1,0 1,0 0,0 25,0-26,0 1,0 0,0 25,0-26</inkml:trace>
  <inkml:trace contextRef="#ctx0" brushRef="#br0" timeOffset="55703.5982">23044 2704,'0'0,"0"25,0 24,0-24,0 0,0 0,0-1,0 26,0-25,-25 0,25-1,0 26,0-25,-25 24</inkml:trace>
  <inkml:trace contextRef="#ctx0" brushRef="#br0" timeOffset="58151.5189">23019 1687,'-50'0,"1"0,24 0,0 0,-24 0,24 0,0 0,0 0,-24 0,24 0,0 0,-25 0,26 0,-1 49,-25-49,25 0,1 0,-26 25,25-25,25 25,-49-25,24 25,-25-25,1 0,24 0,0 25,0-1,0-24,-24 0,24 25,0-25,0 0,-24 0,24 25,0-25,-25 0,26 0,-1 0,-25 25,25 0,1-25,-26 0,25 0,0 0,1 0,-51 0,75 24,-25-24,-24 0,24 0,0 0,-24 25,24-25,0 0,-25 25,26 0,-1-25,-25 25,1-1,-1 26,25-25</inkml:trace>
  <inkml:trace contextRef="#ctx0" brushRef="#br0" timeOffset="59407.6288">21332 1885,'-24'25,"-26"0,25 24,0-24,1 25,-26-25,50-1,-25-24,0 0,1 25,48-25,1 0,25 0,-25 0,-1 0,51 0,-1 0,-49 25,0-25,49 25,-74 0,25-25,25 0,-26 24,1-24,25 0,-25 0</inkml:trace>
  <inkml:trace contextRef="#ctx0" brushRef="#br0" timeOffset="60680.0941">20291 1910,'-25'0,"25"25,0 0,0-1,0 26,-25 0,0-50,25 49,0-24,0 0,0 24,0-24,0 0,0 0,0 0</inkml:trace>
  <inkml:trace contextRef="#ctx0" brushRef="#br0" timeOffset="63960.9452">20067 2059,'0'-75,"25"51,0 24,-25-25,25 25,24 0,-49 25,0-1,0 26,0-25,0 0,0 24,0 1,-24-25,-1-25,0 24,-25-24,50 25,-24 0,-1 0,74-25,-24 0,0 0,0 0,49 0,-24 0</inkml:trace>
  <inkml:trace contextRef="#ctx0" brushRef="#br0" timeOffset="64987.166">20613 2084,'-25'0,"0"0,-49 0,49 49,-49-49,49 50,25-25,0-1,-25 1,25 25,0-25,25-25,25 24,-50 1,24-25,26 0,-25 0,0 0,-1 0,26 0,-25 0,0-25,-1 25,-24-49,25 24,-25 0,25-24,-25 24,0 0,0 0,0-24,0 24,-50 25,26 0,-1 0,0 0,25 25</inkml:trace>
  <inkml:trace contextRef="#ctx0" brushRef="#br0" timeOffset="68030.8667">14858 496,'0'-25,"0"0,0-24,0 24,0 0,0-24,0 123,-24-49,-26 0,25-1,-49 1,74 0,-25-25,0 25,0 0,1-25,24 25,-25-25,74 0,-24 0,0 0,25 24,24 1,-49-25</inkml:trace>
  <inkml:trace contextRef="#ctx0" brushRef="#br0" timeOffset="68663.7058">14858 347,'-74'-99,"24"74,26 25,-1 0,-25 0,25 0,1 0,-1 0,0 0</inkml:trace>
  <inkml:trace contextRef="#ctx0" brushRef="#br0" timeOffset="69543.3796">15379 347,'-49'0,"24"0,0 0,-25 50,1-25,24-1,0 26,0-25,25 0,0 0,0 24,0-24,0 0,0 0,25-25,-25 24,25-24,25 0,-26 0,1 0,0 0,25 0,-26 0,1 0,0-49,0 49,-25-25,0-25,0 26,0-1,0-25,0 25,0 0</inkml:trace>
  <inkml:trace contextRef="#ctx0" brushRef="#br0" timeOffset="70103.9626">15702 446,'49'0,"-24"-24,0 24,0-25,24 25,26 0,-1 0,-49 0,0 0,0 0,24 0,-24 0,0 0,24 0,-24 0</inkml:trace>
  <inkml:trace contextRef="#ctx0" brushRef="#br0" timeOffset="70824.9607">16868 298,'-25'0,"-25"24,25 1,25 25,-24-50,24 25,0-1,-50 1,50 25,0-25,0 0,0-1,0 1,25-25,0 0,24 0,-24 0,0 0,24 0,-24 0,0-25,-25 1,25-1,0 25,-25-50,24 25,-24 0,0-24,0 24,50 0,-50 0,0 1,0-1,0 0,0 0,-25 0,0 25,1 0,-26 0,-24 0,49 0,0 0</inkml:trace>
  <inkml:trace contextRef="#ctx0" brushRef="#br0" timeOffset="71654.9601">12502 298,'0'24,"-50"1,25 50,25-51,-99 101,99-76,-49 50,24-74,25 0,0 0,-25 24,25-24,-50 25</inkml:trace>
  <inkml:trace contextRef="#ctx0" brushRef="#br0" timeOffset="72536.2119">12576 248,'50'0,"-50"-25,74 25,-49 0,0 0,0 0,-25 25,0 0,0 24,0-24,0 0,-25 25,-25-1,-24-24,49-25,-49 50,49-25,0-25,25-25,25 25,0 0,0 0,24 0,-24 0,25 49,-1 1,-24-50,0 0,24 0,-24 0,25-50,-1 26,-24-1</inkml:trace>
  <inkml:trace contextRef="#ctx0" brushRef="#br0" timeOffset="72895.3296">13072 248,'-24'74,"-26"-49,50 0,0 25,0-26,0 1,0 0</inkml:trace>
  <inkml:trace contextRef="#ctx0" brushRef="#br0" timeOffset="73304.356">12948 198,'0'-24,"25"24,0 0,49 0,-49 0,25 0,-25 0</inkml:trace>
  <inkml:trace contextRef="#ctx0" brushRef="#br0" timeOffset="73695.1692">13320 198,'0'0,"0"25,0 50,0-51,0 51,0-26,-24 26,24-50,-25 24,25-24,0 0,0 0</inkml:trace>
  <inkml:trace contextRef="#ctx0" brushRef="#br0" timeOffset="74136.6838">13221 322,'0'-24,"0"-26,25 50,25-50,24 50,-24-24,-1 24,-24 0,25 0,-25 0</inkml:trace>
  <inkml:trace contextRef="#ctx0" brushRef="#br0" timeOffset="74567.1703">13643 521,'25'0,"0"0,-1 0,1 0,25 0</inkml:trace>
  <inkml:trace contextRef="#ctx0" brushRef="#br0" timeOffset="75263.2743">13593 595,'0'25,"75"-25,-26 0,-24 0</inkml:trace>
  <inkml:trace contextRef="#ctx0" brushRef="#br0" timeOffset="117928.422">12502 15850,'0'-25,"-25"25,0 0,-24 0,24 0,0 0,-25 0,1 75,24-26,25-24,-50 0,50 74,-24-74,-1 25,25-1,-25-49,25 25,0 49,0-49,-50 0,50 25,0-25,0-1,0 1,0 25,0-25,0-1,0 1,0 25,0-25,0-1,0 26,0-25,-24 0,24 24,0-24,0 0,0 24,0 1,0 0,0-26,0 1,0 25,0 24,0-49,0 0,0 0,0 24,0-24,0 0,24 0,1-1,0 26,0-50,0 25,24 74,26-24,24 24,-74-99,-1 49,26 1,0-25,-1 0,1-1,24 26,-49-50,0 0,49 0,-49 25,25-25,-25 0,99 49,-50-49,0 0,1 0,-26 0,1 0,24 0,-24 0,25 0,-1 0,-49 0,24 0,1 0,24 0,1 0,-1 0,-24 0,-1 0,1-49,0 24,-1-25,50 1,-49-1,0 1,24-1,1 0,-26-24,26-50,-26 74,-24-24,0-1,0 26,24-26,-49 1,25 24,-25-49,0 0,0 74,0 0,0-49,0 24,0-24,0 0,0 49,0-50,0 1,0 49,-25-49,25-1,-25 75,1-49,-1-1,-25 0,25 50,-24-24,-1-1,25 0,-74 0,25 0,-1 1,50-26,-99 0,75 50,-1 0,50-24,-49 24,-26-25,1-25,49 50,-49-25,-1 25,-49-49,50 49,-75 0,74 0,1-50,-50 50,50 0,-1 0,1 0,49 0,-25 0,26 0,-1-25,-25 25,25 0,1 0,-26 0,25 0,-24 0,-1 0,0 0,1 0,-26 0,50 25,1 0,-1 25,0-50,25 24,0 1</inkml:trace>
  <inkml:trace contextRef="#ctx0" brushRef="#br0" timeOffset="118655.679">12924 16073,'-75'0,"50"0,-49 0,0 0,49 0,-25 0,1 0,24 25,-25 25,25-25,25-1,-25 26,1-25,24 0,0 24,0-24,0 0,0 0,0 24,49 1,-24-50,50 0,-51 0,51 0,-26 0,-24 0,50 0,-26-25,-24 0,0-49,0 24,-1-24,26 49,-50-25,0-24,0 49,0 0,0-24,0 24,-25 25,0 0,-49 0</inkml:trace>
  <inkml:trace contextRef="#ctx0" brushRef="#br0" timeOffset="119169.2588">12874 16197,'25'0,"0"0,24 0,26 25,-1 25,0-50,-49 0,50 0,24 0,-50 25,1-25,25 49,24-24,-50-25,1 0,-25 50,0-50,49 25,-49-25,24 0,-24 0,0 0,49 0,-24 0,-25 0</inkml:trace>
  <inkml:trace contextRef="#ctx0" brushRef="#br0" timeOffset="119648.1022">14238 16346,'-49'0,"-1"0,25 50,25 0,0-26,-49 26,49 24,0-49,0 0,0 0,0 24,0-24,24-25,1 0,50 0,-26 0,-24 0,25-25,-1 1,-24-51,-25 26,0-26,0 50,50 1,-50-26,0 25,0 0,0 0,-75 1,50 24,-49-50,0 50,-1 0,50 0,-24 0,-26 0,51 0,-1 0</inkml:trace>
  <inkml:trace contextRef="#ctx0" brushRef="#br0" timeOffset="120327.7838">12899 16520,'0'50,"0"24,0 50,0 0,0-50,0 50,0 25,-25-124,25 49,0-49,-25 0</inkml:trace>
  <inkml:trace contextRef="#ctx0" brushRef="#br0" timeOffset="120967.9283">12849 17363,'-25'-25,"1"25,-1 0,-25 0,1 0,49 50,-25-25,25 0,0-1,0 26,0-25,0 0,0 24,0-24,0 0,0 25,49-50,26 0,-50 0,24 0,-24 0,49 0,-24 0,-50-25,50 0,-50 0,0-24,0 24,0-50,0 50,0-24,0 24</inkml:trace>
  <inkml:trace contextRef="#ctx0" brushRef="#br0" timeOffset="121503.7599">13048 17512,'49'0,"-24"0,49 0,-24 0,0-50,49 1,0-1,25-24,-49 24,123-24,-148 24,24 1,-24-1,24 0,-49 1,0 24,-1 0,1-24,25-1,-25 25,-1-24,1 49,-25-50,25 25,0 0,-25 1,25-1</inkml:trace>
  <inkml:trace contextRef="#ctx0" brushRef="#br0" timeOffset="122151.689">12403 16346,'-124'0,"-75"75,1-26,-75 1,0 0,25 49,50-74,-26 24,76-49,73 0,1 25,49-25</inkml:trace>
  <inkml:trace contextRef="#ctx0" brushRef="#br0" timeOffset="122783.1807">9997 16694,'-50'0,"25"0,0 0,-49 0,0 0,24 0,0 0,1 0,49 24,-50 1,50 0,0 25,50-50,-1 0,26 0,-50 0,-1 0,26 0,-25 0,0-25,-1 0</inkml:trace>
  <inkml:trace contextRef="#ctx0" brushRef="#br0" timeOffset="123791.853">9798 16297,'0'0,"-25"0,-49 0,49 0,-24 0,-26 0,50 24,1-24,-26 25,25-25,0 25,1 0,-26 25,25-26,25 26,0-25,0 0,-50 24,26 26,24-51,0 1,0 0,0 25,0-26,0 1,0 25,0-25,0 24,24-49,1 25,25 25,24-26,-49-24,74 25,-49 0,24-25,-24 25,24-25,-49 49,0-49,0 0,24 25,-24-25,0 0,25 0,-26 0,1 0,25 0,-25 0,-1 0,26 0,-50-49,50-1,-50-24,0-1,0 50,0-49,0 49,0-49,0 24,0-24,0-1,0 1,0 24,-75 26,1-51,24 25,-24 50,49-24,-25 24,26 0,-1 0,0 0</inkml:trace>
  <inkml:trace contextRef="#ctx0" brushRef="#br0" timeOffset="124968.2718">14362 16446,'75'0,"98"49,1 26,24 24,26-50,-51 1,-49-25,25 24,-99-24,24-25,1 25,-26-25,-24 0,49 0</inkml:trace>
  <inkml:trace contextRef="#ctx0" brushRef="#br0" timeOffset="125848.4944">16396 16371,'-74'0,"-1"0,26 0,-1 0,1 50,-1-25,0 49,50-49,-74 99,49-75,25 26,-49-50,49 49,-25-24,25-1,0 1,0-25,0-1,0 26,0 0,25-50,24 0,-49 24,25-24,49 0,1 0,-1 0,-24 0,-25 0,49 0,-49 0,49 0,-24 0,-1 0,-24-24,25-26,-1 0,-24 26,25-26,-50 25,25-49,-25 49,0-25,0 26,0-1,0 0,0-49,0-1,-25 50,25 1,-50-26,50 25,-25 0,-24 25,24 0,0 0</inkml:trace>
  <inkml:trace contextRef="#ctx0" brushRef="#br0" timeOffset="126663.9221">16297 16818,'-25'0,"0"0,1 0,-1 0,0 0,0 0,25 49,0-24,0 0,0 24,0-24,25 0,0 0,99-25,-50 0,-24 0,24 0,-49 0,0 0,24 0,-24 0,-25 25,0-1,-25 1,1 0,-51-25,50 0,-49 0,-75-25,75 25,-1 0,51 0,-1-25,-25 25,25 0</inkml:trace>
  <inkml:trace contextRef="#ctx0" brushRef="#br0" timeOffset="128295.1334">10468 16297,'74'0,"26"-50,24 0,0 1,0-1,24-49,26 25,-75 49,50-74,0 49,0 25,-50-24,50-1,-100 50,26-50,-1 50,25-24,1-1,-26-25,50-24,0 24,-49 50,73-25,-73 25,49-49,-25 24,-49 0,-1 25,-24 0,0 0,0 0,24 0,26 0,-50 0,24 0,1 0,-1 0,1 0,0 0,-26 0,26 0,24 25,-24-25,49 74,-24-74,-51 50,76-25,-76-25,51 49,-25-24,24 25,-24-25,24-1,-24 51,24-75,-24 74,-26-74,51 25,-26 25,1-26,-25 1,0 25,-1-50,51 25,-75 24,25-49,-1 50,26-25,-25 24,0-49,-1 25,1 0,-25 0,25-1</inkml:trace>
  <inkml:trace contextRef="#ctx0" brushRef="#br0" timeOffset="129007.1868">15478 15875,'0'25,"0"24,0 26,50-26,0 1,-26 0,-24-26,-24-24,-51 0,50 0,-99 0,50 0,0 0,-50 0,49 0,50 0,-49 0,24 0,26 0,-1 0</inkml:trace>
  <inkml:trace contextRef="#ctx0" brushRef="#br0" timeOffset="142168.0523">16421 17190,'-50'-25,"1"0,24 25,-99 0,50 0,24 0,-24 0,-1 0,50 0,1 0,-26 0,25 0,-49 0,49 0,0 0,-25 0,26 0,-51 0,-24 25,0 49,49-74,25 25,-24 25,24-50,-25 0,26 24,-26 1,25 0,0 0,-49-25,24 49,1 1,24-50,-25 25,26-25,24 25,-25-25,25 25,-25-25,0 49,0-49,1 0,-1 25,-25 0,25-25,-24 49,24-49,0 0,-25 0,26 25,-1-25,-25 0,25 0,1 0,-1 0,-25 0,25 0,1 0,-26 0,25 0,0 0,1 0,-1 0,-25 0,25 0,1 0,-26 0,25 0,0 0,1 0,-26 0,0 0,-24 0,-1 0,51 0,-26 25,25-25,0 0,-24 0,24 0,-25 25,26 0,-1-25,0 0,0 0,-24 0,24 24,0-24,-25 0,26 0,-1 0,0 0,-25 0,26 0,-1 0,-25 0,25 0,1 0,-1 0,-50 0,51-24,-1-1,0-25,25 1,-50-1,50-24,-25 49,25-50,0 50,0-99,0 75,0 24,0 0,0 0,0-24,0 24,0 0,0-24,25 49,-25-25,0 0,0 0,0-24,0 24,0 0,-25-49,1 74,-1 0,-25 0,-74-25,99 25,-49-50,0 50,-26 0,26 0,24 0,-24 0,-25 0,24 0,1 0,0 0,-1 25,1 0,-1-25,26 49,-26-49,50 0,1 0,-1 0,-50 0,1 0,24 0,26 25,-26-25,0 0,26 25,-51-25,50 0,1 25,-26-25,0 25,50-1</inkml:trace>
  <inkml:trace contextRef="#ctx0" brushRef="#br0" timeOffset="142951.8059">10518 16694,'0'24,"-50"1,50 25,-50-25,50-1,-24-24,24 25,0 0,0 0,0 24,-25 1,0-50,25 25,0 0,25-1,24 26,-24-50,25 0,49 0,-49 25,-26-25,1 0,0 0</inkml:trace>
  <inkml:trace contextRef="#ctx0" brushRef="#br0" timeOffset="147127.6252">12948 14759,'0'49,"0"26,0-50,0-1,0 1,0 25,0-25,0-1,0 26</inkml:trace>
  <inkml:trace contextRef="#ctx0" brushRef="#br0" timeOffset="148216.5132">13172 14808,'0'-24,"-25"48,25 1,0 25,0-25,0-1,0 1,25-25,-1 25,1-25,25 0,-1 0,-24-25,-25 0,0 1,0-1,25 0,-25 0,0 0,0-24,25-1,0 50,-25-49,-50 24,0 25,26 0,-1 0,0 0,-25 0,26 0,-1 0,0 0,-25 0,1 49,49-24,0 0,0 25</inkml:trace>
  <inkml:trace contextRef="#ctx0" brushRef="#br0" timeOffset="149439.7146">12750 17934,'0'49,"0"1,0 0,0 24,-25-49,25 24,0-24</inkml:trace>
  <inkml:trace contextRef="#ctx0" brushRef="#br0" timeOffset="150055.8083">12948 18058,'0'-25,"25"25,25 0,-25 50,24-26,-24 26,0-25,0 0,-1-25,-24 24,0 1,-24 0,-1-25,-25 0,25 0,1 0,-26 0,25-25,-24 25,49-25</inkml:trace>
  <inkml:trace contextRef="#ctx0" brushRef="#br0" timeOffset="150351.1231">12948 18033,'25'0,"0"0,25 0,-26 0,51 0,-26-25,1 0,24 25,-24 0,-25 0</inkml:trace>
  <inkml:trace contextRef="#ctx0" brushRef="#br0" timeOffset="153128.3289">6797 17041,'0'-25,"25"0,24-24,-24 24,0 0,0 0,-1 25,1 0,0 0,0 0,-25 50,0-1,0-24,0 74,-50-49,1 0,-26-26,26 1,-26 25,50-50,-24 0,24 0,0 0,0 0,25-25,0 0,0-24,0-26,50 26,-25 49,0 0,-1 0,26 0,-25 0,0 49,24-24,-24 25,25-50,-26 24,1 1,0-25,25 0,-26 0,1 0,0 0,25 0,-25 0</inkml:trace>
  <inkml:trace contextRef="#ctx0" brushRef="#br0" timeOffset="153591.8128">7417 16867,'0'25,"0"0,25-25,0 49,24-24,-24 25,25-1,-26-24,-24 0,25 25,-25-1,-25-49,1 0,-26 0,25 0,0 0,1 0,-1 0,0-25</inkml:trace>
  <inkml:trace contextRef="#ctx0" brushRef="#br0" timeOffset="153863.092">7467 16867,'0'0,"0"-49,24 24,1 0,74-49,-49 49,-25 25,49-50,-24 25,-25 25</inkml:trace>
  <inkml:trace contextRef="#ctx0" brushRef="#br0" timeOffset="154544.8072">4515 17140,'0'0,"25"0,-25 74,49-49,-49 0,0 25,0 24,0-49,0 0,0-1,25-24</inkml:trace>
  <inkml:trace contextRef="#ctx0" brushRef="#br0" timeOffset="155239.7018">4713 17041,'0'-25,"25"-25,0 50,24-24,-24 24,0 0,0 0,0 0,-1 0,1 24,-25 1,0 0,0 25,0-26,0 1,0 0,-25 49,-49-74,24 25,-24-25,49 0,0 0,50 0,25 50,-25-50,-1 0,-24 25,25-25,-25 24,50 1,-25 25,-1-50,26 0,-25 0,0 0,24 0,26 0,-1-25</inkml:trace>
  <inkml:trace contextRef="#ctx0" brushRef="#br0" timeOffset="155551.7121">5234 17165,'25'25,"0"24,-25-24,0 49,0-49,0 25</inkml:trace>
  <inkml:trace contextRef="#ctx0" brushRef="#br0" timeOffset="155895.2345">5135 17140,'0'-50,"0"26,25-26,49 25,50 0,-25 1,-24 24,-50 0,24 0,-49-25,25 25</inkml:trace>
  <inkml:trace contextRef="#ctx0" brushRef="#br0" timeOffset="156207.7622">5681 17016,'0'50,"0"-1,0-24,0 49,0-24,0 24,0-49,0 0</inkml:trace>
  <inkml:trace contextRef="#ctx0" brushRef="#br0" timeOffset="156575.2724">5631 17140,'0'-50,"0"26,0-1,0-25,25 50,24-25,1 1,0 24,24 0,-49 0,0 0,24 0,-24 0</inkml:trace>
  <inkml:trace contextRef="#ctx0" brushRef="#br0" timeOffset="156910.8835">6003 17214,'0'25,"25"-25,0 0,-1 0,26 0,74 0,-99 0,-25 25</inkml:trace>
  <inkml:trace contextRef="#ctx0" brushRef="#br0" timeOffset="157215.9773">6127 17487,'25'0,"0"0,0 0,-1 0</inkml:trace>
  <inkml:trace contextRef="#ctx0" brushRef="#br0" timeOffset="163647.1665">20067 2530,'50'0,"24"0,-24 0,-25 0,49 0,-49 0,25 0,-26 0,1 0</inkml:trace>
  <inkml:trace contextRef="#ctx0" brushRef="#br0" timeOffset="164183.4692">20018 2629,'74'0,"1"0,-1 0,0 0,1 0,-1 0,-49-25,-25 1</inkml:trace>
  <inkml:trace contextRef="#ctx0" brushRef="#br0" timeOffset="165310.6717">20291 1290,'0'-25,"0"0,24 0,1 25,25 0,-25 0,-25-24,24 24,51 0,-50 0,-25-25,24 25</inkml:trace>
  <inkml:trace contextRef="#ctx0" brushRef="#br0" timeOffset="165919.5693">20216 1439,'25'0,"49"0,-24 0,24 0,-49 0,0 0,25 0,-50-25,24 0</inkml:trace>
  <inkml:trace contextRef="#ctx0" brushRef="#br0" timeOffset="169087.5037">14660 893,'99'-50,"50"50,-25 0,25 0,-25 0,25 0,-75 0,0 0,-49 0,0 0</inkml:trace>
  <inkml:trace contextRef="#ctx0" brushRef="#br0" timeOffset="170711.2759">16744 719,'24'0,"1"0,0 0,49 0,-49 0,25 0,24 0,-49 0,0 0,24 0,-24 0</inkml:trace>
  <inkml:trace contextRef="#ctx0" brushRef="#br0" timeOffset="174783.0859">1960 7144,'74'0,"1"0,49 0,0 0,25 0,-75 0,50 0,-50 0,1 0,24 49,-49-49,24 0,1 0,-1 0,25 0,0 0,-49 0,24 0,-49 0,0 0,0 0,-25 25,49-25,-24 0,0 0,25 0</inkml:trace>
  <inkml:trace contextRef="#ctx0" brushRef="#br0" timeOffset="176135.4981">4192 7169,'25'0,"0"0,25 0,-26 0,1 0,50 0,-26 0,1 0,24 0,50 0,-49 0,-1 0,50 0,-49 0,-1 0,25 0,25 0,0 49,-49-24,49 49,-25-74,-25 0,25 0,-49 25,24-25,-24 0,-25 0,0 0,0 0,24 0,-24 0,0 0,24 0,-24 0,0 0,0 0,24 0,-24 0,0 0,25 0,-26 0,1 0,50 0,-51 0,26 0,-25 0,0-49,24 49,-24 0,0 0,0 0</inkml:trace>
  <inkml:trace contextRef="#ctx0" brushRef="#br0" timeOffset="240079.4747">3076 14709,'50'0,"-1"0,51 0,-26 0,25 0,50 0,25 0,49 0,-49 0,-1 0,-49 0,25 0,-25 0,-50 0,1 0,-1 0,50 0,-74 50,49-50,0 49,-49-49,0 0,24 0,-49 0,24 0,-24 0,50 0,-51 0,1 0,50 0,-1 0,0 0,-24 0,24 0,-49 0,25 0,-25 0,0 0,-1 0,1 0,25 0,-25 0,49 0,-49 0,49 0,1 0,-1 0,0 0,-49 0,25 0,24 0,1 0,-51 0,1 0,25 0,-25 0,-1 0,1 0,0 0,25 0,-25 0,24 0,-24 25</inkml:trace>
  <inkml:trace contextRef="#ctx0" brushRef="#br0" timeOffset="250391.1003">3349 13072,'0'-50,"-25"50,0-49,1 49,-26 0,25 0,-24 0,24 25,0-1,0-24,0 0,-24 25,-1 0,25 0,0-25,-24 0,24 49,0-49,0 0,-24 25,49 0,-25 0,0-25,0 0,25 25,-49 0,-1-1,50 1,0 0,-49 0,-1 49,50-49,-50 0,50 24,-24 26,24-50,-25-25,25 24,0 1,-50 25,50-25,0 49,0-49,0 24,-25 26,25-50,0 49,0 0,0 1,0-1,0 1,0 49,0-25,0-49,0 24,0-49,0 49,0-24,0 24,0-49,25 49,0 75,25-74,-1 49,-24 0,49 74,-24-123,49 98,-99-123,25 24,25-24,-26-25,-24 49,0-24,100 49,-76-25,1-24,0 0,0-50,25 24,-50 1,24 25,26-25,-25 24,0-24,49 25,-49 24,-25-49,25 0,-1-1,1-24,25 50,-25-50,-1 0,51 25,-50-25,24 0,-24 0,0 0,49 0,25-50,-74 50,25-25,49-24,-49 24,49 0,-49 0,-26-24,51 49,-26 0,26-25,-1-25,1 50,49-24,-50 24,50-50,-25 50,1 0,-1-50,-25 50,1 0,-1 0,-49 0,49 0,-49 0,25 0,-1 0,26 0,-26 0,50 0,-49 25,0-25,74 25,-75-25,51 50,-26-50,0 49,-24-49,49 25,-24 25,-1-50,0 0,26 24,-26-24,-49 50,49-50,1 0,-1 0,-49 0,49 0,1 0,-1 0,1 0,49 0,24 0,-73 0,49 0,-50 0,50 0,-99-25,50 25,-1-25,25-24,-24 49,-26-25,1 25,-25 0,24 0,1-50,-1 50,1-24,-25 24,49 0,1-50,-1 50,0-25,26 0,-26 1,1 24,-1 0,0-50,-49 50,0 0,25 0,24-25,-24 0,-26 1,26 24,0 0,-26-25,51 25,-50-25,49-25,-24 50,49 0,-25-25,-24-24,-25 49,74-25,-74 25,0 0,24-25,-24 0,49 1,-49-1,50-25,-26 25,26 25,-51-49,26 24,-25 25,0-50,24 50,-24-24,25-1,-26 0,26-25,-25 26,24-1,-24-25,25-49,-50 74,50-74,-26 49,1-24,25-1,-1-24,1-25,-25 25,24 25,-49-50,0 49,0 1,0-50,0 49,0 1,0-50,0 49,0 26,0 24,0-74,0 74,-49 0,49-49,-25 24,-25 1,26-1,-26 25,0-49,-24 49,-50-49,0-1,0 26,25-26,24 26,-24-1,25 25,-1-25,50 50,-49-24,49 24,-24 0,24 0,0 0,-99 0,74 0,-24 0,49 0,-49 0,-1 0,50 0,-49 0,0 0,-1 0,1 49,-1-49,1 0,0 0,-51 0,51 0,-75 0,75 0,-50-25,-25-24,25 49,-50-75,50 1,-25 24,25 26,-24-26,-1 0,25 50,25-49,24 49,1-50,-50 50,24 0,1 0,-99 0,49 0,-49 0,-1 0,1 0,-1 0,50-25,-49 25,99-49,-75 49,100 0,-1 0,-49 0,25 0,0 0,24 0,1 0,0 0,-1 0,26 0,24 0,-50 0,51 0,-1 0,-50 0,-49 0,75 0,-51 25,26-1,24-24,1 0,-1 25,1-25,24 0,-50 0,51 50,-51-50,26 0,-1 25,0-25,1 49,-1-24,25-25,-24 0,49 25,-25-25,0 49,0-49,-49 25,74 0,-25 0</inkml:trace>
  <inkml:trace contextRef="#ctx0" brushRef="#br0" timeOffset="257879.7017">11386 13221,'25'-50,"24"1,26-1,-26 25,75-74,50 49,-1 1,100-1,0-49,-50 49,25-24,-173 74,123-74,-173 74</inkml:trace>
  <inkml:trace contextRef="#ctx0" brushRef="#br0" timeOffset="258718.7205">12899 12353,'49'0,"51"0,-51 25,26-1,49 1,-75 0,-24-25,0 0,24 0,-24 0,0 25,-25 0,0-1,0 26,-50 0,26-26,-1 26,-25-25,25 0,-49 24,49-24,0-25,25 25</inkml:trace>
  <inkml:trace contextRef="#ctx0" brushRef="#br0" timeOffset="261547.7922">12998 2853,'-25'24,"25"51,0-1,0 50,0-49,0-1,0 50,0-50,0 1,0-1,0 1,0 49,0-99,0 49,0-49,0 24,0-24,0 0,0 25,0-100,0-24,0-26,25-24,25 50,-26-25,-24 24,50 50,-50 1,25-26,0 50,-25 25,49 0,-49-1,0 26,0-25,25 74,-25-74,0 25,0-1,0-24,0 49,0 1,0-50,0 24,0-24,0 0,25 0,0-25,-1-25,1-25,25-24,-25 24</inkml:trace>
  <inkml:trace contextRef="#ctx0" brushRef="#br0" timeOffset="261959.1469">13469 3473,'0'49,"0"1,0 24,-25 1,25-1,0 1,0-1,-24 0,24-49,0 0,0 25,49-50,-24 0,0 0,0-25,-25 0,25 0,-25 0</inkml:trace>
  <inkml:trace contextRef="#ctx0" brushRef="#br0" timeOffset="262280.0942">13395 3894,'0'0,"0"-74,49 49,1 25,25-49,-1 49,-24-50,-26 50,1 0</inkml:trace>
  <inkml:trace contextRef="#ctx0" brushRef="#br0" timeOffset="262719.5486">13916 3349,'0'99,"0"-25,-50 1,50-1,0-49,-25 49,25-49,0 25,0-25,0-1,50-24,-25 0,0 0,-1 0,-24-24,25 24</inkml:trace>
  <inkml:trace contextRef="#ctx0" brushRef="#br0" timeOffset="263040.2564">13767 3721,'0'-50,"50"0,-1 50,-24 0,0 0,0 0,49 0,-24 0</inkml:trace>
  <inkml:trace contextRef="#ctx0" brushRef="#br0" timeOffset="263376.0353">14213 3597,'0'74,"0"1,0-1,0 50,0-50,0 1,0-26,-49 26,49-50,0-100</inkml:trace>
  <inkml:trace contextRef="#ctx0" brushRef="#br0" timeOffset="263838.7648">14164 3696,'0'-50,"0"25,0 1,25 24,-1 0,51 0,-50 0,24 0,26 0,-75 24,0 1,0 25,0-25,0 0,0 24,-75 1,1-50,49 0,-99 0,99 0,0 0,-24 0</inkml:trace>
  <inkml:trace contextRef="#ctx0" brushRef="#br0" timeOffset="264247.2461">14784 3448,'50'0</inkml:trace>
  <inkml:trace contextRef="#ctx0" brushRef="#br0" timeOffset="264535.5406">14734 3870,'0'24,"25"-48,0 24,0-25</inkml:trace>
  <inkml:trace contextRef="#ctx0" brushRef="#br0" timeOffset="265007.1654">15181 3200,'-25'0,"-49"74,49 25,25-24,-50-1,50 50,-25-74,25 24,-49 1,49-50</inkml:trace>
  <inkml:trace contextRef="#ctx0" brushRef="#br0" timeOffset="265807.7382">15354 3200,'25'0,"-25"49,0-24,0 74,-25-24,-24 24,49-49,-25 24,25-49,0 49,-25-49,25 0</inkml:trace>
  <inkml:trace contextRef="#ctx0" brushRef="#br0" timeOffset="266983.7206">15652 3324,'0'49,"0"-24,0 50,0-51,25 26,0-50,0 0,49 0,-24 0,-50-25,49 0,-49 1,25-51,-25 50,25 25,-25 25,25 0,-1 0,1-25,0 0,-25-50,25 50,-25-49,0 24,0 0</inkml:trace>
  <inkml:trace contextRef="#ctx0" brushRef="#br0" timeOffset="267664.2448">16223 3249,'0'75,"0"-50,0-1,0 26,24-50,1 0,0 0,0 0,24 0,-49-25,0 0,25 1,0 24,0 0,0 24,-25 1,24-25,1-49,-25 24,0-25,0 25,0-24,0-1</inkml:trace>
  <inkml:trace contextRef="#ctx0" brushRef="#br0" timeOffset="268559.3925">16570 3101,'0'49,"0"-24,49 49,-49-49,0 25,0-25,25-1,0 1,0-25,0-25,24 1,-49-1,50-50,-50 51,0-1,0 0,0-25,0 75,0 25,0-1,0-24,0 0,0 25,25-1,-25-24,25-25,-1 0,1 0,0 0,-25-25,25-49,24 49,-49 0,0-24,0 24,0 0</inkml:trace>
  <inkml:trace contextRef="#ctx0" brushRef="#br0" timeOffset="268984.456">17140 3398,'25'0,"25"0,-25 0</inkml:trace>
  <inkml:trace contextRef="#ctx0" brushRef="#br0" timeOffset="269847.6466">17562 3125,'0'-24,"0"-1,0 0,-25 25,0 0,1 25,24 0,-25 49,25-49,0 24,0-24,0 0,0 0,25-25,-1 0,1-25,0 25,0-74,-25 49,0 99,0 50,0-49,0 49,0-50,0 1,0-51,0 26,0 0,-25-26,0-24,0 0,1 0,-26-49,25 24,25-25,0 1,0-26,25 50,0-24,-25-1,49 1,-24 24,0-50</inkml:trace>
  <inkml:trace contextRef="#ctx0" brushRef="#br0" timeOffset="270366.7686">17909 3150,'-24'0,"-1"0,0 25,25 0,0 49,0-24,0-25,25-25,0 0,-1-25,-24 0,0 0,0 0,0-24,0 24,0 0,0 0,-24 25</inkml:trace>
  <inkml:trace contextRef="#ctx0" brushRef="#br0" timeOffset="270959.4283">18133 3125,'0'25,"0"0,24 0,-24 0,25-25,0 0,0 0,0 0,24 0,-24 0,0 0,0-25,-25 0,0 0,0 0,-25 25</inkml:trace>
  <inkml:trace contextRef="#ctx0" brushRef="#br0" timeOffset="271655.4729">18753 3125,'-25'0,"-25"0,1 50,49-25,0 24,24 1,26-50,-25 0,0 0,49 0,-49 0,25 0,-50 50,0-26,0 26,0-25,0 0,0 24,0-24,-25 0,-25-25,25 0,-24 0,-1-25,50-25,0 26,0-51,0 50,0 1,0-51,50 50,-26 1</inkml:trace>
  <inkml:trace contextRef="#ctx0" brushRef="#br0" timeOffset="272007.933">19100 2828,'0'49,"0"26,0-1,0 1,0-51,0 51,0-26,0 26,0-50,25-25</inkml:trace>
  <inkml:trace contextRef="#ctx0" brushRef="#br0" timeOffset="272576.7054">19298 3274,'0'-25,"50"1,-25 24,0-25,-1 0,-24 0,0 0,25 25,-25-24,-25 24,1 0,-1 0,-50 24,75 26,0-25,-24 24,24-24,0 0,0 0,0 24,0 1,24-50,1 0,0 0,25 0,-26 0,1 0,25 0</inkml:trace>
  <inkml:trace contextRef="#ctx0" brushRef="#br0" timeOffset="272826.945">19621 3398,'25'0,"-1"0,1 0,0 0,25-49</inkml:trace>
  <inkml:trace contextRef="#ctx0" brushRef="#br0" timeOffset="273232.8905">20266 3051,'-25'0,"-25"0,50 25,-49 0,24 74,25-74,0 49,-50 0,50-49,0 25,25-50,0 0,25 0,-26 0,1 0,50 0,-26 0</inkml:trace>
  <inkml:trace contextRef="#ctx0" brushRef="#br0" timeOffset="273759.7446">20588 3249,'0'25,"0"50,0-51,0 1,0 25,0-25,0-1,25 1,0-25,0 0,24-25,-24-24,0 24,-25 0,0 0,0-24,0 24,-25 25,-25-50</inkml:trace>
  <inkml:trace contextRef="#ctx0" brushRef="#br0" timeOffset="274719.9153">20911 3249,'25'0,"-1"25,-24 50,25-51,-25 51,0-50,0 49,0-24,25-50,-25-25,0 0,0-49,50 49,-50-50,0 1,24 74,1-50,-25 26,25-1,0 25,0-25,-25 0,24 25,51 0,-75 50,25-25,-25 49,24-49,-24 49,50 1,-50-51,25-48,-25-26,25 50,-25-25,24 25,1 0,25 0,-25 0,-1 0,1 25,0 0,-25 49,0-24,0-25,0-1,0 1,0 25,0-25</inkml:trace>
  <inkml:trace contextRef="#ctx0" brushRef="#br0" timeOffset="276438.8516">16371 4167,'-24'25,"48"49,1 50,25-24,-50-76,25 100,-1-74,-24-25,25 24,-25-24,0 0,0 0</inkml:trace>
  <inkml:trace contextRef="#ctx0" brushRef="#br0" timeOffset="276783.4001">16421 4638,'0'25,"0"50,50-1,-26-49,51 25,-50-26,24 26</inkml:trace>
  <inkml:trace contextRef="#ctx0" brushRef="#br0" timeOffset="277199.5644">16818 4589,'-25'25,"-24"24,24 1,25-25,0-1,-50 26,50-25</inkml:trace>
  <inkml:trace contextRef="#ctx0" brushRef="#br0" timeOffset="292231.5505">18083 7144,'0'25,"-50"74,50-50,0 1,0-25,0 0,0 24,-24-24</inkml:trace>
  <inkml:trace contextRef="#ctx0" brushRef="#br0" timeOffset="292630.5786">17860 7144,'0'-25,"49"25,26 0,-50 0,49 0</inkml:trace>
  <inkml:trace contextRef="#ctx0" brushRef="#br0" timeOffset="293168.7676">18405 7169,'0'49,"-49"1,24-1,25-24,-50 25,26-1,24-24,0 25,0-25,0-1,24 1,1-25,0 0,0 0,49 0,1 0,-26 0,26 0,-51 0,26 0</inkml:trace>
  <inkml:trace contextRef="#ctx0" brushRef="#br0" timeOffset="293488.6124">18802 7392,'-25'0,"1"25,24 24,0 26,0-51,0 51,-25-26,0-24,25-74</inkml:trace>
  <inkml:trace contextRef="#ctx0" brushRef="#br0" timeOffset="293958.977">18802 7268,'50'-25,"-25"25,0 0,-1 0,1 0,0 0,0 50,-25-26,-25 26,-25-25,26 0,-26-25,0 0,25 0,1 0</inkml:trace>
  <inkml:trace contextRef="#ctx0" brushRef="#br0" timeOffset="294680.1935">19670 7491,'0'50,"0"24,0 0,0 1,-49-50,49-1,0 51,-25-26,25-24,0-99,0 49,0-25</inkml:trace>
  <inkml:trace contextRef="#ctx0" brushRef="#br0" timeOffset="295288.1355">19621 7516,'25'0,"-1"0,1 0,25 0,-25 25,-1-1,-24 1,25-25,-25 25,0 25,0-26,-49 26,24-50,0 0,0 25,25 0,0-1,25 1,0-25,0 0,-1 25,-24 0,25-25</inkml:trace>
  <inkml:trace contextRef="#ctx0" brushRef="#br0" timeOffset="295857.1776">19943 7888,'25'0,"0"0,0 0,0-25,24 0,-49 0,0 1,0-1,0-25,-25 50,1 0,-26 0,25 25,25 0,-49 0,49 24,24-24,1-25,25 0,-25 0,-1 0,26 0,-25 0,0 0,-1 0,26 0,-25 0,0 0</inkml:trace>
  <inkml:trace contextRef="#ctx0" brushRef="#br0" timeOffset="296424.5506">20489 7689,'-50'0,"26"0,-1 0,-25 25,50 0,25-25,0 0,-25 50,0-1,0 1,0 24,0 1,-25-26,0-24,25 0,0-75,0 26,25-51,25 25,-26 26,1-26,-25 25,25 25</inkml:trace>
  <inkml:trace contextRef="#ctx0" brushRef="#br0" timeOffset="302279.5922">15851 7317,'-25'0,"-25"-24,25 24,-24 0,24 0,0 0,0 24,0 1,1 0,-1-25,0 50,25-26,0 26,0-25,-25 0,0-25,25 24,0 26,0-25,0 0,0-1,25-24,0 0,25 0,-26 0,1-24,0 24,0-25,0-25,-25 25,25 25,-1-24,-24-1,25-25,-25 25,0 1,0-26,0 25,0 0</inkml:trace>
  <inkml:trace contextRef="#ctx0" brushRef="#br0" timeOffset="304807.0456">18281 9029,'0'25,"0"0,0 24,0-24,0 0,0 24,0 26,0-50,0-1,0 51,0-26,0-24,0 0</inkml:trace>
  <inkml:trace contextRef="#ctx0" brushRef="#br0" timeOffset="305238.832">18033 9227,'0'-24,"0"-1,0 0,0 0,25 0,0 25,0 0</inkml:trace>
  <inkml:trace contextRef="#ctx0" brushRef="#br0" timeOffset="305935.4634">18554 9004,'0'25,"0"0,-25 0,25-1,-24 26,-1-50,25 50,49-26,-24-24,0 0,0 0,24 0,-24 0,0 0,0-24</inkml:trace>
  <inkml:trace contextRef="#ctx0" brushRef="#br0" timeOffset="306262.7612">18877 8880,'0'25,"0"24,0 1,0-25,0 49,0-49,0 0</inkml:trace>
  <inkml:trace contextRef="#ctx0" brushRef="#br0" timeOffset="306887.1251">18877 8954,'0'-24,"0"-1,0 0,49 0,-24 25,25 0,-25 0,-1 0,1 0,-25 25,0 0,-25 24</inkml:trace>
  <inkml:trace contextRef="#ctx0" brushRef="#br0" timeOffset="307327.4239">19422 8880,'25'0,"-25"25,0 0,0 24,0-24,0 0,0 25,0-26</inkml:trace>
  <inkml:trace contextRef="#ctx0" brushRef="#br0" timeOffset="307999.513">19472 8781,'0'-50,"0"25,25-24,24 24,-24 25,25 0,-1 0,-24 0,0 0,0 0,-25 50,0-26,0 1,0 0,0 49,-25-74,-25 25,26-25,-26 25,25-25,25 25,0 0,0-1,0 51,25-50,25 24</inkml:trace>
  <inkml:trace contextRef="#ctx0" brushRef="#br0" timeOffset="308512.0644">19695 9004,'50'0,"-50"-25,25 25,-1 0,1-25,-25 1,25 24,-25-25,25 0,0 25,-25-25,-25 25,0 0,-25 0,26 0,-1 0,-50 0,75 25,-24 25,24-26,0 26,0-25,24-25,1 50,0-50,25 0,-1 24,1-24,-25 0,0 0,24 0,-24 0,25 0,-26-49,1-1</inkml:trace>
  <inkml:trace contextRef="#ctx0" brushRef="#br0" timeOffset="308824.5176">20191 8806,'-24'99,"-1"-50,25 26,0-1,0 1,0-1,0 1,0-26,0 26,0-51,0 1,0-50,0-24,0 24</inkml:trace>
  <inkml:trace contextRef="#ctx0" brushRef="#br0" timeOffset="309350.6664">20142 8806,'0'-50,"25"50,24 0,-49-25,25 25,0 0,0 0,-1 0,26 0,0 25,-50 0,0 24,0-24,-25 25,0-50,-25 0,1 0,49 25,-50-25,25 0</inkml:trace>
  <inkml:trace contextRef="#ctx0" brushRef="#br0" timeOffset="312183.7274">15578 9847,'-25'25,"25"0,0 0,0 24,0-24</inkml:trace>
  <inkml:trace contextRef="#ctx0" brushRef="#br0" timeOffset="313440.2976">15950 9847,'0'-24,"-25"24,0 0,0 24,25 1,-24 25,24-25,0-1,0 1,0 25,24-50,1 0,0 0,0 0,24 0,-24 0,0-25,0 0,0 0,-1 1,-24-1,0-25,-49 25,49 1,-50 24,1 0,49-25,-50 25,25 0,0 0,1 0</inkml:trace>
  <inkml:trace contextRef="#ctx0" brushRef="#br0" timeOffset="315959.9167">15106 8905,'0'25,"25"-25,0 0,25 0,-26 0,51 0,-50 0,-1 0,125 0,-124 0,49 0,1 0,-1 0,-49 0,50 0,-51 0,26 0,-25 0,0 0,-1 0,26 0,-25-25,0 25,-1 0,1 0</inkml:trace>
  <inkml:trace contextRef="#ctx0" brushRef="#br0" timeOffset="316927.4977">15131 9029,'25'25,"49"-25,100 49,-50-49,-50 0,75 0,-74 0,-1 0,-49 25,0-25,24 0,-24 0,74 25</inkml:trace>
  <inkml:trace contextRef="#ctx0" brushRef="#br0" timeOffset="326167.5317">18753 9947,'0'74,"0"-49,0 25,-25-1,25-24,0 0,0 0,0-1</inkml:trace>
  <inkml:trace contextRef="#ctx0" brushRef="#br0" timeOffset="326632.0632">18703 10096,'25'0,"0"0,-1 0,26 0,-25 0,0 0,0 0,-1 0,1 0,0 0,-25-50</inkml:trace>
  <inkml:trace contextRef="#ctx0" brushRef="#br0" timeOffset="326975.5705">18976 9847,'0'50,"0"74,0-74,0-1,0 75,0-49,0-50,0 24</inkml:trace>
  <inkml:trace contextRef="#ctx0" brushRef="#br0" timeOffset="327367.1151">19199 10096,'0'-25,"25"99,-25-49,0 25,0 24,0-49</inkml:trace>
  <inkml:trace contextRef="#ctx0" brushRef="#br0" timeOffset="327823.4949">19174 10071,'25'0,"25"0</inkml:trace>
  <inkml:trace contextRef="#ctx0" brushRef="#br0" timeOffset="328334.4169">19422 10071,'25'25,"-25"-1,0 26,0-25,0 0,0 49,0-49,0 24,0-24</inkml:trace>
  <inkml:trace contextRef="#ctx0" brushRef="#br0" timeOffset="328990.8843">19398 9996,'-25'-25,"0"25,50 0,24 0,-24 0,0 0,0 0</inkml:trace>
  <inkml:trace contextRef="#ctx0" brushRef="#br0" timeOffset="329440.238">19546 10294,'0'25,"0"0,0-1,0 26,0-25,0 0,0-50</inkml:trace>
  <inkml:trace contextRef="#ctx0" brushRef="#br0" timeOffset="329967.4601">19546 10096,'0'-25,"25"25,0 0,0 0,0 0,-25 25,0 24,0 1,-25-25,-50-1,75 1</inkml:trace>
  <inkml:trace contextRef="#ctx0" brushRef="#br0" timeOffset="330511.4742">19943 10096,'0'0,"0"24,0 51,0-26,0 1,0 24,0-24,0-25,0 0</inkml:trace>
  <inkml:trace contextRef="#ctx0" brushRef="#br0" timeOffset="331303.3616">19993 10021,'50'-50,"-26"50,1-24,0 24,0 0,0 0,24 0,-24 0,0 0,24 0,-24 0,-25 24,0 1,0 0,0 25,0-25,-49 24,-51 1,76-50,-26 25,0-25,50 24,0 1,0 25,25-25,25-1,-25 26,24-25,-24 0</inkml:trace>
  <inkml:trace contextRef="#ctx0" brushRef="#br0" timeOffset="331887.4471">20390 10443,'25'0,"-1"0,1 0,0-25,25 25,-50-74,24 74,-24-50,-24 50,-1 0,-25 0,25 0,-49 0,49 0,-24 25,49 0,-50 24,25-24,25 25,0-26,0 1,0 0,25-25,0 0,0 0,24 0,-24 0,25 0,-1 0,1 0,-50-25,49 0,-24 25,25-24</inkml:trace>
  <inkml:trace contextRef="#ctx0" brushRef="#br0" timeOffset="332566.8294">20787 10319,'-25'25,"0"-25,0 24,25 1,0 0,25-25,0 0,0 0,-25 50,0-26,0 1,0 0,0 49,0-24,0-25,0 0,24-1,1-24,50-74,-1 24,-49-24,74-25,-74 24,25 26,-26 24,1 0,0 25</inkml:trace>
  <inkml:trace contextRef="#ctx0" brushRef="#br0" timeOffset="336383.605">17686 11782,'0'75,"0"-26,0 26,0-1,0-49,0 0,0 24,0-24,50-25</inkml:trace>
  <inkml:trace contextRef="#ctx0" brushRef="#br0" timeOffset="336719.571">17736 12005,'49'-49,"-24"49,0 0,0 0,24 0,-24-25,25 25</inkml:trace>
  <inkml:trace contextRef="#ctx0" brushRef="#br0" timeOffset="337143.6496">17984 11782,'0'75,"0"-26,0-24,0 0,0 24</inkml:trace>
  <inkml:trace contextRef="#ctx0" brushRef="#br0" timeOffset="337550.7367">18207 11807,'0'74,"0"-24,0 0,0 24,0-24,0-26,0 1</inkml:trace>
  <inkml:trace contextRef="#ctx0" brushRef="#br0" timeOffset="337912.5026">18157 11931,'0'-25,"25"0,0 1,0 24,0 0,-1 0,1 0</inkml:trace>
  <inkml:trace contextRef="#ctx0" brushRef="#br0" timeOffset="338335.413">18430 11757,'25'0,"-25"50,0-25,0 0,0 49,0-49,0 0</inkml:trace>
  <inkml:trace contextRef="#ctx0" brushRef="#br0" timeOffset="338647.5437">18405 11683,'25'-25,"0"25,49 0,-24 0,-25 0</inkml:trace>
  <inkml:trace contextRef="#ctx0" brushRef="#br0" timeOffset="339007.4954">18653 11658,'0'25,"0"49,0-49,0 0,0 25,0-26</inkml:trace>
  <inkml:trace contextRef="#ctx0" brushRef="#br0" timeOffset="339535.0136">18703 11609,'0'-25,"0"-25,50 50,-26-49,1 49,25 0,-25 0,0 0,-1 0,26 0,-50 24,0 26,0-25,0 0,-50-1,1 1,24-25,0 0,-25 0</inkml:trace>
  <inkml:trace contextRef="#ctx0" brushRef="#br0" timeOffset="339960.6811">19274 11509,'0'75,"0"-50,0 24,0-24,0 0,0 24,0-24,-25-50,25 1</inkml:trace>
  <inkml:trace contextRef="#ctx0" brushRef="#br0" timeOffset="340616.4664">19249 11137,'0'0,"49"0,-49-25,25 25,0 0,25 0,-50 25,0 0,0 0,0 25,0-26,0 26,-75 0,50-26,1-24,-51 25,26 0,24-25,0 0,50 50,24-50,-24 49,25-24,-1 25,26-50,-75 49,49-24,-24-25,0 0</inkml:trace>
  <inkml:trace contextRef="#ctx0" brushRef="#br0" timeOffset="341120.0147">19596 11633,'0'0,"25"0,24-24,-24 24,25-50,-50 25,0-24,-25 49,0 0,-49 0,74 24,-25 1,25 25,0-25,50-25,-26 0,26 0,-25 0,24 0,-24 0,0 0</inkml:trace>
  <inkml:trace contextRef="#ctx0" brushRef="#br0" timeOffset="341615.7618">20117 11237,'-50'0,"1"0,49 24,-25 1,25 0,0 25,25-1,0-49,-1 25,76 25,-26-50,-49 24,-25 26,0-25,0 0,0-1,-50 1,25-25,1 0,-26 0,0 0</inkml:trace>
  <inkml:trace contextRef="#ctx0" brushRef="#br0" timeOffset="357015.5337">20861 7689,'25'0,"0"0,24 0,-49 50,50 49,24 75,-49-124,-25-1,25-24,-25 0,0 0,25-25,49 0,-74-50,50-49,-25 99,24-50,-24-24,49-1,-49 50,50-24,-75 24,74-25,-49 1,0 49,-25-50</inkml:trace>
  <inkml:trace contextRef="#ctx0" brushRef="#br0" timeOffset="357894.8207">20588 8731,'0'75,"25"73,25-73,-50-1,49-24,-24-50,25 0,49 0,-74-74,74-26,-49 51,24-1,-24-74,-1 99,1-49,-1 49,-24 0,0 0</inkml:trace>
  <inkml:trace contextRef="#ctx0" brushRef="#br0" timeOffset="358671.0872">21258 10220,'0'49,"0"-24,25 0,-25 49,0-24,49 24,-24-49,-25 25,50 24,-25-24,-1-50,26 0,0 0,-1 0,26 0,-1 0,25-50,-49 0,-25 26,49-1,-74-25,50 1,-25 49,-1 0,-24-25,25 25</inkml:trace>
  <inkml:trace contextRef="#ctx0" brushRef="#br0" timeOffset="367567.1695">23391 6226,'0'50,"0"24,0-24,0 24,0-49,0 0,0-1,25 26,-25-25,25 0,0-25,-1 0,-24 49,25-24,25-25,24 0,-24-25,-1 25,26 0,-26-49,1 49,-25 0,0 0,-1 0</inkml:trace>
  <inkml:trace contextRef="#ctx0" brushRef="#br0" timeOffset="368215.6467">23218 7094,'-25'0,"25"-25,49-24,75 49,25-50,-25 1,25-1,0 0,-25 50,-25 0,25-49,-49 49,-1 0,-49 0,24 0,-24 0</inkml:trace>
  <inkml:trace contextRef="#ctx0" brushRef="#br0" timeOffset="368767.5342">23986 7193,'0'50,"-49"0,49 74,0-50,0 0,-25-24,25-25,0 0</inkml:trace>
  <inkml:trace contextRef="#ctx0" brushRef="#br0" timeOffset="370071.3097">23862 7243,'0'-25,"0"0,0 1,25-1,0 0,25 25,-26 0,1 0,25 0,-25 0,0 0,-1 0,26 0,-25 0,0 0,-1 0,26 0,-50 50,0-1,-25-49,0 25,1-25,-26 50,25-50,0 0,-24 0,24 24,0-24,0 0,0 0,25 50,75 0,-25-26,-26 1,1 0,0-25,25 25,-26-25,1 25,0-1,25 26,-26-50,1 25,25 24</inkml:trace>
  <inkml:trace contextRef="#ctx0" brushRef="#br0" timeOffset="372095.2167">24036 5928,'25'25,"-25"0,0 49,0-24,0 49,0-74,0 49,0 1,0-1,0-24,25-25</inkml:trace>
  <inkml:trace contextRef="#ctx0" brushRef="#br0" timeOffset="372615.4462">23838 6350,'0'25,"49"24,1-24,-1 25,-24-25,25 24,-25-24</inkml:trace>
  <inkml:trace contextRef="#ctx0" brushRef="#br0" timeOffset="373056.3253">24235 6276,'0'24,"0"26,0 0,0-26,-25 1,0 0,25 0,0 0,-25-25,25 49,0-24,-25 25,25-26,-24-24,24 25</inkml:trace>
  <inkml:trace contextRef="#ctx0" brushRef="#br0" timeOffset="420040.0239">22994 12427,'0'-25,"50"1,-25 24,0 0,-1 0,-24 24,0 1,0 0,0 25,0-26,0 26,-24-25,-1 0,25-1,0 1,-50 0,25-25,0 25,50-25,25 0,-50 25,25-25,0 49,-1-24,26 0,-50 0,25-1,0-24,-25 25,0 25,0-25,-25-25,-25 49,25-49,1 0,-51 0,50 0,-24 0,24 0,-25 0,25 0,1 0,-26 0,25 0,0 0,1-49,-1 49,25-50</inkml:trace>
  <inkml:trace contextRef="#ctx0" brushRef="#br0" timeOffset="420536.0021">23143 12303,'50'-25,"-1"25,1-49,0 24,-26 25,26 0,-25 0,0 0,49 0,-24 0,-26 0,1 0</inkml:trace>
  <inkml:trace contextRef="#ctx0" brushRef="#br0" timeOffset="421183.0115">24160 12378,'0'0,"-49"0,-26 24,25 1,26 25,-76-1,51 1,49-25,0 0,0 24,25-24,-25 0,49-25,-24 25,25-1,-26-24,51 25,-75 0,0 0,0 0,0 24,0 1,-75-50,51 0,-51 0,26 0,-26-25,50 0,25-24,0 24</inkml:trace>
  <inkml:trace contextRef="#ctx0" brushRef="#br0" timeOffset="421823.7128">24235 12725,'24'0,"1"0,50 0,-26 0,-24 0,0-25,24 0,-49 0,0 1,0-1,0 0,0-25,-24 50,-1 0,-50 0,51 25,-26 0,50 0,-25 24,25-24,0 50,0-51,0 26,0-25,0 0,0-1,0 1,0 0,25-25,0 25,24-25,-24 0,25 0,-25 0,-1-25,1 0,25-24</inkml:trace>
  <inkml:trace contextRef="#ctx0" brushRef="#br0" timeOffset="422272.1898">25127 12378,'-24'0,"-1"0,0 49,-25-24,26 49,-26-24,50-25,-25 49,25-49,0 25,0-26,0 1,0 0,50-25,-1 0,-24-25,-25-24,25 49</inkml:trace>
  <inkml:trace contextRef="#ctx0" brushRef="#br0" timeOffset="430487.5549">21729 11733</inkml:trace>
  <inkml:trace contextRef="#ctx0" brushRef="#br0" timeOffset="444758.5436">16868 12378,'-25'0,"0"24,50-24,49 0,-49 0,0 0,24 0,-24 0,0 0,25 0,-26 0,1 0,0 0,0 0,-50 0,-25 0,26 25,-1-25,0 0,-25 0,26 0,-1 0,0 0,-25 0,26 0,-1 0,0 0,50 0,0 0,-1 0,1 0,0 0,0 0,99 0,-99 0,24 0,-24-25,0 25,-75 0,25 0,1 0,-51 0,50 0,1 0,-26 25,25-25,-24 0,73 0,51 0,-50 0,-1 0,26 0,-25-25,0 25,24 0,-74 0,-49 0,0 0,49 0,0 0,-25 0,26 0,98 0,124 0,-123 0,-1 0,1 0,-51 0,-148 0,75 25,-26-25,1 0,49 0,-24 25,24-25,0 0,0 0</inkml:trace>
  <inkml:trace contextRef="#ctx0" brushRef="#br0" timeOffset="457895.4034">16793 12700,'50'0,"-25"0,-1 0,51 0,-26 0,1 0,0 0,-26 0,1 0,25 0,-25 0,-1 0,1 0,-74 0,24 0,0 0,0 0,-24 0,24 0,0 0,0 0,0 0</inkml:trace>
  <inkml:trace contextRef="#ctx0" brushRef="#br0" timeOffset="473719.3942">14337 11187,'0'25,"0"24,0 1,0 0,0-26</inkml:trace>
  <inkml:trace contextRef="#ctx0" brushRef="#br0" timeOffset="474536.4186">14586 11162,'0'50,"-25"-50,25 25,0 24,0-24,0 0,0 0,0-1,25-24,24 0,50 0,-49 0,-25-49,0 49,-1-50,1 50,-25-25,0 1,0-1,0 0,0 0,-25 25,1-25,-1 25,-25 0,25 0,-24 0,24 0,0 0,0 0,1 0,-1 0</inkml:trace>
  <inkml:trace contextRef="#ctx0" brushRef="#br0" timeOffset="482358.567">17587 16123,'0'74,"0"1,0-1,0 1,0-1,0-49,0 0,0 24,0-24</inkml:trace>
  <inkml:trace contextRef="#ctx0" brushRef="#br0" timeOffset="483152.4449">17909 16222,'0'-25,"-24"50,24 0,0 25,0-26,0 1,0 0,0 25,49-50,1 0,-25 0,24 0,1 0,-25-25,-1 25,-24-25,0 0,0 0,0-24,0 24,0 0,0-24,0 24,0-25,-24 50,-51-49,50 49,-24 0,24 0,0 0,-24 0,24 0,25 24,0 1</inkml:trace>
  <inkml:trace contextRef="#ctx0" brushRef="#br0" timeOffset="483606.7069">19026 15999,'-25'0,"-25"25,50 49,0 1,0-51,0 51,0-50,0 24,0-24,0 0,0 25</inkml:trace>
  <inkml:trace contextRef="#ctx0" brushRef="#br0" timeOffset="483967.2255">18678 16247,'25'0,"74"0,-24 0,-1 0,1-25,-51 25,26 0,-25 0,0 0</inkml:trace>
  <inkml:trace contextRef="#ctx0" brushRef="#br0" timeOffset="484391.6248">19522 15925,'0'49,"49"26,-49-51,0 51,0-50,0 24,0-24,0 0,0 0,0-1</inkml:trace>
  <inkml:trace contextRef="#ctx0" brushRef="#br0" timeOffset="484968.0828">19943 15850,'0'0,"-49"0,-1 0,50 75,0-51,0 1,0 50,0-26,0-24,0 0,25 0,25-25,24 0,-49 0,49 0,1-25,-51 0,1 0,0-24,-25-1,0 25,0 0,0-24,0 24,0-25,-25 26,-24 24,24 0,-50 0,26 0,24 0,0 0</inkml:trace>
  <inkml:trace contextRef="#ctx0" brushRef="#br0" timeOffset="485375.4453">21134 15949,'-25'0,"25"25,0 50,0-1,0 0,0-24,0 0,0-1,0-24</inkml:trace>
  <inkml:trace contextRef="#ctx0" brushRef="#br0" timeOffset="485734.676">20836 16123,'75'0,"-50"0,99 0,-50 0,75 0,-124 0,49 0,-49 0,0 0,24 0,-24 0,0 0</inkml:trace>
  <inkml:trace contextRef="#ctx0" brushRef="#br0" timeOffset="487030.5337">21878 15974,'0'-25,"25"1,0-1,-25 0,24 25,1 0,0 0,25 0,-1 0,-49 25,0 0,0 49,0-49,0 49,0-49,0 25,-24-1,-26 1,-25-50,51 25,-1-25,25 24,25-24,24 0,1 0,-25 50,-25 25,0-26,0-24,0 25,-25-50,0 0,0 0,0 0,-24 0,24 0,0 0</inkml:trace>
  <inkml:trace contextRef="#ctx0" brushRef="#br0" timeOffset="487430.5242">22027 15776,'25'-25,"24"25,1 0,24 0,1 0,-50 0,49 0,0 0,-49 0,0 0</inkml:trace>
  <inkml:trace contextRef="#ctx0" brushRef="#br0" timeOffset="488062.8436">18207 17611,'99'-49,"-24"49,-1 0,0-50,-49 50,0 0,25 0</inkml:trace>
  <inkml:trace contextRef="#ctx0" brushRef="#br0" timeOffset="488439.5388">18306 17686,'0'25,"75"-25,-1 0,-49 0,0 0,74-25,-50 25,1-25,-25 25,0 0,49 0,-49 0,49-25</inkml:trace>
  <inkml:trace contextRef="#ctx0" brushRef="#br0" timeOffset="489040.1306">19249 17264,'0'-25,"74"-24,-49 49,0 0,0 0,-1 24,-24 1,0 50,0-26,0 26,0-1,-24-24,-1-50,0 0,0 25,50-25,49 0,1 0,-50 0,-1 0,1 0,0-25,-25-25</inkml:trace>
  <inkml:trace contextRef="#ctx0" brushRef="#br0" timeOffset="489863.2761">19943 16991,'0'-25,"-24"25,-1 25,-25-25,0 25,26 49,-1-74,-25 25,50 0,0 0,-25-25,25 49,50-24,-50 0,50-25,24 0,-49 0,0-25,49 25,1 0,-51 0,1-25,0 25,25 0,-1 0,-24 0,49 0,-49 0,25 0,-50 25,49 25,-49-25,0-1,0 1,0 50,-24-75,-26 24,25-24,0 0,1 0,-51 0,26 0,24 0,0 0,-25 0</inkml:trace>
  <inkml:trace contextRef="#ctx0" brushRef="#br0" timeOffset="490488.3851">21084 16917,'-49'0,"49"25,0-1,0 1,0 0,25 25,-1-50,1 0,0 24,-25 1,25-25,-25 25,0 25,0-26,-25 26,-25-50,26 0,-1 0,-74 0,49 0,25 0</inkml:trace>
  <inkml:trace contextRef="#ctx0" brushRef="#br0" timeOffset="491031.2935">21580 17190,'0'0,"25"0,25-25,-25 25,-1 0,26-25,-25 25,-25-25,0 0,-75 75,51-25,-26 49,50-24,0-25,0-1,0 1,0 0,25-25,49 0,-49 0,25 0,-26 0,26 0</inkml:trace>
  <inkml:trace contextRef="#ctx0" brushRef="#br0" timeOffset="491407.9933">22250 17041,'-49'0,"24"25,-50 49,75-24,-74-1,74 1,0-25,0 24,-25-24,50 0,0-25,49 0,1 0,-26 0,1-25,24 0,-49-24</inkml:trace>
  <inkml:trace contextRef="#ctx0" brushRef="#br0" timeOffset="494999.2137">13444 4390,'25'25,"25"-74,0 49,-1-25,26 25,-51-50,26 50,-25 0,0 0,49 0,-24 0,24 0,-49 0,49 0,1 0,-1 0,-49-25,49 25,-24 0,-1 0,-24-24,0 24,25 0,-25 0,49 0,-49-25,24 0,-24 25,25 0,24-25,-49 25,49-49,-49 49,50 0,-1 0,-24 0,-26-25,1 25,50 0,-26-50,-24 50,74 0,-74-25,0 25,49 0,-49 0,25 0,-25 0,49-49,-49 49,24 0,-24 0,50-25,-51 25,26 0,24 0,-49 0,0 0,25-50,-26 50,1 0,0 0,0 0,0 0,-1 0,1 0,50 0,-26 0,1 0,-1 0,-24 0,50 25,-50-25,24 0,1 0,-25 25,-1-25,26 0,24 0,-24 0,24 50,-49-50,50 0,-51 0,100 0,-74 0,-25 24,24-24,1 0,24 0,1 0,49 0,-74 0,24 0,0 0,1 0,-26 0,1 0,-25 0,49 0,-24 0,24 0,-49 0,74 0,-49 0,49 0,-74 0,0 0</inkml:trace>
  <inkml:trace contextRef="#ctx0" brushRef="#br0" timeOffset="497631.2495">19323 17934,'50'0,"-25"-50,99 50,-25-25,25 25,-50 0,1 0,-1 0,-49-49,25 49,24 0,-49 0,0-25,24 25,-24-25,25 25,-1-25,-24 25,0 0,0 0,24-49</inkml:trace>
  <inkml:trace contextRef="#ctx0" brushRef="#br0" timeOffset="498278.5837">19298 18157,'124'0,"0"0,0 0,-49 0,49 0,-25-50,50 1,-75 49,-49-25,74-25,-74 50,0 0,0-24</inkml:trace>
  <inkml:trace contextRef="#ctx0" brushRef="#br0" timeOffset="556934.3557">19794 17016,'25'0,"0"0,0 0,0 0,0 0,24 0,-24 0,0 0,-25-25,25 25</inkml:trace>
  <inkml:trace contextRef="#ctx0" brushRef="#br0" timeOffset="587375.2698">13395 8657,'25'-25,"-25"50,0 0,0 24,0-24,0 0,0 0,49 24,-49-24,0 0,0 0,0-1,75-24,-50 0,49-24,0-26,-24 0,24 1,50-26,-74 26,74-26,-25 26,-49-1,-25 25,49-24,-24 24,-26-25,26 50,-25 0</inkml:trace>
  <inkml:trace contextRef="#ctx0" brushRef="#br0" timeOffset="594503.0455">16892 10120,'-24'0,"-1"0,0 50,-25-25,50 0,50-25,0 0,24 0,-49 0,0 0,-1 0,26 0,-25 0,0 0,-1 0,1 0</inkml:trace>
  <inkml:trace contextRef="#ctx0" brushRef="#br0" timeOffset="600102.9373">21779 11088,'-25'0,"0"0,-49 0,49 24,0 1,-49 25,24-25,1 49,24-74,0 0,0 25,0 0</inkml:trace>
  <inkml:trace contextRef="#ctx0" brushRef="#br0" timeOffset="614862.8096">22845 13568,'0'-25,"100"25,-1 0,0 0,50 0,-25 0,-25 0,25 0,0 0,-74 0,-1 0,26-24,-26 24,-24 0,0 0,0 0,25 0,-26 0,26-50,-25 50,0 0,-1 0,26 0,-25 0,0 0,-1 0,26 0,-25 0,0 0,24 0,1 0,-50-25,49 25</inkml:trace>
  <inkml:trace contextRef="#ctx0" brushRef="#br0" timeOffset="627222.7026">17215 12948,'0'50,"0"-26,25-24,-25 25,24 0,-24 0,0 0,0-1,25-24,-25 25</inkml:trace>
  <inkml:trace contextRef="#ctx0" brushRef="#br0" timeOffset="628614.847">17463 12849,'25'-50,"-1"50,26-25,-25 25,0 0,-1 0,26 0,-25 0,0 0,-25 50,0-25,0 0,0 24,-25-49,-25 50,1-25,24-25,0 24,0 1,25 0,-25-25,25 25,-24-25,24 25,24-25,1 0,25 0,49 0,-99-25,25 0,25 25,-1-25,-24 25,0 0,24-25,-24 25,0 0,0 0,0 0,24 0,-24 0</inkml:trace>
  <inkml:trace contextRef="#ctx0" brushRef="#br0" timeOffset="630400.1867">18182 12601,'25'0,"25"0,-1 0,-49-25,50 25,-1-25,1 25,-25 0,0 0,-1 0,1 0,-25 25,0 25,0-26,0 1,0 25,-25-50,1 0,-26 49,25-49,0 25,-24-25,49 25,-25-25,0 0,0 0,50 0,25 0,-25 0,-1 0,1 0,25 25,-25 0,-25 24,0-24,0 0,0 0,0-1,-75-24,26 0,24 0,-50 0,51 0,-26 0,25 0,25-24</inkml:trace>
  <inkml:trace contextRef="#ctx0" brushRef="#br0" timeOffset="631335.2407">18877 12328,'0'25,"0"0,0 24,0 1,0-1,0-24,0 0,0 0,0 24,0-24,0 0,0 0,49-25,-24 0,0 0,49-25,-24 25,24-25,-49 25,0-49,25 49,-26-25</inkml:trace>
  <inkml:trace contextRef="#ctx0" brushRef="#br0" timeOffset="631686.3896">19249 12452,'0'25,"0"0,0 49,0-49,0 49,0 1,0-51,0 26,0-25,0 0,0 24</inkml:trace>
  <inkml:trace contextRef="#ctx0" brushRef="#br0" timeOffset="632054.9748">19546 12700,'25'-25,"0"25,0 0,49 25,-24-25</inkml:trace>
  <inkml:trace contextRef="#ctx0" brushRef="#br0" timeOffset="632255.4242">20117 12725,'25'0,"24"0,-24 0,0 0,0 0</inkml:trace>
  <inkml:trace contextRef="#ctx0" brushRef="#br0" timeOffset="632439.1189">20514 12650,'25'0,"-1"0,51 0</inkml:trace>
  <inkml:trace contextRef="#ctx0" brushRef="#br0" timeOffset="632631.485">21134 12502,'0'0,"25"-25,0 25,-1 0,26-50,-25 50,49 0,-49 0</inkml:trace>
  <inkml:trace contextRef="#ctx0" brushRef="#br0" timeOffset="639319.1719">16719 12427,'25'0,"-1"0,26 0,-25 0,0 0,24 0,26 0,-1 0,-49 0,0 0,24 0,1-25,-1 25,-24 0,-74 0,24 0,-25 0,1 0,-1 0,25 0,-24 0,24 0,0 0,0 0,-24 0,24 0,0 0,-25 0,26 0,-1 0,0 0,-25 0,25 0,1 0,-1 0,-25 0,50-24,-25 24,1 0,-51 0,50 0,1-25,-1 0,0 25,0 0,0 0,-24 0,24 0,0 0,0 0,-24 0,24 0,0 0,-24 0,24 0,-25 0,25 25,1-25,-1 25,0-25,-49 24,49-24,0 25,25 0,25-25,49 0,-49 0,49 0,-49 0,50 0,-51 0,26 0,24 0,26 0,-51 0,26 0,-1 0,-49 0,49 0,-49 0,25 0,24 0,-49 0,0 0,0 0,24 0,-24 0,0 0,24 0,-24 0,0 0,0 0,24 0,-24 0,0 0,25 0,-26 0,1 0,0 0,25 0,-26 0,1 0</inkml:trace>
  <inkml:trace contextRef="#ctx0" brushRef="#br0" timeOffset="641510.4306">16570 10145,'0'0,"-25"0,0 0,0 0,1 25,-1 0,0 0,25 24,0-24,0 0,0 0,0 24,0-24,0 0,0 0,0 24,0-24,0 0,0 24,50-24,-50 0,0 25,24-26,-24 1,0 25,0-25,25-25,-25 24,0 1,25 25,-25-25,0-1,0 1,0 25,0-25,0-1,0 26,50-25,-50 0,0 24,0-24,0 0,0 0,0 24,0-24,0 0,0 0,0 24,0-24,0 0,0 25,0-26,0 1,0 0,0 25,0-26,0 1,0 25,0-25,0-1,0 1,0 25,0-25,0-1,0 26,0-25,0 0,0-1,0 1,0 25,0-25,0 0,0 24,0-24,0-75,0 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9T08:33:20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3746 2803,'0'50,"0"24,0 0,0 75,0-124,-25 99,25-50,0 50,-50-49,50 123,-49-49,49 50,-50-51,50-24,-25 25,25 0,0-50,-49 1,49-26,0-24,0 24,-25 25,0-49,25 74,0-50,-49 50,49-49,0 24,-25 25,25-25,-50 0,50-24,0-1,0-49,-49 74,49-74,0 0,0 49,0-24,-25 24,25-49,0 49,0-49,0 50,0-26,0-24,0 0,0 0,0 24,0-24,0 0,0 0,0 49,0-24,0-25,0-1,0 26,0-25,0 49,0 1,0-51,0 26,25-50,-25 25,49 0,-49-1,0 1,25-25,-25 25,74-25,-49 0,74-25,-24 25,49 0,0-25,25 25,-25 0,25 0,49 0,-74 0,25 0,-75 0,50 0,0 0,-24 0,24-49,0 49,0-50,-25 50,25-49,-50 49,75 0,-75 0,1 0,49 0,-50 0,-49 0,50 0,-1 0,-49 0,0 0,24 0,-49-25,25 25,0 0,0 0,24 0,-24 0,0 0,0 0,24 0</inkml:trace>
  <inkml:trace contextRef="#ctx0" brushRef="#br0" timeOffset="2313.2661">3696 2828,'25'-25,"-25"0,25-49,24 49,-24 0,25-25,-25 50,-1 0,51 0,-50 0,49 0,1 0,-26 0,26-24,-1 24,0 0,26 0,-1 0,-25 0,50 0,25 0,-99 0,99 0,-50 0,0 0,25 0,25 0,49 0,-74 0,-49 0,49 0,-50 0,75 0,0 49,-75 1,1-50,-1 0,50 0,0 0,25 0,-25 0,-50 0,50 0,25 0,-25 0,-49 0,49 0,24 0,-98 25,0 24,24-49,-49 0,25 0,-26 0,1 0,0 25,-25 0,0 0,25 49,-25 1,0 24,0 0,0-25,0 1,0 49,0-50,0 75,0-25,0 0,0 25,0-25,0 74,0-49,0-25,0 50,0-75,0 25,0 75,0-125,0 50,0 50,49-1,-49-24,0-25,0-74,0 99,50-1,-50 1,0-74,0-1,0-24,50 74,-50-50,0-49,0 0,0 24,24-24,-24 0,0 49,0-24,0-25,0 0,0 24,0-24,0 0,0 0,0 24,-74-24,49-25,-99-25,-25-24,25 49,-25-50,75 0,-75 1,75 49,-50 0,49 0,1 0,0 0,24 0,-24 0,49 0,0 0,0 0,0 0,-24 0,24 0,0 0,-25 0,26 0,-26 25,0-1,-24 26,-75-50,75 25,-1-25,26 0,24 0,0 0</inkml:trace>
  <inkml:trace contextRef="#ctx0" brushRef="#br0" timeOffset="3536.7153">3349 4713,'50'0,"24"0,0-50,1 50,49 0,0 0,-25-25,0 25,1 0,48-49,51 49,-1 0,-24 0,49 0,0 0,25 0,-124 0,0 0,-49 0,49 0,-50 0,1 0,49 0,-50 0,75 0,-124 0,99-50,-50 50,25 0,1 0,-51 0,50 0,-49 0,25 0,-1 0,50 0,-99 0,99 0,-50 0,1 0,-1 0,-49 0,49 0,-49 0,25 0,-26 0,1 0,25 0,24 0,1 0,-1 0,-24-25,-1 25,-24 0,25 0,-25 0</inkml:trace>
  <inkml:trace contextRef="#ctx0" brushRef="#br0" timeOffset="4241.2821">5160 3225,'0'124,"-50"0,1-25,49 50,-50 49,50-123,0 49,-25-75,25-24,0-124,0 24</inkml:trace>
  <inkml:trace contextRef="#ctx0" brushRef="#br0" timeOffset="5073.3471">5011 3423,'0'0,"50"-25,-26-24,26 24,-50 0,50 0,-26 25,51 0,-50 0,-1 0,26 0,0 0,-50 25,0 25,0-1,0 1,0 49,-124-49,49-1,-74 1,0 24,100-74,-26 0,51 0,-1 0,0 25,25-50,25 25,74-49,-49 49,-1 0,-24 0,0 0,0 25,24 24,-49 1,25-1,25-24,-50 0,0 0,0 0,0 24,0-24,-25 25,0-26,-49-24,49 0,-50 0,26 0,24 0,0 0,0 0,1 0,24-49,0 24,0 0,0-24</inkml:trace>
  <inkml:trace contextRef="#ctx0" brushRef="#br0" timeOffset="5584.3228">5333 3746,'75'0,"-50"0,49 0,50 0,-50 0,26 0,24 74,-100-24,51 24,-26 0,-24-49,-25 50,0-26,0 26,0-26,0-24,0 0,-25-50,25-49,0-125,0 125,0-1,0 1,50-25,0 74,-1 0,1 0,24 0,-49-24</inkml:trace>
  <inkml:trace contextRef="#ctx0" brushRef="#br0" timeOffset="6096.676">6499 3597,'0'99,"-25"-49,-24-1,-26 75,51-74,-1 24,25-49,0 49,0-24,0-25,0 0,0-1,49 1,-24-25,50 50,-1-50,-24 0,-26 0,1-25,0-49,-25 24,0-74,0 50,-50 24,26-24,-76-1,51 26,-50-1,-75-25,149 26,0 49,0 0,1-25</inkml:trace>
  <inkml:trace contextRef="#ctx0" brushRef="#br0" timeOffset="6672.6582">6549 3572,'0'49,"49"76,-49-51,25 50,-25 0,50 0,-50-99,25 74,-1-74,1-25,50 0,-1 0,-49-75,49-24,-49 50,0-1,24 25,-24 25,0 0,0 0,0 0,-25 25,25-25,49-50,-74 1,0-75,0-25,0 74</inkml:trace>
  <inkml:trace contextRef="#ctx0" brushRef="#br0" timeOffset="7331.958">7739 3448,'-24'0,"-26"0,25 0,0 25,1-1,24 1,0 25,99 49,-74-99,-1 0,1 25,-25 0,0 0,0 24,-25-49,-49 0,24 0,-24 0,24 0,1-25,24 25,-25-49,50-1,-24 0</inkml:trace>
  <inkml:trace contextRef="#ctx0" brushRef="#br0" timeOffset="8210.6915">7789 3597,'25'0,"0"0,-1 0,1-25,-25 0,0 0,0 0,0 1,-25 24,1 0,-1 24,25 26,0-25,0 0,25-1,-1-24,26 0,24 0,-49 0,25 0,-25-49,24 24,-24 25,0 0,0 0,0 0,-1 25,-24 0,0 49,0 1,0-51,0 1,0-50,0-74,0-25,0 0,0 99</inkml:trace>
  <inkml:trace contextRef="#ctx0" brushRef="#br0" timeOffset="9544.5642">18827 2679,'0'0,"-25"50,25 74,0 74,0-49,0 49,0 25,0 1,0-26,0 75,0-50,0 25,0-49,0-75,0 25,0 49,0-74,0 0,0 25,0-75,0 50,0-49,0-1,0 50,0-49,0-1,0-49,0 49,0-24,-25-25,25-1,0 26,0-25,0 0,0-1,25 1,0-25,0 0,49 0,50 0,-24 0,148 0,-50 0,50 0,50 0,-1 0,75 0,-99 0,25 0,-50 0,-25 0,1 0,-76 0,1-25,0 25,25 0,-1 0,-24 0,0 0,49 0,-173 25,50-25,-1 0,-24 0,-26 0,1 0,0 0</inkml:trace>
  <inkml:trace contextRef="#ctx0" brushRef="#br0" timeOffset="10929.6094">18802 2406,'25'-25,"-25"0,50 25,-25 0,49 0,-49 0,49 0,1 0,24 0,0 0,50 0,-25 0,49 0,1 0,25 0,24 0,-50 0,26 0,-75 0,74 0,-49 0,50-49,-51-1,51 50,-75 0,74-49,-24 49,0-50,-26 50,-24-50,25 50,-74 0,49 0,-50-24,-49 24,49 0,-24 0,-25-50,0 50,24 0,1 0,24 0,-49 0,0 50,-25 49,0 50,0-75,0 75,0 25,0 24,0 0,0 1,0-1,0 1,0-50,0 49,0-74,0 74,0-98,0 73,0-98,0 49,0-50,0 50,0-49,-50-1,50 75,0-25,0 25,0-75,0 50,0-49,0-1,0 50,0 0,0 25,-74 124,74-149,-50 74,50-123,0 49,0-50,0-24,-25-26,1-24</inkml:trace>
  <inkml:trace contextRef="#ctx0" brushRef="#br0" timeOffset="11775.8293">18802 4291,'0'-25,"25"-24,124-1,-25 50,25-49,0-1,-25 50,0-50,24 50,1-49,0 49,-25 0,25 0,-25 0,-50-25,75 25,-74 0,74-25,-50 0,99 25,-49 0,49 0,1-49,-1-1,50 50,-99 0,0 0,-75 0,50-49,0 49,-49 0,24 0,-24 0,49 0,0 0,-50 0,0 0,1 0,49 0,-50 0,1-50,-26 50,-24 0</inkml:trace>
  <inkml:trace contextRef="#ctx0" brushRef="#br0" timeOffset="12872.5928">19919 3026,'0'50,"0"74,0-50,0 1,0-1,24 0,-24-24,0-25,0 0,25-1,0-24,0 0,24 0,1-74,-50 49,50-74,-50 25,0-26,24 51,-24 24,0-49,0-1,25 50,25 100,-50-50,0 24,0 26,25-51,-1 1,1 0,0-25,-25 25,74-25,-24-25,-25-25,-25 26,49-51,-49 1,0-1,0 1,0 0,0-1,0 26,0 24,0 0,0 0</inkml:trace>
  <inkml:trace contextRef="#ctx0" brushRef="#br0" timeOffset="13625.018">20861 2654,'-74'50,"74"-25,-25 24,25-24,0 0,0 49,0-49,0 0,0 0,0 49,49-74,1 25,-25-25,74 0,-49 0,24 0,-24 0,-1 25,1-1,-25-24,-25 25,0 50,0-1,0-24,-50-1,-24 1,-1-50,-49 25,-25-25,25 0,50 0,49 0,-49 0,49-25,25 0</inkml:trace>
  <inkml:trace contextRef="#ctx0" brushRef="#br0" timeOffset="15057.4672">4961 5482,'25'49,"-25"26,0-1,0 1,0-1,0-24,0-1,0-24,25-50,-25-24</inkml:trace>
  <inkml:trace contextRef="#ctx0" brushRef="#br0" timeOffset="15392.6184">4639 5358,'0'-50,"25"50,74-25,-25 25,1 0,-26 0,26 0,-26 0,1 0,0 0,-26 0,1 0,25 0,-25 0,-1 25</inkml:trace>
  <inkml:trace contextRef="#ctx0" brushRef="#br0" timeOffset="15809.1344">5805 5358,'-25'-25,"-99"25,74 0,-24 50,-1-1,26 1,24-25,-25 24,50-24,0 0,-24 24,24-24,0 0,24 0,1-25,0 0,25 0,-26 0,51 0,-50 0,49 0,0 0</inkml:trace>
  <inkml:trace contextRef="#ctx0" brushRef="#br0" timeOffset="16135.7751">6375 5184,'-25'50,"-24"74,49-50,0 50,-50-49,50-1,0 0,0-24,-49 0,49-1</inkml:trace>
  <inkml:trace contextRef="#ctx0" brushRef="#br0" timeOffset="16544.4179">6450 5060,'24'-25,"1"1,25 24,-25 0,24 0,-24 0,0 0,24 49,-49-24,0 0,0 49,0 1,0-1,0 0,-49 1,-26-75,26 25,-26-25,51 0,-26 0,25 0,0 0,-24 0</inkml:trace>
  <inkml:trace contextRef="#ctx0" brushRef="#br0" timeOffset="17576.5455">3473 6375,'99'-25,"-49"0,24 0,1 25,24 0,-50 0,76 0,73 0,-49 0,49 0,-74 0,75 0,-50 0,24 0,-74 0,25 0,-49 0,24 0,-25 0,75 0,-74 0,49 0,25 0,-25-49,24 49,1-50,50 50,-125 0,100 0,-100 0,100 0,-25 0,-100 0,100 0,0 0,24 0,1 0,-25 0,49 0,-49-49,0 49,-75 0,50-50,0 50,25 0,-25 0,-99 0,25 0</inkml:trace>
  <inkml:trace contextRef="#ctx0" brushRef="#br0" timeOffset="18185.2229">5829 6623,'0'0,"-24"49,-26 51,50-76,0 26,-25-25,25 25,0-1,0-24,-25 74,25-74,0 0,-24-25</inkml:trace>
  <inkml:trace contextRef="#ctx0" brushRef="#br0" timeOffset="18536.6701">5780 6598,'124'-50,"-50"50,1 0,-26 0,26 0,-26 0,26 0,-50 25,-1 0,1 0,0 0</inkml:trace>
  <inkml:trace contextRef="#ctx0" brushRef="#br0" timeOffset="18993.708">5234 7293,'25'0,"49"0,1 0,-1 0,1 0,-1 0,50 0,-50 0,1 0,-1 0,-24 0,-25 0</inkml:trace>
  <inkml:trace contextRef="#ctx0" brushRef="#br0" timeOffset="19353.2443">6673 6747,'0'49,"0"51,0-51,-25 75,0-74,25-25,0 0,0 24,0-24,-25-25</inkml:trace>
  <inkml:trace contextRef="#ctx0" brushRef="#br0" timeOffset="19800.1092">6574 6747,'0'-50,"24"50,1 0,0 0,49 0,-24 0,-25 0,49 0,-49 0,0 25,-25 25,0 24,0-24,0-25,0 24,-25-49,-25 0,26 50,-51-50,-49 0,50 0,-50 0,99 0,-74-25,49 0,50-24,-74 24</inkml:trace>
  <inkml:trace contextRef="#ctx0" brushRef="#br0" timeOffset="22905.6825">3275 7590,'0'25,"0"0,0 49,0-49,0 49,0 1,0-50,0 49,0 1,0-1,0 0,0-24,0 24,0 1,0-50,49 99,-49-50,0-24,0-1,0 50,0 25,0-99,0 0,0 0,0 49,0-24,0-25,0 0,0 24,0-24,0 0,0 49,25-49,-25 0,50 0,-1-25,-24 0,0 0,49 0,1 0,24 0,0 0,50 0,-75 0,100 0,-50 0,50 0,-75 0,50 0,-25 0,-50 0,50 0,25 0,49 0,-74 0,0 0,25 0,-25 0,-49 0,-1 0,1 0,49 0,-50 0,75 49,-75 1,1-50,49 0,-50 0,-49 0,49 0,1 0,-26 0,1 0,24 0,1 0,24 0,-49 0,-1 0,26 0,-51 0,1 0,25 0,-25 0,-1 0</inkml:trace>
  <inkml:trace contextRef="#ctx0" brushRef="#br0" timeOffset="24265.6988">8583 7342,'25'0,"-25"50,0-25,0 49,0-49,0 49,0-24,0 24,0 1,0-1,0 0,0 1,0-1,0 1,0-50,0 49,0 0,0-49,0 0,0 49,0-24,0 24,0 1,0-1,0 50,0-74,0 49,0-74,0 0,0 24,0-24,0 0,24 25,-24-26,0 1,0 0,0 25,0-26,50 1,-50 25,0-25,0-1,0 26,-99-50,0 0,-25 0,0 0,49 0,-49 0,50 0,49 0,-50 0,26 0,24 0,0 0,0 0,-24 0,24 0,0 0,-49 0,49 0,-25 0,-24 0,49 0,-24 0,24 0,-50 0,51 0,-1 0,-25 0,0-25,-49-49</inkml:trace>
  <inkml:trace contextRef="#ctx0" brushRef="#br0" timeOffset="25616.6744">5433 8210,'24'-49,"-24"24,0 50,0 24,0 26,0-50,0-1,0 1,0 50,0-1,-24-24,24-26,0 1,0 25,-25-1,25 1,0-25,0 0,0-1,-25 1,25 0,99-25,-24 0,-26 0,26-25,-75 0,49 25</inkml:trace>
  <inkml:trace contextRef="#ctx0" brushRef="#br0" timeOffset="26576.0464">6003 8037,'0'49,"0"1,0 24,0-49,0 0,0 49,0-49,0 50,0-26,0 26,0-51,0 1,0 0,0 25,0-26,0 1,0 25,0-25,0-1,25 1,0-25,-25 50,0-25,0-1,24 26,-24-25,25-25,0 0,0 0,0 0,49 0,-24 0,-1 0,1 0,24 0,-49 0,25 0,24-50,-49 50,49 0,-49 0,25 0</inkml:trace>
  <inkml:trace contextRef="#ctx0" brushRef="#br0" timeOffset="28167.6693">18976 5358,'99'0,"-49"0,74 0,-50 0,50 0,-49 0,49-50,-50 50,50 0,-49 0,49 0,24 0,-24 0,50 0,0 0,24 0,1 0,-75 0,24 0,-24 0,-49 0,98 0,-24 0,-25 0,50-25,-75 1,50-26,-124 50,74 0,-25-25,50 0,0 25,25-24,-74 24,-1 0,-49 0,25 0</inkml:trace>
  <inkml:trace contextRef="#ctx0" brushRef="#br0" timeOffset="28864.6944">21184 4390,'-25'75,"-25"-1,50 1,-49 24,49 0,-25-49,25-25,0 24,0-24,0 0,0 24,0-24</inkml:trace>
  <inkml:trace contextRef="#ctx0" brushRef="#br0" timeOffset="29280.8809">20811 4341,'0'-50,"0"1,50-51,-25 51,0 49,0 0,-25-25,49 25,-24 0,0 0,0 0,-1 0,1 0</inkml:trace>
  <inkml:trace contextRef="#ctx0" brushRef="#br0" timeOffset="29808.7993">21556 4192,'-50'50,"0"-1,26 26,-1-51,0 76,0-76,25 26,0 0,0-26,0 1,0 0,0 25,75-50,-1 0,-49 0,49 0,1 0,-26 0,-24-25</inkml:trace>
  <inkml:trace contextRef="#ctx0" brushRef="#br0" timeOffset="30127.9174">22002 4341,'0'74,"0"25,0-24,0 49,0-50,-25-24,0-50,25 50</inkml:trace>
  <inkml:trace contextRef="#ctx0" brushRef="#br0" timeOffset="30680.0913">21952 4068,'25'-25,"-25"0,75 1,-50 24,-1 24,1 26,-25-25,0 0,0-1,0 26,0-25,0 0,-25-1,-24 1,24-25</inkml:trace>
  <inkml:trace contextRef="#ctx0" brushRef="#br0" timeOffset="31241.9626">20936 5904,'0'24,"0"1,0 50,-50-1,0 25,25-24,25-51,0 26,-24 0,-1-75</inkml:trace>
  <inkml:trace contextRef="#ctx0" brushRef="#br0" timeOffset="31633.5138">20737 5928,'0'-49,"0"-1,50 25,24 25,-49-49,124 49,-100 0,1-25,24 25,-49 0,0 0,-25 25,-25 49</inkml:trace>
  <inkml:trace contextRef="#ctx0" brushRef="#br0" timeOffset="32216.7042">20762 6375,'-25'0,"25"25,74-25,26 0,-1 0,-49 0,-1 0,-24 0</inkml:trace>
  <inkml:trace contextRef="#ctx0" brushRef="#br0" timeOffset="32584.8952">21456 5953,'0'25,"0"49,0 26,-74-26,74 0,0-49,0 0,0 25</inkml:trace>
  <inkml:trace contextRef="#ctx0" brushRef="#br0" timeOffset="33016.4109">21432 5804,'0'-25,"24"-24,1 49,0 0,-25-99,50 99,-26 0,1 0,0 0,25 0,-26 0,-24 24,0 1,0 50,0-1,0 1,0-51,-49 100,24-99,25 0,-25-25,0 0,1 0,-26 0,25 0,0 0,-49 0,24 0</inkml:trace>
  <inkml:trace contextRef="#ctx0" brushRef="#br0" timeOffset="34498.0064">18902 7045,'0'-75,"0"50,-25 25,25 75,0 49,0 0,0-50,0 100,0-25,0-25,0 24,0-23,0-1,0-75,0 26,0-1,0-49,0 0,0 24,0-24,0 0,0 0,0 24,49 1,-24-50,25 0,24 0,50 0,25 0,49 0,-49 0,25 0,24 0,1 0,-1 0,1 0,74 0,24 0,-74 0,-24 0,-26 0,1 0,-50 0,0 0,-49 0,24 25,-25-25,-49 0,0 0,0 0,24 0,-24 0,49 0,-49 0,25 0,-25 0,-1 0,51 0,-26-25</inkml:trace>
  <inkml:trace contextRef="#ctx0" brushRef="#br0" timeOffset="35400.2895">23416 7069,'-25'-24,"0"24,1 49,24 100,0-75,0 1,0 49,0-50,0 1,0 24,0 0,0-74,0 99,0-99,0 24,0 26,0-50,0-1,0 1,0 25,0-25,0-1,0 26,0-25,0 0,0-1,-25-24,25 25,-25 0,25 0,-25 24,-49-24,49-25,-49 0,-1 50,-74-1,0-49,75 0,-100 25,-24-25,74 0,-75 0,125 0,-25 0,49-49,1 24</inkml:trace>
  <inkml:trace contextRef="#ctx0" brushRef="#br0" timeOffset="36272.2432">20539 7392,'0'25,"-50"49,50 0,0 1,0-26,-25 1,25 0,0-26,0 1,0 0,0 0,25-25,0 0,0 0,-1 0,51 25,-26-25,-24 0,99 0,-49 0,-50 0,49 0,-24 0,-26 0</inkml:trace>
  <inkml:trace contextRef="#ctx0" brushRef="#br0" timeOffset="37024.6383">21308 7293,'0'49,"0"26,0-51,0 51,0-1,0 1,0-1,0-24,0-26,0 51,0-50,0-1,24 1,1-25,0 0,25 0,24-25,-49 25,99 0,-50 0,1-24,49-1,-75 0,-24 25,0 0</inkml:trace>
  <inkml:trace contextRef="#ctx0" brushRef="#br0" timeOffset="40025.7268">6226 9227,'25'25,"-25"50,174 73,-149-98,24-25,1 74,-25-74,-25 0,24-25,-24 24,0 26,50 0,-50-1,50-24,-1 49,50 26,-74-51,50-24,-26 25,1-25,-1-1,-24 1,0 0,25-25,-25 25,24 0,50 24,-49-49,49 50,25-1,-25-49,25 25,25-25,0 50,-25-50,0 0,25 0,0 49,-25-49,-50 50,75-50,0 50,0-26,0 1,24-25,26 50,-1-1,-49-49,99 100,-149-100,25 49,0 1,-25-50,1 25,24-1,-50-24,-49 0,0 0,24 0,-24 0,50 0,-51 0,1 0,25 0,24 0,-49 0,0-24</inkml:trace>
  <inkml:trace contextRef="#ctx0" brushRef="#br0" timeOffset="40995.8064">13172 9798,'0'0,"-75"0,-49 0,50 0,-1 0,-49 49,0-24,25 50,0 24,74-74,-49 24,-50 51,74-76,-24 26,24 49,0 0,1 1,-1-26,1 75,49-50,-50-25,0 75,50-74,0-1,0 1,0-51,0 26,0-25,0 0,0 24,0 26,0-26,50 1,0 24,-50 1,99-1,-50-24,51 49,24 25,-25-25,74-49,-24-1,0-24,0 25,49-50,-49 0,99 0,-124 0,25 0,-25 0,25-75,99-49,-74 0,24-49,-123 98,123-24,-24-50,-75 75,-50-1,1 1,49-50,-99 0,50-25,-50 0,49 25,-49 25,0-25,0 0,0 50,-49-50,-26 24,-49 1,0-25,-24 25,-51 49,50-49,-49 49,49 1,75 49,-1 0,1-25,24 25,1 0,-26 25</inkml:trace>
  <inkml:trace contextRef="#ctx0" brushRef="#br0" timeOffset="41385.3544">13048 10567,'0'49,"0"26,0 49,0-25,0 0,0-74,0 25,0-26,0 1,0 0</inkml:trace>
  <inkml:trace contextRef="#ctx0" brushRef="#br0" timeOffset="41839.8001">12700 10765,'0'-49,"25"49,0-50,0 50,24 0,-24 0,50 0,-1 0,-49 0,24 0,-24 0,0 0,25 0,-26 0,1 0,0 0</inkml:trace>
  <inkml:trace contextRef="#ctx0" brushRef="#br0" timeOffset="42240.3965">12552 11212,'0'25,"24"-25,51 0,-50 0,24 0,1 0,24 0,-24 0,-25 0,-1 0</inkml:trace>
  <inkml:trace contextRef="#ctx0" brushRef="#br0" timeOffset="43432.7175">14759 10864,'25'0,"25"0,24 0,-49 0,99 0,-50 0,50 0,-25 0,-49 0,24 0,1 0,-1 0,26 0,-51-49,26 49,49 0,-50 0,25-25,75 0,-125 0,75-24,25-1,25 1,0-1,-26 0,51 1,-50-1,49 1,-99 24,75 0,-50-25,-25-24,25 49,-25-49,1 24,-1 0,0 1,-25-1,26 1,-100-26,124 50,-99-24,24-26,75 51,-99-26,25 25,-26-24,26 24,-50 0,50-25,-1 26,-24-26,0 0,-25 1,49-26,1 1,-25-25,-25 24,49 1,-49-1,25 26,-25 24,0-25,50 1</inkml:trace>
  <inkml:trace contextRef="#ctx0" brushRef="#br0" timeOffset="47696.5962">6350 918,'0'74,"0"1,0 49,0-50,0 25,0 0,0-49</inkml:trace>
  <inkml:trace contextRef="#ctx0" brushRef="#br0" timeOffset="48584.0724">6400 843,'0'-49,"0"24,0 0,25 25,-25-25,49 50,-24 50,0-26,0-24,74 124,-74-100,-25 1,0-25,0 24,0-24,0 0,0 0,25 0,-1-25,51-75,-50 26,-1-51,26 51,-50-1,25 1,0 24,-25 0,74 0,-74 0,0 1,25 24,0 24,24 26,-49-25,0 49,25-49,-25 25,0-26,0 1,0 0,25 49</inkml:trace>
  <inkml:trace contextRef="#ctx0" brushRef="#br0" timeOffset="53031.8164">4242 3994,'25'74,"-25"0,0 100,0-100,0 100,0-25,0 49,0-74,0 25,0-74,0-1,0-49,0 0,0-1,0 1</inkml:trace>
  <inkml:trace contextRef="#ctx0" brushRef="#br0" timeOffset="53409.2909">3919 5159,'0'-24,"75"24,-50 49,24 1,26-1,-50 1,24 0,-49-26,50 26,-25-50,-1 0,1 0</inkml:trace>
  <inkml:trace contextRef="#ctx0" brushRef="#br0" timeOffset="53744.674">4540 5110,'-124'74,"49"1,-49-51,50 76,-25-51,49 1,50-25,-50-25</inkml:trace>
  <inkml:trace contextRef="#ctx0" brushRef="#br0" timeOffset="55448.7512">1042 5011,'0'24,"-25"51,25-1,0 1,0-1,0 50,0-50,0-49,0 50,0-51,0 26,0-25,0 0,0 24,0-24,0 0,25 0,50-25,49 0,49 0,26-25,-26-25,26 50,-1-49,-49-1,49 50,-49 0,-99-25,-50 0,49 25,-24-24,0 24,0 0,24 0,-98 0</inkml:trace>
  <inkml:trace contextRef="#ctx0" brushRef="#br0" timeOffset="56536.2795">1117 4986,'49'0,"75"0,0 0,75 0,24 0,-49 0,24 0,-49 0,49 0,-74 0,0 0,25 0,-25 0,25 0,-25 0,25 0,-25 0,-99 0,99 0,-75 0,-24 0,0 0,0 0,-1 0,1 0,-25 25,0 24,0 26,0-51,0 51,0-1,0-49,-49 25,49-26,-25 26,25-25,0 0,0-1,0 26,-25-50,0 0,0 0,-24 0,-50 0,24 0,1 0,-50 0,0 0,0 0,-50 0,-24 0,-1 0,1-25,-1-24,125 49,24-25,26 25,-1 0</inkml:trace>
  <inkml:trace contextRef="#ctx0" brushRef="#br0" timeOffset="56968.1462">2158 4911,'50'100,"-50"-1,0-25,0 50,0-49,0-1,25 25,-25-24,0-51,25 26</inkml:trace>
  <inkml:trace contextRef="#ctx0" brushRef="#br0" timeOffset="57839.9573">2778 5085,'25'25,"-25"0,0 49,0-24,0 24,0-49,0 0,0 24,0-24,0-75,0-24,0 49,0 0,0 1,0-26,0 25,0 0,0-24,25 49,0 0,0 0,24 0,-24 0,25 0,-50 49,0 26,0-50,0 49,0-49,0 24,25-123,-25 49,24-24,1 24,25-25,-25 25,-1 25,26 0,-25 50,-25-25,0 0,0-1,0 26,0 24,0-49,0 0,0 0,0 24,0-24,0 0</inkml:trace>
  <inkml:trace contextRef="#ctx0" brushRef="#br0" timeOffset="58575.8031">1042 5184,'25'0,"-25"50,0 24,0-49,0 49,0-49,-25 25,25-25</inkml:trace>
  <inkml:trace contextRef="#ctx0" brushRef="#br0" timeOffset="59120.8678">1241 5259,'99'-50,"-74"50,49 0,-24 0,24 0,-24 0,-26 0,-24-50,0 26,0-51,0 50,0 1,0-26,-24 50,-1 50,-25 24,50 75,0-75,-49 1,49-1,0 0,0-49,0 25,0-25,0-1,0 1,24-25</inkml:trace>
  <inkml:trace contextRef="#ctx0" brushRef="#br0" timeOffset="59520.4752">1811 5333,'0'50,"0"-1,-25 26,25-51,-25 26,25-25,0 0,0-1,50-24,-25 0,0 0,0 0,24-49,50-1</inkml:trace>
  <inkml:trace contextRef="#ctx0" brushRef="#br0" timeOffset="59793.9884">1886 5383,'0'-25,"49"25,26 0,-1 0,0 0,-24 0,-25 0</inkml:trace>
  <inkml:trace contextRef="#ctx0" brushRef="#br0" timeOffset="60360.249">2456 5482,'0'25,"0"49,0 50,0 0,-50 25,50 0,0-25,0-99,0 24,-24-49</inkml:trace>
  <inkml:trace contextRef="#ctx0" brushRef="#br0" timeOffset="60634.1721">2134 6052,'24'25,"26"0,-25 0,24 24,-49 1,0-25,25-25,0 0,0 0,24 0</inkml:trace>
  <inkml:trace contextRef="#ctx0" brushRef="#br0" timeOffset="60912.7118">2530 6052,'-24'25,"-1"25,0-1,-25-24,26-25</inkml:trace>
  <inkml:trace contextRef="#ctx0" brushRef="#br0" timeOffset="62025.6407">993 6747,'-25'-25,"25"0,74 0,100 1,-25-1,74-25,50 50,0 0,-25 0,-50 0,0 0,-49 0,-74 0,-1-49,1 49,-51 0,100-25,-24-25,-76 50,76 0,-1 0,-25 0,1 0,-1 0,-49 0,24 0,-24 0,25 0,-125 0</inkml:trace>
  <inkml:trace contextRef="#ctx0" brushRef="#br0" timeOffset="63200.7989">918 6747,'0'25,"0"24,0 26,0-50,0 49,0 0,0 1,0-1,0 50,0-49,0-1,0 0,0-49,0 0,0 0,50-25,24 0,50 0,-25 0,75 0,-50 0,25 0,-25 0,-99 0,99 0,25 0,-50 0,74 0,-49 0,0 0,-49 0,74 0,-25 0,0 0,25 0,-25 0,-100 0,26 0,-25 0,0 0,24 0,-24 0,0 0,0 0,49 0,-24 0,24 0,-49 0,-25 25,25-25,-1 0,26 0,-25 0,0 0,0 0,-1-25,-24 0,0 0,0 0</inkml:trace>
  <inkml:trace contextRef="#ctx0" brushRef="#br0" timeOffset="63887.9312">4068 6548,'0'25,"0"50,0 49,0 0,0-50,0 100,0-100,0 1,0-1,0-49,0 0</inkml:trace>
  <inkml:trace contextRef="#ctx0" brushRef="#br0" timeOffset="64544.0608">3299 6573,'-49'25,"24"49,25 1,0-1,-50 75,50-74,-49 73,49-48,0 48,0-48,-25-26,25-24,0-26,-25 26,0-25</inkml:trace>
  <inkml:trace contextRef="#ctx0" brushRef="#br0" timeOffset="64952.6909">3498 6921,'-50'24,"50"1,0 50,-49-1,49 0,0 1,0-1,-25-24,25-1,0 1</inkml:trace>
  <inkml:trace contextRef="#ctx0" brushRef="#br0" timeOffset="65673.0531">3448 7119,'50'0,"-25"0,-1 0,1 25,0 0,-25 24,0-24,0 0,0 0,25-75,0 0,-25 1,24 24,-24 0,50-24,-50 24,0 0,50 25,-26-25,1 25,0 0,0 25,-25 49,0 1,0-1,0-24</inkml:trace>
  <inkml:trace contextRef="#ctx0" brushRef="#br0" timeOffset="76631.7619">2183 6424,'-49'0,"-1"50,50-25,-25 24,-24 51,49-51,-50 26,25-26,25 26,-49-50,49 49,-25 25,25-49,-50-1,50 26,0-1,-25-49,25 49,0-24,-25-50,1 25</inkml:trace>
  <inkml:trace contextRef="#ctx0" brushRef="#br0" timeOffset="77161.169">2109 6747,'0'25,"0"49,0-24,-25-25,25-1,0 51,0-1,-25-74,25 25,0 25,0-26,-25-48</inkml:trace>
  <inkml:trace contextRef="#ctx0" brushRef="#br0" timeOffset="77473.856">2034 7020,'0'-25,"0"0,50 25,0 0,24 0,0 0,-49 0,0 0,0 0,-25-49,0 24</inkml:trace>
  <inkml:trace contextRef="#ctx0" brushRef="#br0" timeOffset="77816.6539">2357 6623,'0'49,"0"26,-25 24,25-49,0-1,-25 26,-24-26,49-24,0 0</inkml:trace>
  <inkml:trace contextRef="#ctx0" brushRef="#br0" timeOffset="78305.2797">2406 6995,'25'0,"-25"50,0-1,0 1,0-25,0 24,0-24,0 25,0-26,0 1,0 0,25 0,0-25,0 0,49 0,-49 0,0-50,24 50,-24-25,-25-24</inkml:trace>
  <inkml:trace contextRef="#ctx0" brushRef="#br0" timeOffset="78586.2374">2431 7169,'25'0,"25"0,-26 0,1 0,25 0</inkml:trace>
  <inkml:trace contextRef="#ctx0" brushRef="#br0" timeOffset="79551.8961">1315 6722,'0'50,"-25"24,25-49,-25 49,25 1,-49-26,49-24</inkml:trace>
  <inkml:trace contextRef="#ctx0" brushRef="#br0" timeOffset="80008.9951">1191 6896,'0'-50,"25"50,0 0,-1 0,26 0,-25 0,0 0,24-25,-49 0,25 1,-25-26,25 0</inkml:trace>
  <inkml:trace contextRef="#ctx0" brushRef="#br0" timeOffset="80415.9564">1513 6573,'0'75,"-49"-1,24 25,25-24,-50-1,1 1,49-51,0 51,-25-26,25-24,-25 0</inkml:trace>
  <inkml:trace contextRef="#ctx0" brushRef="#br0" timeOffset="81409.8434">1365 7069,'24'-24,"1"24,0 0,25 0,-26 0,26 24,-50 1,0 50,-25-75,25 24,-25 1,1-25,24-25,0 1,49-26,1 25,-25 25,-1 0,1 0,-25 50,0-25,0-1,0 51,0-26,0 26,50-75,-1 0,51 0,-26 0,1-50,-51 50</inkml:trace>
  <inkml:trace contextRef="#ctx0" brushRef="#br0" timeOffset="82257.4081">2555 7367,'0'50,"-25"24,25 25,0 0,-49 1,49-76,0 51,0-50,0-1,0 26,0-25,0 0,0 49,0-49,0 0,-50-25,25 0,-49-25</inkml:trace>
  <inkml:trace contextRef="#ctx0" brushRef="#br0" timeOffset="82616.1181">2059 7913,'50'24,"-1"1,1 25,49-50,-74 25,0 0,-25-1,25-24,-1 0,1 25</inkml:trace>
  <inkml:trace contextRef="#ctx0" brushRef="#br0" timeOffset="83040.6511">2630 7888,'24'0,"-24"74,-24-49,-26 25,0-1,26 1,-1-50,25 25</inkml:trace>
  <inkml:trace contextRef="#ctx0" brushRef="#br0" timeOffset="84111.7049">298 8558,'25'0,"0"0,49 0,-24 0,49 0,-74 0,24 0,26 0,-1 0,-49 0,49 0,1 0,49 0,-50 0,-24 0,-1 0,26 0,-1 0,-49 0,124 0,-124 0,49 0,0 0,1 0,-1 0,1 0,-1 0,1 0,-1 0,0 0,50 0,-49 0,-1 0,1 0,24 0,-50 0,26 0,-1 0,1 0,-1 0,1 0,-1 0,-49 0,49 0,1 0,-51 0,51 0,-26 0,-24 0,50 0,-51 0,1 0,0 0,0 0,0 0,-1 0,76 0,-76 0,1 0,50 0,-50 0,24 0</inkml:trace>
  <inkml:trace contextRef="#ctx0" brushRef="#br0" timeOffset="85688.2684">472 8582,'0'75,"0"-1,0 1,0-1,0 0,0-49,0 50,0-1,-75-49,75 0,0 0,-49-1,49 26,0-25,24-25,51 0,-26 0,26 49,-1-49,-24 0,-1 0,26 0,-1 0,1 0,-1 50,-49-50,49 0,26 25,24-25,0 0,-50 0,124 0,-98 49,-1-49,-25 0,1 0,-26 25,26 0,-1-25,1 0,49 0,-50 0,50 0,-50 0,1 0,-1 0,-49 0,50 25,-51-25,26 0,-25 0,0 0,24 0,-24 0,25 0,-1 0,26 0,-1 0,0 0,50 0,-74 0,0 0,-1 0</inkml:trace>
  <inkml:trace contextRef="#ctx0" brushRef="#br0" timeOffset="86184.3879">4118 8657,'25'0,"-25"49,0 26,0-1,0 1,0-1,0 1,0-1,0 0,0-49,0 25,0-25</inkml:trace>
  <inkml:trace contextRef="#ctx0" brushRef="#br0" timeOffset="86936.4457">3498 8582,'-25'0,"0"0,-24 0,-26 0,75 75,0-1,-49 1,49-1,-75 0,75-49,0 50,0-26,0-24,0 0,0 25</inkml:trace>
  <inkml:trace contextRef="#ctx0" brushRef="#br0" timeOffset="87377.053">3399 8781,'0'25,"0"49,0-24,0-26,0 51,0-50,0 0,0 24,0-24,0-75</inkml:trace>
  <inkml:trace contextRef="#ctx0" brushRef="#br0" timeOffset="88008.9017">3572 8657,'50'0,"-25"0,-1 0,51 0,-50 25,-25-1,0 1,0 25,0-25,0-1,0 26,0-75,0-49,0 49,0 0,0-49,24 49,1 25,0 25,-25 49,0-24,0-25,0 49,0-49,0 0,0 24,0-24,0 0,0 0</inkml:trace>
  <inkml:trace contextRef="#ctx0" brushRef="#br0" timeOffset="88704.5137">2282 8657,'-49'25,"-1"99,1-25,24 0,-25 25,50 25,-49-124,49 74,-25-25,25-49,0 0,0 0</inkml:trace>
  <inkml:trace contextRef="#ctx0" brushRef="#br0" timeOffset="89543.961">2307 8880,'0'74,"0"1,0-1,0 1,0-50,0-1,75-24,-26 0,-24-49,25 49,-1-50,50 50,-99-25,50 25,-25-24,0-1,-25 0,0-25,0 25,0 1,0-1,0-25,-25 50,-25 50,25-1,25 76,0-1,-24-25,24-25,-50 1,50-51,0 26</inkml:trace>
  <inkml:trace contextRef="#ctx0" brushRef="#br0" timeOffset="89937.7729">2803 9401,'-25'0,"1"50,24 49,-25-74,25-1,0 1,0 25,0-25,0-1,0 26,25-50,-1 0,51 0,-26 0,26-50,-50 26,0 24</inkml:trace>
  <inkml:trace contextRef="#ctx0" brushRef="#br0" timeOffset="90207.7619">2654 9475,'25'0,"25"0,24 0,1 0,-51 0,1 0,0 0</inkml:trace>
  <inkml:trace contextRef="#ctx0" brushRef="#br0" timeOffset="91064.3524">1191 8409,'0'25,"0"-1,0 51,0-1,-50 75,50-124,0 99,0-99,-24 74,-1-74,25 0,0-1</inkml:trace>
  <inkml:trace contextRef="#ctx0" brushRef="#br0" timeOffset="91432.4947">1241 8682,'24'24,"-24"100,0-49,0 24,-24-49,-1-1,25-24,-25 25,0-50</inkml:trace>
  <inkml:trace contextRef="#ctx0" brushRef="#br0" timeOffset="91904.4703">1265 8979,'0'0,"25"0,50 0,-1 0,-24 0,-26 0,1 0,0 0,25-49,-50 24,0-25,0 25,0 1,0-26,0 25,-50 25,50 75,-25 24,-24 25,24 0,0-74,25 24,0-49,-25 24,25-24</inkml:trace>
  <inkml:trace contextRef="#ctx0" brushRef="#br0" timeOffset="92577.3014">1662 9203,'0'-25,"25"25,25 0,-50 74,0 1,-50-51,50 26,-25-50,25-25,25-49,25 24,-26 1,76-26,-51 75,26-25,-50 1,-1 24,26 49,-50-24,0 49,0 1,0-1,0 1,0-51,0 26,0-25,-50 0,50-1</inkml:trace>
  <inkml:trace contextRef="#ctx0" brushRef="#br0" timeOffset="93559.7798">546 8706,'0'50,"0"24,0-49,0 50,0-26,0 1,0 0,0-26,0 1</inkml:trace>
  <inkml:trace contextRef="#ctx0" brushRef="#br0" timeOffset="94105.3714">546 8954,'25'0,"0"-49,49 49,-24 0,-26 0,1 0,0 0,-25-50,0 25,0-49,0 49,0 0,0-24,-25 49,0 0,1 49,24-24,-50 74,25-24,-24-26,49 1,0 0,-25-25,25-1,0 1</inkml:trace>
  <inkml:trace contextRef="#ctx0" brushRef="#br0" timeOffset="94705.7827">596 9178,'24'0,"1"0,0 0,25 0,-26 0,26 0,-25 0,25-25,-1-25,-24 26,0-1,0-25,-25 125,-50-26,50-24,-25 0,25 0,0-1,0 26,0-25,0 0,25-1,0 1,24-25,-24 0</inkml:trace>
  <inkml:trace contextRef="#ctx0" brushRef="#br0" timeOffset="104617.4144">4068 10021,'75'75,"-26"-26,26 50,-1 25,1-74,-26 0,50 98,75-73,-50-1,25 25,49 1,26-51,-125 26,25-1,0-74,25 50,-1-1,51-49,-75 0,99 50,-24-50,24 0,50 0,-50 0,50 50,-100-1,51-49,-75 0,-25 0,-25 25,25 0,-25 0,-49-25,123 0,-24 0,0 49,-25-49,50 0,-50 0,49 0,-49 0,25 0,-25 0,-49 0,-1 0,0 0,-49 0,0 0,0 0,-50 0,-49 0,49 0</inkml:trace>
  <inkml:trace contextRef="#ctx0" brushRef="#br0" timeOffset="105057.2426">10145 11435,'25'0,"74"0,26 25,-26 24,25-49,-50 25,25 25,-74-25,0-1,-25 1,25-25,-25 75,0-26,-25 26,-74-26,0 1,-100-1,1 1,-1 0,50-50,75 0,49 0,0 0,-24-25</inkml:trace>
  <inkml:trace contextRef="#ctx0" brushRef="#br0" timeOffset="107311.9627">15503 11485,'0'0,"50"0,-25 0,-1 0,26 0,-25 0,0 0,0 0,24 0,-24 0,0 0,49 0,-49 0,25 49,-26-49,1 0,50 0,-1 0,-24 0,74 0,-50 0,0 0,1 0,49 0,-50 0,50 0,-49 0,-1 0,25 0,-24-25,-26 1,51-26,24 0,-75 50,26-24,-51-26,26 25,49 25,-74-25,25 1,49-51,-25 25,-24 1,24 24,75-49,-124 49,99-50,-50 51,-24-1,24-25,1 1,-26 24,1-25,49 1,1-26,-51 75,75-74,-74 24,24 1,25-26,-74 26,50 24,-51 0,1 0,25-24,-25-51,24 51,-24-1,25-24,49-75,-49 99,24-24,0-1,-24 26,-50-1,25 50,-25-49,25 24,-25 0,0-25,0 26</inkml:trace>
  <inkml:trace contextRef="#ctx0" brushRef="#br0" timeOffset="109368.4459">19943 8954,'0'-74,"0"0,0-1,0 1,0-50,0 49,0 1,0 49,0-49,0 49,0-25,0 26,0-26,0 0,0 1,0 24,0 0,0-25,25 26,-25-1,0-25,0 25,0 1,0-1,0-25,0 1,0-51,0 26,0 0,0 49,0-74,0 49,0-24,0-50,0 49,0 50,0-49,0-1,0 26,0-26,0 1,0 49,0-49,0 49,0 0,0-24,-25-26,25 50,0 1,0-26,0-24,0 49,0-50,0 1,0 49,-49-124,49 124,0-49,0 0,-50-50,50 74,0-49,0 0,0-1,0 26,0-50,0 50,0-1,0 1,0-1,0 1,0-1,0 1,0 24,0-24,0 49,0 0,0-24,0 24,0 0,0 0,0-24,0 24,0 0,0 0,0-24,0 24,0 0,0-24,0 24,-25 0,25 0,0 0,0-24,0 24,0 0,0 0,-25-24,25 24,0 0,-24-49,24 49,0-25,-25 50,0 0,0 75,-49 49,-50 0,49-50,26-24,24 24,0-24,0-25</inkml:trace>
  <inkml:trace contextRef="#ctx0" brushRef="#br0" timeOffset="110143.5729">19447 3572,'25'0,"0"0,99 0,-99 0,49 0,-24 0,-1 0,1 49,-25-49,49 0,1 25,-26-25,-24 0,0 50,24-50,-24 0,0 0,0 0,-25 25,49-25,-24 0,25 0,-25 25,-1-25,1 0,25 49,-25-49,-1 0,1 0</inkml:trace>
  <inkml:trace contextRef="#ctx0" brushRef="#br0" timeOffset="114953.4729">21928 992,'-25'124,"25"-49,0 49,-50-25,50-25,0-49,0 25,0-26,0 1,0 0,0 0,0 0,-25-25,1-50</inkml:trace>
  <inkml:trace contextRef="#ctx0" brushRef="#br0" timeOffset="115936.192">21853 1042,'25'-25,"25"0,-1 25,-24 0,0 0,0 0,0 50,-1-25,-24-1,50 51,-25-1,-25-49,0 0,0 24,0-24,25-50,-1 1,-24-26,25-49,0 49,0 1,24-1,-24 50,0 0,0 0,0 0,-25 25,0 0,0 24,0-24,0 49,0 1,0-50,0 49,0-49,0 24,0-24,0 0,0 0</inkml:trace>
  <inkml:trace contextRef="#ctx0" brushRef="#br0" timeOffset="116407.6735">22796 496,'0'25,"0"49,0 1,0-1,-50-24,50-25,0-1,0 1,0 25,0-25</inkml:trace>
  <inkml:trace contextRef="#ctx0" brushRef="#br0" timeOffset="136751.9809">22647 3076,'0'49,"0"75,0 0,0 0,0 75,0-1,0 26,0-100,0 74,0-24,0-26,0-73,0 49,0-74,0-26,0 1</inkml:trace>
  <inkml:trace contextRef="#ctx0" brushRef="#br0" timeOffset="137352.4499">22225 4490,'0'49,"0"1,25-25,0 24,25-24,-26 0,26 24,-25 1,-25-25,25 0,-1-25,-24 25,25-25,25 0,-25 0,-1 0,1 0,25 0,-25 0,-1 0,1 0</inkml:trace>
  <inkml:trace contextRef="#ctx0" brushRef="#br0" timeOffset="137735.798">23044 4316,'-50'25,"-49"124,49-75,-49 0,99-24,-99 49,74-74</inkml:trace>
  <inkml:trace contextRef="#ctx0" brushRef="#br0" timeOffset="138391.8435">22672 5035,'0'124,"0"25,0-50,0 1,0-26,0 0,0 1,0-50,0 49,0 1,0-51,25 26,-25-25</inkml:trace>
  <inkml:trace contextRef="#ctx0" brushRef="#br0" timeOffset="138776.3743">22523 5730,'0'49,"25"-49,0 75,-1-75,-24 25</inkml:trace>
  <inkml:trace contextRef="#ctx0" brushRef="#br0" timeOffset="139231.6233">22821 5507,'-25'0,"0"0,-25 0,1 74,49-24,-25 24,-25 0,26-49,24 0,-25 0</inkml:trace>
  <inkml:trace contextRef="#ctx0" brushRef="#br0" timeOffset="139904.0709">22746 5581,'0'74,"0"-49,-25 74,25-49,0 99,0-75,0 50,0 0,0 0,0 25,0-25,0 25,0-74,0-1,0 25,0-49,0-25,0-1,0 26,0-25,0 0,0 24,-24-49,-1 0</inkml:trace>
  <inkml:trace contextRef="#ctx0" brushRef="#br0" timeOffset="140233.6043">22473 7193,'25'25,"-25"25,75-25,-51 49,26-24,-50-26,25 1,0 0,24-25,-24 0</inkml:trace>
  <inkml:trace contextRef="#ctx0" brushRef="#br0" timeOffset="140584.5111">23044 6921,'-25'24,"-25"76,50-1,-74 25,49-75,-49 26,49-26,25 1,-50-25,50 0,-24-25</inkml:trace>
  <inkml:trace contextRef="#ctx0" brushRef="#br0" timeOffset="143976.0477">22052 8582,'0'25,"0"25,0-25,0-1,-50 1,50 25,-25 24,-24 1,24-26,25 26,-50-26,25 26,25-26,-49 1,49-25,-25 49,0-24,0-1,1 1,24-25,-50 49,25-24,-24 24,24-24,25-1,-99 51,99-76,-25 51,-74 24,49-24,50-26,-74 1,49-1,-25 26,1-26,-51 51,51-76,-1 26,0-25,-24 24,0 1,49-25,-99 24,74-24,-24 25,49-25,-49-25,-1 49,26-24,24 25,-124-26,124 26,-24-25,-1-25,0 50,-49-26,49-24,1 75,24-75,-49 49,24-49,25 25,0 0,-49 25,49-26,-49-24,24 50,-24-25,-1 24,26-24,-1-25,-74 25,74 49,-24-74,49 25,-49-25,-25 50,74-50,-50 25,51-25,-51 0,1 49,-1-49,-49 25,25 25,25-50,-50 49,24 1,26-50,-50 0,50 25,-75-25,50 24,24 1,-74 25,25-25,0 0,0 24,25-24,25 25,-50-50,0 24,24 51,26-75,-75 0,75 25,-75 24,25-49,0 0,25 50,-25-50,-75 49,125-49,-100 0,50 25,-50 0,-24-25,49 50,-49-50,74 0,-75 0,50 49,-49-49,49 0,25 0,-74 0,74 0,-75 0,50 0,25 0,-24 0,-51 0,1 0,74 0,-25 0,25 0,-50 0,-49 0,25 0,123 0,-99 0,-24 0,49 0,25 0,-74 0,24 0,75 0,-174 0,149-25,-25 25,-49-49,49 49,-49-50,73 50,-98-74,99 74,-74-50,24 25,1 1,24 24,0-25,25 25,0-50,74 50,-24 0,-1-49,51 49,-26-25,25 25,-74-25,99 0,-74 25,49 0,-50-25,26-24,-75 49,99-25,-50 25,1-50,-75 25,75 25,-1-49,-49-26,50 26,-25 24,74-25,-49 26,-1-51,1 50,-1-24,1 24,-25-25,24 1,1 49,-50-50,74 25,1 1,-1-26,25 50,-49 0,-25-50,74 26,-50-26,-49 0,99-24,-74 24,25 1,49-1,-49-24,24 24,-24 25,49-24,0 24,-99-50,99 51,-24-26,49 75,0 49,0 1,0 49,0-100,0 100,0-49,0-1,0-49,0 25</inkml:trace>
  <inkml:trace contextRef="#ctx0" brushRef="#br0" timeOffset="144400.0066">3126 10740,'25'0,"-1"0,1 0,50 0,-1 0,-24 0,-26 0,1 0,25 0</inkml:trace>
  <inkml:trace contextRef="#ctx0" brushRef="#br0" timeOffset="145833.2335">7888 9103,'0'-49,"0"-75,0 49,0 1,0-25,0-1,0 26,50-50,-25-50,-1 100,26-100,-25 1,0 73,-25 51,0-75,24 99,-24-25,0 26,0-1,0 0,0-25,0 26,0-1,0-25,0 25,0 1,0-51,0 50,0-49,0 0,0-1,0 1,0 24,0 25,0 0,0 1,0 48,-74 51,0 49,24-50,0-24,50-25,-24 24,-1-49</inkml:trace>
  <inkml:trace contextRef="#ctx0" brushRef="#br0" timeOffset="146240.3531">7987 6499,'50'0,"0"0,-26 99,26-49,-25-1,-25-24,50 25,-50-26,24 1,1-25,0 0</inkml:trace>
  <inkml:trace contextRef="#ctx0" brushRef="#br0" timeOffset="146968.9441">8211 6449,'0'-49,"0"-1,0-49,0-75,0 50,0-74,0 74,0-25,0 50,0 49,0-24,0-1,0 50,0-24,-25 24,0 50,0 0,0 24,1 26,-1-26,-25 1</inkml:trace>
  <inkml:trace contextRef="#ctx0" brushRef="#br0" timeOffset="147368.9021">8012 5159,'25'0,"0"0,0 0,24 0,-24 0,0 25,-25 25,50-50,-26 25,1-1,0-24,74 25,-74-25,0 0,0 0,-1 0,1 0,-25-49</inkml:trace>
  <inkml:trace contextRef="#ctx0" brushRef="#br0" timeOffset="148104.0213">8236 4812,'0'-25,"0"-49,0-1,0 1,0 0,0-75,0 99,-50-49,50 25,0-1,0 26,-25 24,25 0,-50 25,50 50,-24-26,-1 26,25 0,-25 24,0-74,0 50,25-26,-24 1</inkml:trace>
  <inkml:trace contextRef="#ctx0" brushRef="#br0" timeOffset="148440.8363">8136 4018,'25'0,"25"-49,-25 49,-1 25,1-25,0 0,0 0,0 24,-1-24,1 0,0 0,25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9T09:00:38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2729 1935,'25'0,"49"0,0 0,1 0,24 74,-49-49,24-25,75 50,-99-50,98 24,-48-24,-1 50,50 0,0-1,-1 1,26-1,0 1,-26 49,51-49,-25-1,-26-24,-48 0,48 25,125 49,-198-99,98 50,-98-1,74 1,-1-50,-123 25,50-25,-51 0,26 0,-50-25</inkml:trace>
  <inkml:trace contextRef="#ctx0" brushRef="#br0" timeOffset="630.6223">6003 2406,'0'50,"74"-1,-24 1,-25-25,49 49,-49-49,0 0,49 49,-49-49,0 25,0-50,24 24,1 26,-25-25,24 24,1-49,-50 50,0-25,0 0,0 24,0-24,-25 25,-24-1,-51-49,100 25,-49 0,24-25,25 25,-25-25,0 49,-24-49,-26 75,51-75,-1 0,-25 0</inkml:trace>
  <inkml:trace contextRef="#ctx0" brushRef="#br0" timeOffset="1336.0687">4143 1290,'0'49,"0"1,0 0,0-1,0-24,49 49,-49-49,0 25,0-25,0 0,0-1,0 26</inkml:trace>
  <inkml:trace contextRef="#ctx0" brushRef="#br0" timeOffset="1719.24">3944 1364,'0'-25,"25"25,0-24,25 24,-26 0,51 0,-50 0,24 0</inkml:trace>
  <inkml:trace contextRef="#ctx0" brushRef="#br0" timeOffset="2199.481">4366 1339,'0'25,"0"0,0 0,0 24,0-24,0 0,0 25,0-26,25-24,0 0,-1 0,26 0,-25 0</inkml:trace>
  <inkml:trace contextRef="#ctx0" brushRef="#br0" timeOffset="2504.6593">4564 1439,'0'24,"0"51,0-50,0-1,0 51,0-1,0-24,0-25,0 0,-24 24,24-74,0-24</inkml:trace>
  <inkml:trace contextRef="#ctx0" brushRef="#br0" timeOffset="2951.1181">4515 1315,'0'-25,"0"-25,25 50,24-25,-24 25,0 0,0 0,-1 0,-24 50,0-25,0 0,0-1,0 26,-49 0,24-26,0-24,0 25,1 0</inkml:trace>
  <inkml:trace contextRef="#ctx0" brushRef="#br0" timeOffset="3366.4948">4837 1315,'0'74,"0"-24,0-26,0 51,0-50,0-1,0 26</inkml:trace>
  <inkml:trace contextRef="#ctx0" brushRef="#br0" timeOffset="4783.2756">4887 1240,'25'0,"-1"-25,1 25,-25 50,0-25,0 24,0-24,0 0,0 25,-25-26,-24 1,24 0,0-25,25 25,25 24,0-49,24 0,1 50,0-25,-25-25,-1 0,1 0,0 0,-25-25,50 25,-26-25,-24 0,25 25,0-24,-25-1,-25 25,-24 0,24 0,0 0,0 25,25-1,-25 1,25 0,0 25,25-50,0 0,0 0,49 0,-49 0,25-50,-26 50,1-74,0 24,-25 25,0 75,0-25,0-1,0 1,0 25,0-25,0 24,0-24,-25-25,25 25,0 0,25-75,-25 1,50 24,-26 0,26 0</inkml:trace>
  <inkml:trace contextRef="#ctx0" brushRef="#br0" timeOffset="5679.2639">5978 3547,'-49'0,"-1"0,-49 0,24 0,-49 74,-24-24,-1 49,0 1,0-51,0 50,0-49,50-25,-25 24,0-49,50 50,-1-50,1 0,0 0,24 0,25 0,0 0,0 0,-24 0,49-25</inkml:trace>
  <inkml:trace contextRef="#ctx0" brushRef="#br0" timeOffset="6257.3772">4192 3646,'0'25,"0"50,0-1,-49-24,24-26,-74 76,49-1,-24-74,24 24,0 1,26-25,-51 24,50-24,1 0,-1 0,25-1,25-24,-1 0,1 0,25 0,-25 0,49 0,-49 0,24 0,-24 0,0 0,0 0</inkml:trace>
  <inkml:trace contextRef="#ctx0" brushRef="#br0" timeOffset="6791.6434">4366 3398,'0'50,"0"-25,0 49,0-24,0-26</inkml:trace>
  <inkml:trace contextRef="#ctx0" brushRef="#br0" timeOffset="7271.2217">4267 3448,'0'-75,"0"51,0-26,49 0,1 1,-25 49,0 0,-25-25</inkml:trace>
  <inkml:trace contextRef="#ctx0" brushRef="#br0" timeOffset="7831.7468">4738 3225,'-25'0,"0"24,1 51,24-1,0 1,0-26,0 1,0-1,0-24,-50 0,50 0,-25-50</inkml:trace>
  <inkml:trace contextRef="#ctx0" brushRef="#br0" timeOffset="8510.7765">4664 3200,'0'0,"0"-25,24 25,1 0,-25-25,50 25,-25 0,-1 0,1 0,0 0,-25 25,0 0,0 0,0 49,0-24,0-1,0-24,-25-25,25 25,-25-25,-24 25,49 24,49-49,-24 25,0-25,0 0,0 0</inkml:trace>
  <inkml:trace contextRef="#ctx0" brushRef="#br0" timeOffset="9008.5219">5036 3423,'25'-25,"-1"0,-24 1,0-1,-24 50,-1-25,25 24,0 26,-25-25,25 0,0-1,0 26,0-25,25-25,49 0,-49 0,25 0,-26 0,1-25,-25 0,0 0</inkml:trace>
  <inkml:trace contextRef="#ctx0" brushRef="#br0" timeOffset="9320.1993">5259 3249,'0'25,"0"0,25 25,-25-1,0 26,0-1,49 25,-49-74,0 0,0 0,0 24,0-73,0-1,0 0,0-50</inkml:trace>
  <inkml:trace contextRef="#ctx0" brushRef="#br0" timeOffset="9686.8249">5333 3150,'0'-49,"25"49,0 0,0 0,0 0,-25 24,0 1,0 0,0 0,0 24,0 1,-25-50,0 0,-25 0,1 25,24-25,0 0</inkml:trace>
  <inkml:trace contextRef="#ctx0" brushRef="#br0" timeOffset="10599.9444">3622 4812,'74'0,"50"0,75 0,74 0,-25 0,-50 0,-49 0,-25 0,-50 0,1 0,24 0,-49 0,24 0,0 0,1 0,-26 0,-24 0,50 0,-1 50,-49-50,74 0,-25 0,1 25,-50-25,-1 0,26 0,-25 0,0 0,0 0,24 0,-24 0,0 0,24 0,-24 0,0 0,49 0,1 0,-50 0,24 0,-24 0,0 0,-25-50,0 0</inkml:trace>
  <inkml:trace contextRef="#ctx0" brushRef="#br0" timeOffset="10960.337">6549 4663,'25'0,"24"0,1 25,-25 25,-25-26,24 26,1 0,0-50,-25 25,0 24,0-24,0 0,0 0,-50-1,1-24,-75 100,49-100,51 0,-26 24,25-24,-49 0</inkml:trace>
  <inkml:trace contextRef="#ctx0" brushRef="#br0" timeOffset="11575.6945">5061 4242,'0'49,"-25"1,0-25,25 24,0 1,0-25,0 24</inkml:trace>
  <inkml:trace contextRef="#ctx0" brushRef="#br0" timeOffset="12150.4486">5110 4341,'75'0,"-51"0,26 0,-25 0,0-25,-25 0,0 0,0 1,-25 24,25 74,-25-49,25 0,0-1,0 51,0-26,-25-24</inkml:trace>
  <inkml:trace contextRef="#ctx0" brushRef="#br0" timeOffset="12518.5638">5408 4316,'0'74,"0"-49,0 0</inkml:trace>
  <inkml:trace contextRef="#ctx0" brushRef="#br0" timeOffset="12814.9278">5309 4118,'0'0,"24"0,1 0,50 0,-26 49,-24-49,0 0,49 0</inkml:trace>
  <inkml:trace contextRef="#ctx0" brushRef="#br0" timeOffset="13111.6785">5631 4341,'0'0,"-25"25,25 24,0-24,0 0,0 0,0-1</inkml:trace>
  <inkml:trace contextRef="#ctx0" brushRef="#br0" timeOffset="13384.2446">5507 4341,'0'-50,"25"50,49 0,-49 0,25 0,-26 0,1 0</inkml:trace>
  <inkml:trace contextRef="#ctx0" brushRef="#br0" timeOffset="13718.7839">5854 4266,'0'50,"0"-25,0 0,0 49,-25-24,25-26</inkml:trace>
  <inkml:trace contextRef="#ctx0" brushRef="#br0" timeOffset="14080.6758">5854 4192,'25'0,"25"0,-26 0,1 0,0 0,25 0,-50 25,0 0,0-1,0 1,-50 0,25-25,-24 0,24 0,0 0,0 0</inkml:trace>
  <inkml:trace contextRef="#ctx0" brushRef="#br0" timeOffset="14943.5403">6450 5035,'-50'25,"-148"50,98-51,-73 76,-75-1,0-25,49 50,26-124,-26 75,-24-26,99 1,-25-25,0 24,75 1,49-50,-74 50,49-50,50 24,-50-24,26 0,-1 0,-25 25,25-25,1 0,-1 0,-25 0,25 0,1 0,-51 0,50 0,-49 0,0 0,-26 0,76 0</inkml:trace>
  <inkml:trace contextRef="#ctx0" brushRef="#br0" timeOffset="15422.5971">3547 5730,'0'74,"-24"-24,-76 49,51-74,24-25,-49 74,74-49,-25 0,25 0,0 24,74-49,-24 0,49 50,-25-50,1 0,-50 0,24 0,26 0,-51 0,1 0,25-25</inkml:trace>
  <inkml:trace contextRef="#ctx0" brushRef="#br0" timeOffset="16168.6208">3919 5407,'0'25,"0"0,0 49,0 1,0-50,0-1,0 26,0-75,0 0,25 1,25-1,24-25,-74 25,50 1,0-1,-26 0,1 0,-25-24,25 49,0-25,-25 0,0 0,0 0,-25 25,25 50,0 0,0 24,0-49,0 49,0-49,0 0,0 24,0-24,0 0,25-25,24-74</inkml:trace>
  <inkml:trace contextRef="#ctx0" brushRef="#br0" timeOffset="16462.4862">4416 5283,'0'25,"0"50,0-26,0-24,0 0,0 0,0 24</inkml:trace>
  <inkml:trace contextRef="#ctx0" brushRef="#br0" timeOffset="16703.0582">4267 5308,'0'-25,"25"25,24 0,-24 0,25 0,-26 0</inkml:trace>
  <inkml:trace contextRef="#ctx0" brushRef="#br0" timeOffset="16983.0049">4540 5259,'0'49,"0"-24,0 25,0-26,0 51,0-50</inkml:trace>
  <inkml:trace contextRef="#ctx0" brushRef="#br0" timeOffset="17726.5904">4564 5234,'-24'0,"24"-25,24 25</inkml:trace>
  <inkml:trace contextRef="#ctx0" brushRef="#br0" timeOffset="18367.1558">4639 5283,'49'50,"-49"24,0 1,0-26,0 26,0-50,0-75,0 25,0 0,0 1,0-51,25 26,-25 24,0 0,0-25,0 26,0-1,25-25,0 50,0-25,-1 25,26 0,-50 50,0-25,-50 24,26-49,-26 0,25 0</inkml:trace>
  <inkml:trace contextRef="#ctx0" brushRef="#br0" timeOffset="19878.9547">4961 5110,'25'25,"-25"-1,0 51,0-26,0 26,0-50,0-1,0-48,0-51,25 75,-25-74,0 49,25-25,-25 26,0-1,0 0,49-25,-49 26,0-1,0 0,25 25,25-25,-25 25,-1 0,26 0,-50 50,0-25,0-1,0 51,-25-1,-24-74,24 25,-25 0,50 0,0 49,50-24,24-50,-74 24,75-24,-51 0,26 0,-25 0,0 0,-1 0,51-24,-75-26,0 25,0 0,0 1,-25 24,0 0,-24 0,24 24,25 1,0 25,0-25,0-1,49-24,-24 0,0 0,0 0,24 0,1-24,-50-26,0 100,0 24,0-49,0 24,0-24,0 0,0-75,0-24,0 49,0-99,0 75,0-26,0 50,25 1,-25-1,25-25,-1 50,1 0,0 0,0 0,-25 50,0-25,0-1,-25 1,0-25,0 0,-24 0</inkml:trace>
  <inkml:trace contextRef="#ctx0" brushRef="#br0" timeOffset="20647.9049">6673 5482,'-50'0,"-99"49,-74 75,-25-24,50-1,-75 25,0-25,0 0,50 25,0-49,24-1,75-24,0 24,-25 1,100-75,-51 0,76 24,-1-24,0 0,-25 0,26 0,-51 50,1-50,-1 0,51 0,-26 25,-24-25,-1 0,50 0,-24 25,24-25,0 0,0 0,50 0,25 0,-25-50</inkml:trace>
  <inkml:trace contextRef="#ctx0" brushRef="#br0" timeOffset="21110.7">3547 6400,'0'24,"0"26,-49 24,-1 26,25-100,-24 99,-1-74,25 24,1-49,24 75,0-50,0 24,99 1,-74-50,49 0,0 0,-49 0,0 0,25 0,-26 0,1 0,25 0</inkml:trace>
  <inkml:trace contextRef="#ctx0" brushRef="#br0" timeOffset="21687.6257">4614 6548,'-50'0,"-24"0,74 25,-50 0,50 25,-24-26,24 1,0 0,0 25,0-26,0 1,24 0,51-25,-50 0,-1 0,1 0,25 0,-25 0,-1 0,1-25</inkml:trace>
  <inkml:trace contextRef="#ctx0" brushRef="#br0" timeOffset="22343.3739">4812 6424,'25'25,"-25"0,0 25,0-26,0 1,0 0,0 0,25-25,0 0,0 0,-1 0,1 0,0 0,0 0,0-25,-25-25,0 26,25-26</inkml:trace>
  <inkml:trace contextRef="#ctx0" brushRef="#br0" timeOffset="22696.6093">5135 6251,'0'25,"0"49,0 0,0 1,0-50,0-1,0 26,0-25,25-25,0 0,49 0,0 0,-49-25,0 0,0-24,-25 24,49 0,-24-25</inkml:trace>
  <inkml:trace contextRef="#ctx0" brushRef="#br0" timeOffset="23063.9577">5606 6201,'0'50,"0"-25,0-1,0 26,0-25,0 0,25 24,0-49,0 0,24 0,-24 0,0 0,0-25,-25-24,0 24,0-25,-25 50</inkml:trace>
  <inkml:trace contextRef="#ctx0" brushRef="#br0" timeOffset="23616.4726">6177 6052,'-25'25,"25"0,0 0,0 0,50-1,-26 1,26-25,-25 50,24-25,-24 24,0-49,-25 25,0 25,0-1,-74-74,24 25,25-24,0-1</inkml:trace>
  <inkml:trace contextRef="#ctx0" brushRef="#br0" timeOffset="24231.5494">6549 6176,'25'0,"-1"0,26 0,-25 0,24-24,-24 24,0-50,0 25,0 25,-25-25,-25 25,0 0,-25 0,26 0,-1 0,25 25,0 25,-25-25,25-1,25 1,-25 0,25-25,24 0,-24 0,0 0,0 0,-1-25</inkml:trace>
  <inkml:trace contextRef="#ctx0" brushRef="#br0" timeOffset="29062.8942">3324 7491,'-25'0,"50"25,0-25,49 0,26 49,-26-49,0 25,26-25,-1 0,-25 50,1-50,-1 0,-24 0,24 49,-49-49,49 0,1 25,-1-25,1 0,49 0,-75 0,50 0,25 0,-24 0,49 0,-25 0,0 0,24 0,-24 0,-74 0,74 0,-99 0,49 0,1 0,-1 0,1 50,-1-50,25 0,25 49,-49-49,-1 0,0 0,50 25,-49-25,-1 0,1 0,-26 25,-24 0,0-25,0 0,0 0,24 0,-24 0,0 0,0 0,-1 0</inkml:trace>
  <inkml:trace contextRef="#ctx0" brushRef="#br0" timeOffset="29736.7371">7243 7714,'50'0,"0"0,-50 25,24 0,-24 24,25-49,0 0,0 25,-25 0,0 0,-75 0,51-25,-51 49,1-49,-1 25,26 0,-1 0,50 0,-50-1,26 26,-1-50</inkml:trace>
  <inkml:trace contextRef="#ctx0" brushRef="#br0" timeOffset="30456.1236">5383 7218,'-25'0,"25"25,-25 0,25 24,0 26,0-1,0-49,-24 0,24 24,-25-49,0 0,0 0</inkml:trace>
  <inkml:trace contextRef="#ctx0" brushRef="#br0" timeOffset="30855.6251">5135 7293,'0'-50,"25"25,24 25,1 0,-25 0,24 0,-24 0,0 0,25 0,-26 0</inkml:trace>
  <inkml:trace contextRef="#ctx0" brushRef="#br0" timeOffset="31312.1849">5705 7243,'-24'0,"-51"50,75-26,-49 1,24 25,25-25,0-1,0 1,25 0,24 25,-24-50,0 0,49 0,-49 0,49 0,-24 0,-25 0,0 0,-1 0</inkml:trace>
  <inkml:trace contextRef="#ctx0" brushRef="#br0" timeOffset="31648.7237">6003 7293,'-25'24,"25"51,-25-1,25-24,0-1,0 1,-24-25,24 0,0-100</inkml:trace>
  <inkml:trace contextRef="#ctx0" brushRef="#br0" timeOffset="32046.5915">5978 7144,'0'-50,"50"25,-25 25,24-49,-24 49,0 0,0 0,-25 25,0-1,0 26,0-25,0 0,0 24,-25-49,-50 25,75 0,-24-25,-51 25,1-1,49-24,-25 50</inkml:trace>
  <inkml:trace contextRef="#ctx0" brushRef="#br0" timeOffset="32902.8601">6772 8285,'-25'-25,"-49"25,-50 25,-25 24,-74 1,-25 0,49 49,-49-50,50 26,-50-26,49-49,75 0,-74 0,49 0,0 50,75-50,49 25,0-25,0 0</inkml:trace>
  <inkml:trace contextRef="#ctx0" brushRef="#br0" timeOffset="33551.7826">4242 8582,'-25'0,"0"0,1 25,-26 25,0-50,26 49,-1-24,0 0,0-25,25 25,75 0,-51-25,1 0,25 0,24 0,-49 0,49 0,-49 0,74 0,-49 24</inkml:trace>
  <inkml:trace contextRef="#ctx0" brushRef="#br0" timeOffset="33927.5798">4862 8012,'0'74,"0"-24,0 24,0-24,0 0,0-26,0 1</inkml:trace>
  <inkml:trace contextRef="#ctx0" brushRef="#br0" timeOffset="34271.4625">4738 8235,'0'-25,"50"-74,-26 74,1 1,50-1,-51 25,1 0,25-25,0 25,-1 0,-24 0,25 0,-26 0</inkml:trace>
  <inkml:trace contextRef="#ctx0" brushRef="#br0" timeOffset="34600.4716">5259 8037,'-25'0,"-24"49,-1 1,25-25,25 24,-49-24,49 0,0 0,0 24,24-49,100 0,-74 0</inkml:trace>
  <inkml:trace contextRef="#ctx0" brushRef="#br0" timeOffset="35215.4432">5482 8037,'0'0,"-25"25,25 49,0 0,0 1,0-50,0-1,0 1,-24 50,-1-125,25 25,0-49,0-25,25 74,-25 0,0-25,24 26,-24-1,25-25,0 25,0 25,0 0,24 0,-24 0,-25 25,0 25,-25-25,-24-25,-1 0,25 0,0 0</inkml:trace>
  <inkml:trace contextRef="#ctx0" brushRef="#br0" timeOffset="35632.5345">6102 8062,'0'24,"0"51,0-1,0-24,0 24,0-49,0 0,0-50,0-25,0 1</inkml:trace>
  <inkml:trace contextRef="#ctx0" brushRef="#br0" timeOffset="36158.8915">6202 7863,'24'-25,"1"25,0 0,0 0,-25 25,0 0,0 24,0 1,-25-50,-25 0,26 0,-26 25,50 25,25-50,0 24,24 1,-24-25,25 75,-26-75,26 24,-25 1,24 25</inkml:trace>
  <inkml:trace contextRef="#ctx0" brushRef="#br0" timeOffset="37215.236">3721 9277,'25'0,"0"25,-1-25,51 0,74 25,-25-1,99 1,-49 50,49-26,-25-49,1 50,-75-50,25 0,-25 0,24 0,-73 0,49 0,-50 0,25 0,1 49,-26-49,50 0,0 50,-25-25,-24-25,49 0,-50 0,-24 0,-25 0,-1 0,1 0,50 0,-26 0,-24 0,0 0,25 0,-26 0</inkml:trace>
  <inkml:trace contextRef="#ctx0" brushRef="#br0" timeOffset="37648.6386">7194 9475,'49'0,"-24"50,25-50,-25 25,-1-25,1 0,-25 49,0-24,-25 0,1 49,-1-49,0 0,0-25,-24 25,24-25,0 0,-50 0,51 0,-26 0,-24 0</inkml:trace>
  <inkml:trace contextRef="#ctx0" brushRef="#br0" timeOffset="38352.6945">5532 9054,'0'49,"0"26,0-26,0 26,0-50,-50-1,50 26,0-25,0 0,0-1,-25-24</inkml:trace>
  <inkml:trace contextRef="#ctx0" brushRef="#br0" timeOffset="38998.9718">5557 8855,'24'-25,"1"1,0-1,25 25,-26 0,1 0,0 0,0 0,-25 49,0 1,-25-25,-49 24,-1-24,1 25,49-50,-25 25,50 0,0-1,0 1,0 0,0 49,25-49,0 0,25 25,-26-26,26 26,-25-50,0 0</inkml:trace>
  <inkml:trace contextRef="#ctx0" brushRef="#br0" timeOffset="39878.6055">5879 9351,'25'0,"0"0,74-49,-74 24,-1 0,-24 0,-24 25,-1 0,-25 0,1 0,49 25,0 0,24 25,51-50,-1 0,1 0,-26 0,26 0,-26-25,-24-25,74-24,-99 49,25 0,-25-49,50 24,-50 25,0 0,-50 25,1 25,24 0,0 0,25 25,-25-50,25 49,25-49,0 0,24 0,-24 0,0 0,25 0,-26 0,1 50,-25-1,0-24,0 0,0 99,-49-50,24 1,0-50,0-1,75-24,74 0,-25 0,-74-49,0 49,-1 0</inkml:trace>
  <inkml:trace contextRef="#ctx0" brushRef="#br0" timeOffset="40991.3928">4912 9103,'-25'-49,"0"49,25 74,-25-74,25 50,0-25,0-1,0-48,25-1,49-25,1 50,-1 0,1 0,-1 0,-74-25,25 1,-25-1,25 0,-25 0,0 0,0-49,0 99,-50 24,50-24,-25 50,25-51,0 26,-49 24,24-74,25 50,0 0,0-26,0 1</inkml:trace>
  <inkml:trace contextRef="#ctx0" brushRef="#br0" timeOffset="41705.1438">7243 10071,'-24'-25,"-101"99,-123 26,75-51,-100 1,-25 49,-99-25,75-24,-100 24,125-24,-51 24,175 1,-26-26,1 26,123-75,26 0,24 25,0-25</inkml:trace>
  <inkml:trace contextRef="#ctx0" brushRef="#br0" timeOffset="42136.2271">3721 10592,'-25'24,"-24"51,24-26,25 1,-25 0,0-1,0 1,25-25,0-1,0 26,0-25,0 0,0-1,0 1,50-25,24 50,1-50,-1 0,-49 0,25 0,-26 0,1 0,25 0,-25 0,0 0</inkml:trace>
  <inkml:trace contextRef="#ctx0" brushRef="#br0" timeOffset="43000.5685">4341 9971,'0'25,"0"75,0 48,0-24,0-24,0 73,0-98,0-1,0-49,0 24,0-73,0-1,0 0,0-25,0 26,25-26,0 50,0 0,24-25,-24 25,0-49,24 24,-24-25,0 50,0-49,-25 24,25 0,-25-49,0-1,49 1,-49 24,0 25,0 1,0-26,0 100,0-1,0 26,0-1,0 0,0-49,25 0,0-25,0 0,-1 0,26 0</inkml:trace>
  <inkml:trace contextRef="#ctx0" brushRef="#br0" timeOffset="43307.8538">5160 9971,'0'0,"0"25,0 99,0 0,0-49,0-1,0 1,0-1,-25-49,0-50</inkml:trace>
  <inkml:trace contextRef="#ctx0" brushRef="#br0" timeOffset="43775.2178">5160 9947,'25'-25,"-1"0,-24 75,0-1,-24-49,-1 50,0-25,0-25,25 49,0-24,0 0,0 25,50-50,-25 49,-1-49,1 50,0-25,-25-1</inkml:trace>
  <inkml:trace contextRef="#ctx0" brushRef="#br0" timeOffset="44207.646">5507 10244,'25'0,"0"-24,-1-1,1 0,-25-25,-25 50,1 0,-1 0,-25 0,50 25,0 0,-49 0,49 24,0-24,0 0,0 25,49-50,1 0,-1 0</inkml:trace>
  <inkml:trace contextRef="#ctx0" brushRef="#br0" timeOffset="44655.9206">5829 9922,'-24'0,"24"25,0-1,0 1,0 50,0-50,24-25,1 0,0 49,0 1,0-50,-25 25,0 24,-25-49,0 0,0 0,-24 0,24 0,0 0,0 0</inkml:trace>
  <inkml:trace contextRef="#ctx0" brushRef="#br0" timeOffset="54920.7088">2084 1662,'0'25,"0"49,0-49,0 49,0 1,0-26,0 51,0-51,-50 26,50-1,0 0,-49 50,49-49,0-1,0 1,0-1,-25-24,25 74,0-99,0 49,0 50,0-50,0 50,0-49,0-1,0 25,0 1,0 24,0-25,0-25,0 50,0 75,0-125,0 50,0-25,0 1,0 24,0-50,0 75,0-25,0-50,0 50,0 0,0-49,0-1,0 50,0-49,0 24,0-25,0 1,0-1,0 50,0 0,0-49,0 49,0 49,0 1,25-100,24 125,-49-125,0 50,0 25,0-75,0 50,0-49,0 49,0-50,0 26,0-1,0 74,0-73,0 48,0-24,0 0,0 50,50 0,-50 24,0-74,0-25,0 1,0 48,0-73,0-1,0 1,0-1,0 1,0 49,0-50,50 50,-50 25,0-75,0 1,0-1,0-49,0 0,0-1,0 26,0-25,-25 49,25-49,0 25,0 24,0-49,-25 0,0 0,0-25,25-25,0 0,-24 0,-1 25,25-49,-25-26,25 50,-50-24</inkml:trace>
  <inkml:trace contextRef="#ctx0" brushRef="#br0" timeOffset="55430.45">1861 10889,'0'-25,"74"25,1 100,-26-26,1-49,-25 49,24-24,-24-25,-25 0,0-1,25-24,0 25,-50-25</inkml:trace>
  <inkml:trace contextRef="#ctx0" brushRef="#br0" timeOffset="55831.6309">2357 10988,'-50'50,"25"0,1-1,-26 1,50 0,-50-26,26-24,-1 25</inkml:trace>
  <inkml:trace contextRef="#ctx0" brushRef="#br0" timeOffset="57639.1159">571 11137,'0'50,"0"0,0 24,0-49,0 49,0-49,0 0,0 24,0-24,0 0,0 25,0-26,0 1</inkml:trace>
  <inkml:trace contextRef="#ctx0" brushRef="#br0" timeOffset="60614.6205">769 10889,'0'0,"-49"0,49 25,-50 0,50 0,-25 24,25-24,-25 0,25 0,0-1,25-24,-25 25,25-25,-25 25,-25-25,-24 25,49 0</inkml:trace>
  <inkml:trace contextRef="#ctx0" brushRef="#br0" timeOffset="61030.618">943 10740,'0'75,"-25"-50,0 99,1-75,24-24,0 0,0 0,24-1,1-24,0 0,25 0,24-24,-49-1</inkml:trace>
  <inkml:trace contextRef="#ctx0" brushRef="#br0" timeOffset="61280.0879">1017 10864,'25'0,"74"0,50 0,0 0,-25 0</inkml:trace>
  <inkml:trace contextRef="#ctx0" brushRef="#br0" timeOffset="62278.8174">7392 10542,'-49'0,"-26"0,-74 50,-24 24,49 0,-50-24,-24 0,24-1,-25 1,1-1,49 1,-49 0,49-1,0 1,50-25,0 24,49-49,-24 0,49 50,-50-50,1 25,0-25,-26 49,76-49,-76 25,51 0,-26 0,1-25,24 0,26 49,-51-24,50-25</inkml:trace>
  <inkml:trace contextRef="#ctx0" brushRef="#br0" timeOffset="62903.5716">4267 11361,'-50'0,"-24"49,24 1,1-25,24-25,0 49,0-49,25 25,-25-25,50 50,25-50,-25 0,-1 0,1 0,25 0,-25 0,49 0,-49 0</inkml:trace>
  <inkml:trace contextRef="#ctx0" brushRef="#br0" timeOffset="64150.5793">3473 11782,'50'0,"49"25,25-25,-50 0,1 0,49 0,-50 0,1 0,49 0,0 0,-50 50,75-50,0 49,-1-49,26 50,0-25,-1-1,-24-24,-50 25,-24 25,49-50,-75 25,1-1,-25-24,24 25,26-25,-1 0,-24 25,0 0,24-25,0 25,1-25,49 49,-50-49,125 50,-100 0,50-26,-124-24,-1 0,1 0,0 0,25 0,-26 0,51 50,-50-50,99 0,-25 50,-74-50,-1 0,26 0,-25 0,0 0,-1 0</inkml:trace>
  <inkml:trace contextRef="#ctx0" brushRef="#br0" timeOffset="64839.6545">7640 12179,'25'25,"25"25,-26-26,51 51,-50-50,24-1,1 1,-25 25,-1-50,-24 25,0-1,0 1,0 0,-49 0,-26-25,1 49,-50-24,74-25,-24 25,0 0,49 0,-25-25,25 0,1 24</inkml:trace>
  <inkml:trace contextRef="#ctx0" brushRef="#br0" timeOffset="65400.8546">6127 11485,'25'0,"-25"74,0-49,0 0,0 49,-25 25,25-49,0 24,-25-49,25 25,-25-100,25 25</inkml:trace>
  <inkml:trace contextRef="#ctx0" brushRef="#br0" timeOffset="65719.2357">5953 11509,'0'-49,"25"49,0 0,0 0,24 0,-24 0,50 0,-50 0,-1 0,26 0,-25 0,24 0</inkml:trace>
  <inkml:trace contextRef="#ctx0" brushRef="#br0" timeOffset="66111.3092">6772 11509,'-74'0,"-1"0,50 50,-24-25,49 0,-50-1,50 1,-25 74,1-99,24 25,0 0,0 25,24-1,1-49,25 0,-1 0,75 0,-74 0,24 0,1 0,-50 0</inkml:trace>
  <inkml:trace contextRef="#ctx0" brushRef="#br0" timeOffset="66408.197">7070 11708,'0'25,"0"-1,0 51,0-26,-25 1,25 0,-25-75</inkml:trace>
  <inkml:trace contextRef="#ctx0" brushRef="#br0" timeOffset="66743.8886">7020 11609,'0'0,"50"0,-26-25,1 25,0 0,0 0,0 0,-25 25,0-1,0 51,-25-26,-25-49,25 0,1 0,-1 0</inkml:trace>
  <inkml:trace contextRef="#ctx0" brushRef="#br0" timeOffset="67527.7824">7863 12948,'0'0,"-173"0,-50 0,-50 0,0 0,-25 0,25 0,-99 0,75 0,-51 0,-24 0,99 0,25 0,50 0,49 0,-124 25,75-25,-1 0,51 0,48 0,-48 0,123 0,-50 0,50 0,-24 0,24 0,0 0,-24 0,24 0,74 0,100-25,-99 0</inkml:trace>
  <inkml:trace contextRef="#ctx0" brushRef="#br0" timeOffset="68110.554">3523 12526,'0'50,"0"-25,-25 24,-25 26,25-26,-24-24,-26 25,51-25,-1-25,0 24,25 1,0 0,0 25,25-1,24-49,-24 25,25 0,-25-25,-1 0,1 0,0 0,25 0,-26 0,1 0,0 0,49 0</inkml:trace>
  <inkml:trace contextRef="#ctx0" brushRef="#br0" timeOffset="68447.2208">4019 12328,'0'25,"0"49,0-49,0 25,0-26,0 1,0 25,0-25</inkml:trace>
  <inkml:trace contextRef="#ctx0" brushRef="#br0" timeOffset="68767.7219">3919 12328,'0'-50,"50"1,-25 49,0-25,0 25,24-25,26 0,-51 25,1 0,0 0,25 0,-1 0,-24 50</inkml:trace>
  <inkml:trace contextRef="#ctx0" brushRef="#br0" timeOffset="69120.6427">4465 12254,'-25'-25,"-49"25,49 49,-24 1,49-25,-25 24,25-24,0 0,0 0,25-25,-1 0,1 0,50 0</inkml:trace>
  <inkml:trace contextRef="#ctx0" brushRef="#br0" timeOffset="69439.1857">4589 12254,'0'24,"0"1,0 50,0-51,0 51,25-50,0-25</inkml:trace>
  <inkml:trace contextRef="#ctx0" brushRef="#br0" timeOffset="69800.1455">4738 12055,'50'-50,"-1"50,-24 0,0 0,0 0,24 0,-49 50,0-25,0 24,0 1,-25-50,1 25,-26-25,0 0</inkml:trace>
  <inkml:trace contextRef="#ctx0" brushRef="#br0" timeOffset="70935.2712">3151 13742,'0'0,"74"0,0 0,50 0,-49-50,74 50,-1 0,1-49,0-1,-50 50,25 0,25 0,-74 0,-1 0,0 0,1 0,24 25,0-25,-24 0,49 0,74 49,-74-49,25 0,0 0,0 50,-25-50,-50 0,50 0,-49 0,-1 0,50 0,25 50,-25-50,25 0,-25 49,25-49,49 50,-49-50,-25 49,25-49,-1 50,-73-50,49 0,-99 0</inkml:trace>
  <inkml:trace contextRef="#ctx0" brushRef="#br0" timeOffset="71431.648">8062 13767,'25'0,"-1"74,51-24,-25-26,-26 26,1-50,-25 74,0-49,-25 0,25 0,-74-25,-1 49,51-49,-76 0,76 25,-26-25,0 0,50 25,-24-25,-1 0</inkml:trace>
  <inkml:trace contextRef="#ctx0" brushRef="#br0" timeOffset="71991.6196">5309 13221,'0'50,"0"-1,0 26,0-51,0 1,0 25,0-25</inkml:trace>
  <inkml:trace contextRef="#ctx0" brushRef="#br0" timeOffset="72618.6212">5309 13370,'24'-50,"1"25,25 1,-1-1,1-25,-25 50,24 0,-49-50,0 1,0 24,0 99,0-24,0 0,0-1,0-24,0 0,0 25,25-50,0 0,0 0</inkml:trace>
  <inkml:trace contextRef="#ctx0" brushRef="#br0" timeOffset="72950.8008">5829 13246,'0'74,"0"1,0-26,0-24,0 0,0 24,0-24,-24 0</inkml:trace>
  <inkml:trace contextRef="#ctx0" brushRef="#br0" timeOffset="73214.8621">5681 13370,'0'-25,"0"0,49 25,26 0,-51 0,51 0,-1 0,1 0,-51 0,26 0</inkml:trace>
  <inkml:trace contextRef="#ctx0" brushRef="#br0" timeOffset="73495.1355">6127 13295,'0'25,"0"50,0-51,0 1,0 0,0 25,0-26,0 1</inkml:trace>
  <inkml:trace contextRef="#ctx0" brushRef="#br0" timeOffset="73751.4233">6077 13345,'0'0,"75"-25,-50 25,49-25,-24 25,-25 0</inkml:trace>
  <inkml:trace contextRef="#ctx0" brushRef="#br0" timeOffset="74518.7797">6400 13295,'0'50,"0"-25,0 24,0 51,0-51,0-24,0 49,0-49,0 25,-25-50,0-25,25 0,0-24,0-1,0 25,25-24,-25 24,25 0,-25-25,25 26,0-26,24 0,-24 26,0 24,0 0,-1 0,1 0,-25 24,0 1,0 0,0 25,0-26,0 1,-49-25,49 25,-25-25,0 0,0 0</inkml:trace>
  <inkml:trace contextRef="#ctx0" brushRef="#br0" timeOffset="75961.3568">7243 13370,'-24'0,"-26"25,50 49,-25 0,0-49,-24 50,49-51,0-73,0-26,0 1,0 0,0-1,0 50,0-24,0 24,0 0,0 0,49 25,-49 25,0 25,-74-1,49-24,0-25,0 25,25 0,0 0,0 24,0-24,0 25,25-50,25 24,-25-24,-1 50,26-50,-25 0,0 0,0 0,24 0,-24-25,0 25,-25-49,-25 49,-25 0,26 0,-1 0,0 0,-50 24,75 26,0-25,0 0,0-1,0 26,50-50,25 0,-1 0,50 0,-50 0,-49 0,25-25,-1 0,-49-49,75 24,-75 26,0-1,0 0,-75 25,51 0,-1 74,0-49,25 0,-25 49,50-74,25 0,24 0,-24 0,-1 0,-49-24,25 24,-25 74,0 0,0 1,0-50,0-1,0 1,74-25,26-25,-1-24,75 49,-26-50,-24 50</inkml:trace>
  <inkml:trace contextRef="#ctx0" brushRef="#br0" timeOffset="76720.5171">8335 14139,'-50'24,"-24"-24,-75 0,-25 50,-24 0,-75-50,0 49,-49-49,-1 0,1 50,98 0,-48 24,-1-24,50-50,49 0,-25 49,51 1,123-50,-50 0,51 0,-26 0,25 0,0 0,-49 0,0 0,-50 0,49 0,1 0,24 0,0 25,1 24,-1-24,-24 0,-1 0,-49 24,100-49,-1 0,99-25,-24-24</inkml:trace>
  <inkml:trace contextRef="#ctx0" brushRef="#br0" timeOffset="77135.7187">3944 14486,'0'-25,"-99"75,49-1,-24 1,-50 0,74 24,1-49,49 0,0-1,0 26,25-50,49 50,0-50,1 24,-1 26,-24-50,24 50,-49-50,0 0,25 0,-26 0,1-25</inkml:trace>
  <inkml:trace contextRef="#ctx0" brushRef="#br0" timeOffset="77927.7061">4614 13965,'0'50,"0"24,0 0,0 1,0-1,0 1,0-1,0-49,0 0,0 24,0-73,0-26,50 0,-50 26,49-1,1 0,-1-25,-24 50,0-25,0 25,-25-49,0 24,0 0,0 50,0 74,25-74,-25 0,24-25,26-50</inkml:trace>
  <inkml:trace contextRef="#ctx0" brushRef="#br0" timeOffset="78190.4671">5036 14039,'25'0,"-25"50,0 0,24 24,-24 0,0-49,0 25,0 0,0-1,0-24</inkml:trace>
  <inkml:trace contextRef="#ctx0" brushRef="#br0" timeOffset="78423.5934">5011 14039,'25'0,"0"0,24 0,-24 0,0 0,49 0,-49 0,25 0</inkml:trace>
  <inkml:trace contextRef="#ctx0" brushRef="#br0" timeOffset="78752.3082">5383 14114,'0'0,"50"124,-50-50,0-24,0 24,0 1,0-50,0-75</inkml:trace>
  <inkml:trace contextRef="#ctx0" brushRef="#br0" timeOffset="78984.6117">5408 14263,'0'-25,"74"-25,1 50,-26-25,-24 25,0 0,0 0,-1 0</inkml:trace>
  <inkml:trace contextRef="#ctx0" brushRef="#br0" timeOffset="79558.5419">5805 14163,'-25'25,"25"0,-25 49,25-24,0 25,0-51,0 1,0-99,0-1,0 50,0-49,0 24,0 26,25-1,0 0,-1 25,-48 25</inkml:trace>
  <inkml:trace contextRef="#ctx0" brushRef="#br0" timeOffset="81040.5094">6400 14089,'0'74,"0"-24,0 0,0-1,0-98,0-26,0-49,0 75,50-26,-26-24,-24 49,50 1,-25 24,0 0,-1 25,1 0,-25 25,0 0,0 0,0 24,0-24,0 74,-25-99,-24 25,-1 0,25 24,25-24,0 0,0 0,0 24,0-24,25 25,0-50,49 0,-49 0,25 0,-1 0,-24 0,25 0,-25 0,-1 0,51-25,-75 0,0 0,0 1,0-1,0 0,-25 0,-25 25,26 25,-1 25,0-1,25-24,0 0,0 0,25-1,0-24,24-24,26-1,-51-25,26 25,-50 1,25-1,24 0,-49 75,0-1,0 1,0-25,0-50,50-99,-50 74,0 25,0-24,0-1,50 25,-1 1,1 24,-25 0,-25 49,0-24,0 0,0 24,-50-49,25 0,-24 0,-26 0</inkml:trace>
  <inkml:trace contextRef="#ctx0" brushRef="#br0" timeOffset="82743.3578">323 1712,'0'24,"0"1,0 0,0 0,0-50,0 0</inkml:trace>
  <inkml:trace contextRef="#ctx0" brushRef="#br0" timeOffset="85832.1361">323 1712,'-25'24,"25"1,0 0,0 25,0-26,0 26,0 0,0-1,0 1,0-25,0-1,0 1,0 25,0-25,0-1,0 26,0-25,0 0,0-1,0 26,0-25,0 0,0-1,0 26,0-25,0 0,0 24,0-24,0 0,0 0,0 24,0-24,0 0,0 25,0-26,0 26,0 0,0-26,0 51,0-26,0 26,0-50,0 49,0-49,0 0,0 49,0-24,0-1,0 1,0-25,0 49,0-24,0-25,0-1,0 1,0 25,-25 49,0-99,25 50,0 24,0 0,0-49,0 0,-24 74,24-74,0 0,0 0,-50 49,50-24,0 24,0-49,0 49,0-49,0 25,-25 24,25-24,0-1,0-24,0 25,0 24,0-49,0 49,0-49,0 50,0-51,0 51,0-1,0-24,0-25,0-1,0 51,0-1,0-49,0 25,0-26,0 26,0 0,0-1,0-24,0 0,0 0,0 49,0-24,0 24,25-24,0-1,-25 26,0-1,0 50,25-74,-25 24,0 1,0-1,0-49,0 49,0-24,0 0,0 24,0-24,0 24,0 0,49 1,-49-50,0 99,0-100,0 51,25-26,-25 1,0 0,0-26,0 51,0-26,0-24,0 50,0-1,0-49,0 0,0 49,0-24,0 24,0-49,0 0,0 0,0 24,0-24,0 25,0-26,0 1,0 50,0-51,0 26,0 0,0 24,0-24,0 24,0 1,0-26,0-24,0 25,0-26,0 51,0-26,0 26,0-50,0-1,0 51,0-26,0 26,0-50,0 24,0 1,0 24,0-49,0 25,0-26,0 1,0 25,0 0,0-1,0-24,0 0,0 49,0-24,0-25,0-1,0 51,0-50,0 49,0 0,0-24,0 24,0 1,0-1,0 1,0-1,0-49,0 49,0-49,0 50,0-51,0 26,0-25,0 49,0 1,0-51,0 26,0 0,0-1,0 26,0-51,0 1,0 25,0-1,0 1,0-25,0 0,0-1,0 51,0-1,0-24,0-25,0 49,0 1,0-1,0-49,0 49,0-49,0 49,0 1,0-1,0-24,0 24,0-49,0 49,0 1,-50-50,50 49,0 1,0-1,0 0,0-24,0 49,-24-49,24 24,0 1,0-51,0 1,0 50,0-1,0-24,0 24,0-49,0 0,0 24,-50-24,50 49,0-49,0 50,0-26,0 1,0 0,0-26,0 26,-25-50,25 25,0 24,0-24,0 50,0-51,0 26,-25-25,25 0,25-50,-25-50</inkml:trace>
  <inkml:trace contextRef="#ctx0" brushRef="#br0" timeOffset="86511.7984">0 14461,'0'50,"0"-1,75 51,-75-76,49 26,-24 49,25-24,-25-26,-25-24,49 0,-49-75,0 25,0-24,25 24,-25-25,25-24</inkml:trace>
  <inkml:trace contextRef="#ctx0" brushRef="#br0" timeOffset="86887.2054">422 14412,'-25'24,"0"76,1 24,-26-50,50 0,-50-24,26 0,-1-1,25-24</inkml:trace>
  <inkml:trace contextRef="#ctx0" brushRef="#br0" timeOffset="87720.0056">521 14759,'0'-25,"25"0,-25 0,25 1,24-1,-24 0,0 25,0 50,-25-26,0 1,0 0,0 49,-50-49,50 0,-25-25,1 0,-1 50,-25-50,25 0,1 0,48 0,26-25,0 0,-26 25,1 0,-25-25,25 25,0-25,-25 1,0-1,25 25,-25-25,0-25</inkml:trace>
  <inkml:trace contextRef="#ctx0" brushRef="#br0" timeOffset="88399.9624">844 14039,'0'50,"0"-25,0 49,0-49,49-50,-49-24,0 24,25-25,25 1,-25-1,-1 50,26 0,-50 25,0 49,0-49,0 0,0 49,0-49,0 25,0-26,0 1,0 25,0-25,50-25,-26 0,51 0</inkml:trace>
  <inkml:trace contextRef="#ctx0" brushRef="#br0" timeOffset="89056.2536">1464 14064,'-25'0,"0"0,-24 0,-1 50,25-50,25 25,0-1,0 1,0 0,0 25,0-100,50-49,-1-25,1 25,-50 24,0 50,0-49,0 49,0 50,0 74,0-49,0 24,0 1,0-1,0-24,0 24,0 25,50-74,-26-25,26 0,0 0,49 0,25-25,25-24</inkml:trace>
  <inkml:trace contextRef="#ctx0" brushRef="#br0" timeOffset="117703.7209">50 7069,'25'0,"0"0,49-49,-24 49,-26 0,1 0,0 0,25 0,-26 0</inkml:trace>
  <inkml:trace contextRef="#ctx0" brushRef="#br0" timeOffset="117960.1908">1265 6921,'50'0,"-25"0,0 0,24 0,-24 0,49 0,-49 0,0 0,49 0,1 0</inkml:trace>
  <inkml:trace contextRef="#ctx0" brushRef="#br0" timeOffset="118151.5439">2158 6846,'25'0,"25"0,-25 0,49 0,-49 0,49 0</inkml:trace>
  <inkml:trace contextRef="#ctx0" brushRef="#br0" timeOffset="118336.467">3027 6821,'0'-25,"49"25,-24 0,0 0,0 0,49 0</inkml:trace>
  <inkml:trace contextRef="#ctx0" brushRef="#br0" timeOffset="118551.6761">3671 6821,'50'0,"-25"0,49 0,-49 0,25 0,24 0,-49 0</inkml:trace>
  <inkml:trace contextRef="#ctx0" brushRef="#br0" timeOffset="118712.6182">4341 6821,'25'0,"0"0,24 0,26 0,-1 50,1-50</inkml:trace>
  <inkml:trace contextRef="#ctx0" brushRef="#br0" timeOffset="118896.3347">5408 7045,'49'0,"-24"0,0 0,25 0,24 0,50 0,-50 24</inkml:trace>
  <inkml:trace contextRef="#ctx0" brushRef="#br0" timeOffset="119064.4113">6722 7119,'25'0,"0"0,0 0,24 0,26 0,-1 0</inkml:trace>
  <inkml:trace contextRef="#ctx0" brushRef="#br0" timeOffset="119439.3401">7963 6772,'24'0,"1"0,50 0,-26 0,26 0,-50 0,49 0,-49 0,49 0,-24 0,24 0,-49 0</inkml:trace>
  <inkml:trace contextRef="#ctx0" brushRef="#br0" timeOffset="119639.7789">9079 6772,'0'0,"25"0,49 0,-49 0,49 0,1 0,-1 0,75 49,-75-49,100 50,-100-50</inkml:trace>
  <inkml:trace contextRef="#ctx0" brushRef="#br0" timeOffset="119823.957">10592 6871,'0'0,"25"0,24 0,-24 0,0 0,25 0,24 0,0 0,50 0</inkml:trace>
  <inkml:trace contextRef="#ctx0" brushRef="#br0" timeOffset="119991.6723">11634 6896,'0'0,"25"0,-1 0,26 0,-25 0,49 0</inkml:trace>
  <inkml:trace contextRef="#ctx0" brushRef="#br0" timeOffset="120175.3124">12502 6796,'50'-24,"-26"24,1 0,25 0,-1 0,-24 0,99 0,-49 0</inkml:trace>
  <inkml:trace contextRef="#ctx0" brushRef="#br0" timeOffset="120335.4234">13494 6672,'25'0,"49"0,-49 0,50 0,-26 0,26 0</inkml:trace>
  <inkml:trace contextRef="#ctx0" brushRef="#br0" timeOffset="120519.2424">14387 6722,'25'0,"0"0,24 0,26 0,49 0,-25 0,50 0</inkml:trace>
  <inkml:trace contextRef="#ctx0" brushRef="#br0" timeOffset="120689.0659">16049 6722,'25'0,"24"0,26 0,-50 0,99 0,-100 0</inkml:trace>
  <inkml:trace contextRef="#ctx0" brushRef="#br0" timeOffset="123063.0127">1935 6672,'-25'25,"-24"0,49 0,-25 0,99-25,-74-25,0 50,-24 24,-1-24,0-25,50 0,0 0,24-50,1 1,-50-1,25 25,-1 25,-24 25,-49 50,-26 24,26-74,24 24,25-98,0 74,0 24,0-24,-25 25,0-26</inkml:trace>
  <inkml:trace contextRef="#ctx0" brushRef="#br0" timeOffset="127919.5312">9947 7193,'25'-24,"49"24,1 24,-1-24,25 25,25 25,50-25,0 49,74-24,0 24,74-24,25 49,-74-25,-74-24,49 24,-174-49,25 0,1 24,-26-49,0 50,-49-50,0 0,25 0,-26 25,1-25,0 25,0-25,-25-25,0 0</inkml:trace>
  <inkml:trace contextRef="#ctx0" brushRef="#br0" timeOffset="128575.1748">12973 7417,'25'49,"49"26,-24-26,-25-24,24 49,-49-49,25-25,25 25,-25 25,-25-26,0 1,0 0,0 25,0-26,-25 26,0-50,-74 50,-25-1,25-24,24 25,1-1,24-49,-24 25,74 0</inkml:trace>
  <inkml:trace contextRef="#ctx0" brushRef="#br0" timeOffset="129319.2137">12973 8161,'-25'-25,"-49"25,0 0,-26 0,26 0,-50 0,0 50,-50-50,1 49,24-49,25 50,-99-1,99 1,-50-50,0 0,25 50,1-50,48 0,-48 0,73 0,1 0,-1 0,1 0,49 0,-49 0,-1 49,-49-24,25 0,-25-25,74 0,26 0,-1 0,-25 0,25 0,1 0,-1 0</inkml:trace>
  <inkml:trace contextRef="#ctx0" brushRef="#br0" timeOffset="129991.6305">9897 8161,'-49'25,"-26"49,-24 0,25-24,49-50,-25 50,26-26,-26 26,50-25,-25 0,25 24,0-24,25 25,0-50,74 49,-25-49,1 0,-1 0,1 25,-51-25,1 0,25 0,-25 0,24 25,-24 0</inkml:trace>
  <inkml:trace contextRef="#ctx0" brushRef="#br0" timeOffset="130959.2147">10170 8905,'25'0,"49"0,51 0,-1 0,24 0,51 0,-26 25,-24-25,75 49,-26-49,0 50,-74-50,25 0,-25 0,-49 0,-1 0,-49 0,24 25,-24-25,0 0,25 49,-25-49,-1 0,26 0,-25 0,0 0</inkml:trace>
  <inkml:trace contextRef="#ctx0" brushRef="#br0" timeOffset="131478.2288">12502 8830,'50'50,"-26"-50,26 50,-50-26,50-24,-50 75,0-25,0-26,0 1,-50 25,-24-25,24-1,-49 26,74-25,-25 0,25-25</inkml:trace>
  <inkml:trace contextRef="#ctx0" brushRef="#br0" timeOffset="132015.245">12676 9500,'-100'0,"26"0,-174 25,49-25,-73 50,24-1,-25-49,124 50,-74 49,49-99,25 50,75-50,49 49</inkml:trace>
  <inkml:trace contextRef="#ctx0" brushRef="#br0" timeOffset="132590.3013">10567 9451,'0'74,"-49"-24,24-26,-50 51,51-50,-26 49,0-24,50-26,50-24,-25 0,49 0,-24 0,24 50,1-50,-1 25,-49-25,49 0,-24 49,-25-49,24 25,-24-25</inkml:trace>
  <inkml:trace contextRef="#ctx0" brushRef="#br0" timeOffset="133350.707">12948 9922,'-74'0,"-100"74,-123 50,73-49,1 24,-50-25,-24 1,49 24,-124 0,124-24,-25-26,74 50,125-99,24 0,25 0,1 0</inkml:trace>
  <inkml:trace contextRef="#ctx0" brushRef="#br0" timeOffset="133903.8472">10294 10443,'0'25,"0"24,0-24,-25 74,-24-49,-26 24,1-24,-25-25,99-1,-50 1,50 0,-25-25,25 50,0-26,0 1,25 25,25-50,-25 49,49-49,0 0,-24 0,-25 0,0 0,-1 0,26 0,-25 0,0 0,24 0,-24 0,0 0</inkml:trace>
  <inkml:trace contextRef="#ctx0" brushRef="#br0" timeOffset="134614.4636">11262 6945,'0'25,"-25"50,25-26,-25 1,0-1,25-24,-25 50,25-51,-24 51,24-50,0 24,-25 1,0-50</inkml:trace>
  <inkml:trace contextRef="#ctx0" brushRef="#br0" timeOffset="135231.0746">11708 6400,'0'0,"-25"0,-24 0,-1 0,50 24,-25 1,25 25,25-25,0-25,25 24,-1 1,-24 0,0 0,24 0,-24-1,0 1,0-25,-25 50,0-25,0-1,0 1,-25-25,-49 0,49 0,-25 0</inkml:trace>
  <inkml:trace contextRef="#ctx0" brushRef="#br0" timeOffset="135614.3209">12179 6300,'0'25,"-24"0,-26 49,0 26,26-26,-1-24,0-26,25 1,0 0,0 0,25-25,0 0,49-50</inkml:trace>
  <inkml:trace contextRef="#ctx0" brushRef="#br0" timeOffset="135856.2033">12006 6449,'25'0,"-1"0,1 25,0 25</inkml:trace>
  <inkml:trace contextRef="#ctx0" brushRef="#br0" timeOffset="136198.7813">12328 6796,'0'25,"0"0,0 50,0-1,0 0,0-49,0 25,0-25</inkml:trace>
  <inkml:trace contextRef="#ctx0" brushRef="#br0" timeOffset="136414.6239">12328 6648,'25'0,"-25"-25,25 25</inkml:trace>
  <inkml:trace contextRef="#ctx0" brushRef="#br0" timeOffset="137319.5863">12403 6722,'0'25,"0"49,0-24,0 24,0-49,0 0,0 25,0-26,0-73,0 24,24-74,-24 49,0 0,50 26,-50-26,25 25,49 25,-49 0,0 25,-25 0,0 0,25 24,-25-24,0-50,74-49,-24 24,-25 50,24 0,-49 75,50-51,-50 1,0 25,0-25,25 24,-25-24,24-25,1 0</inkml:trace>
  <inkml:trace contextRef="#ctx0" brushRef="#br0" timeOffset="138528.3939">13271 6747,'-75'49,"51"-24,-1 0,25 0,0 0,0-50,25 0,-1 25,1 0,0 0,0 25,24-25,-24 0,0 0,0 0,24 0,1 0,-50-50,25 1,0-1,0 25,-25 0,0 1,0-1,-25 25,-25 25,50 24,-25-24,25 0,0 24,0 1,50-25,-25 25,24 49,-49-25,0 1,0-51,0 1,0 25,0-25,-24-25,-1-25,25-50,25 51,-1-51,26-24,-25 25,74-1,-74 25,74-24,-99 49,0-49,25 74,-25 25,0 49,-50-24,50 24,-25-24,25-25,0-1,0 1,0 25,50-50,24 0,1 0,-50 0</inkml:trace>
  <inkml:trace contextRef="#ctx0" brushRef="#br0" timeOffset="140230.622">15230 7293,'50'0,"24"0,100 0,-25 0,49 0,-24 0,0 49,24-49,-74 50,25-50,0 49,-75-49,50 0,0 0,-99 0,49 0,-24 0,-25 0,0 0,-1 0,26 0,-25 0,0 0,24 0,-24 0,49 0,-49 0,50 0,-1 0,-49 0,25 0,24 0,-49 0,-25 25,25-25,-1 0,26 0,-25 0,49 0,-49 0,25 25,-26-25,1 0,25 25,-25 0,-1-25,1 0,0 0,25 0,-26 0</inkml:trace>
  <inkml:trace contextRef="#ctx0" brushRef="#br0" timeOffset="140934.3653">18331 7317,'50'0,"-26"0,26 0,0 25,-50 0,0 0,49-25,-49 49,0-24,25-25,-25 25,0 0,0 0,0 24,0-24,0 0,-74 49,-26-74,26 50,24-25,-98 24,123-24,-50 25,26-50</inkml:trace>
  <inkml:trace contextRef="#ctx0" brushRef="#br0" timeOffset="141551.3151">18306 8012,'-49'0,"-51"25,26-25,-100 49,26 1,23 0,-98-1,25 1,49-1,0 1,0-25,75 0,49-25,-49 0,49 0,-25 0,25 0,-49 0,49 0,-49 0,49 0,-25 0,26 0,-1 0,-50 0,51 0,-26 24,-24-24,49 0,0 0,-25 0,26 0</inkml:trace>
  <inkml:trace contextRef="#ctx0" brushRef="#br0" timeOffset="142166.6956">15900 8235,'25'0,"-25"25,-25 0,-24 0,-26 24,50-24,-24 25,24-50,25 49,0-24,0 0,0 0,25-25,0 24,-1-24,1 25,25 0,-25 0,-1-25</inkml:trace>
  <inkml:trace contextRef="#ctx0" brushRef="#br0" timeOffset="142863.7291">15578 8756,'124'0,"149"0,-75 0,75 0,25 0,-26 0,1 0,-74 0,-75 50,25-1,-75-49,0 0,1 0,-1 0,-49 0,49 0,1 0,-1 0,-24 0,24 0,-49 0,0 0,49 0,-24 0,24 0,-49 0,-25 25,25-25,0 0,-25-50</inkml:trace>
  <inkml:trace contextRef="#ctx0" brushRef="#br0" timeOffset="143287.4928">18480 8558,'49'24,"1"26,49 0,-74-26,25-24,-26 50,1 0,0-1,-50-24,-24 0,-1 24,-49-49,24 25,-49 0,25 50,50-51,24-24,-25 25</inkml:trace>
  <inkml:trace contextRef="#ctx0" brushRef="#br0" timeOffset="143734.5563">18281 9103,'-124'0,"0"0,-24 0,-125 149,-25-50,50-49,25 24,-1 1,51-50,98-1,-24 1,-25 0,25 0,74-25,0 0,-24 25,24-1,0-24</inkml:trace>
  <inkml:trace contextRef="#ctx0" brushRef="#br0" timeOffset="144198.3987">16322 9327,'-50'0,"25"0,-24 74,-50-49,24 74,1-74,49 0,25-1,-25 1,25 25,-25-50,25 25,0-1,0 1,0 25,25-1,0-49,74 50,-74-50,0 0,49 0,-49 0,0 0,0 25,-1-25</inkml:trace>
  <inkml:trace contextRef="#ctx0" brushRef="#br0" timeOffset="146222.3803">18629 9599,'-50'0,"-124"0,-49 50,-25 24,-50 1,-74-75,100 99,-1-49,0 74,74-75,1 1,49 0,0-1,75-24,24 0,1 0,-1-1,25-24,0 0,1 25</inkml:trace>
  <inkml:trace contextRef="#ctx0" brushRef="#br0" timeOffset="146664.2762">15578 9971,'0'25,"0"50,0-26,-50-24,0 50,26-26,-1-24,-25 49,1 1,24-50,0 24,0-24,25 0,0 0,0 24,0-24,75 25,-26-50,26 0,49 0,-50 0,1 0,-1 0,0 0,-24 0,0 0,-26 0</inkml:trace>
  <inkml:trace contextRef="#ctx0" brushRef="#br0" timeOffset="147575.8589">16545 6176,'0'0,"25"-49,0 24,-1-25,26 1,-25 49,0 25,-25 24,0 26,0-26,-50 1,-24 74,-1-75,50-24,1 25,-26-1,25-24,25 0,0 0,50-25,-25 0,24 0,1 0,-25-50,24 25,-24 1,0-26,25-24</inkml:trace>
  <inkml:trace contextRef="#ctx0" brushRef="#br0" timeOffset="148232.6064">16793 5407,'0'25,"0"50,0-1,25-24,-25-26,0-48,0-1,0-25,0-24,0 49,0 0,0 0,50 25,-26 0,1 0,0 0,0 50,-25 24,0-24,49 0,-49-26,0 1,25-25,50 0</inkml:trace>
  <inkml:trace contextRef="#ctx0" brushRef="#br0" timeOffset="148823.6189">17289 5432,'-74'0,"24"0,25 25,25 0,-24 0,-26 24,100-74,-26 1,76-51,-76-24,26-50,-25 50,0-25,24 25,-49 49,0 25,0 0,-25 25,-24 0,49 75,-50-1,50 75,0-74,-25-26,25 1,0 24,0-49,0 25,0-26,0 1,25 25,0-50,25 0,24 0,-49 0</inkml:trace>
  <inkml:trace contextRef="#ctx0" brushRef="#br0" timeOffset="156838.3103">19745 7218,'49'0,"51"-25,24 25,49 0,-24 0,50 0,-75 0,0 0,25 0,-25 0,24 0,-24 0,25 0,-50 0,1 0,-26 0,0 0,-49 0,50 0,-51 0,26 0,25 0,-1 0,-49 0,0 0,-1 0,26 0,-25 0,0 0,24 0,-24 0,49 0,-49 0,50 0,-51 0,26 0,-25 0,0 0</inkml:trace>
  <inkml:trace contextRef="#ctx0" brushRef="#br0" timeOffset="157474.2188">22622 6871,'0'25,"25"24,25-24,-50 25,24-25,1-1,0 26,0-25,-25 0,25-1,-25 1,0 0,0 25,-50 49,0-74,-24-1,24 51,-24-75,74 25,-25-25</inkml:trace>
  <inkml:trace contextRef="#ctx0" brushRef="#br0" timeOffset="157983.3743">22647 7516,'0'-25,"-74"25,-150 50,51 49,-26 0,1 50,24-50,25 0,1-49,24 0,-25-1,0 1,0-1,25-49,74 25,-24-25,49 0,25 25,-25-25,1 0,-1 0,-25 0,25 0,1 0</inkml:trace>
  <inkml:trace contextRef="#ctx0" brushRef="#br0" timeOffset="158415.1">20613 7987,'0'0,"-50"0,-24 50,24-50,-24 74,-50 1,74-26,1 26,-50-1,99 0,-25-49,25 25,0-25,0 24,25-49,-1 0,26 25,49 0,25-25,-25 49,50-49,-99 0,49 25,-49-25,-1 0,-24 0,74 25,-74-25</inkml:trace>
  <inkml:trace contextRef="#ctx0" brushRef="#br0" timeOffset="159054.8136">20191 8756,'0'-25,"149"25,50 0,-1 0,75 0,-50 50,0-1,25-49,0 50,25 0,-74-50,-1 0,1 0,-75 0,-50 0,1 0,-51 0,26 0</inkml:trace>
  <inkml:trace contextRef="#ctx0" brushRef="#br0" timeOffset="159360.0213">23069 8806,'25'0,"24"0,1 0,-25 74,-25-49,0 0,0 24,0-24,0 0,-25 0,-50-25,75 25,-24-25,-1 0,0 0,-50 0</inkml:trace>
  <inkml:trace contextRef="#ctx0" brushRef="#br0" timeOffset="159782.3678">22672 9079,'0'0,"-149"99,-74-50,24 1,1 0,-75-1,75 26,49-51,25 26,25-50,-1 0,51 0,-26 50,26-50</inkml:trace>
  <inkml:trace contextRef="#ctx0" brushRef="#br0" timeOffset="160327.7062">20712 9227,'-25'0,"-24"50,-26-25,51 74,-1-49,-25-26,1 1,49 0,-25-25,25 25,25 49,49-74,0 50,-24-25,0-1,-1 1,-49 0,25 0,25-25,-1 25,26-1,-26 1,26 0</inkml:trace>
  <inkml:trace contextRef="#ctx0" brushRef="#br0" timeOffset="160766.5047">22672 9649,'-75'0,"-73"124,-26-25,-74 25,-50 25,25-50,-24-49,-26 124,50-174,75 49,124 1,-26-1</inkml:trace>
  <inkml:trace contextRef="#ctx0" brushRef="#br0" timeOffset="161279.9209">20415 10220,'0'49,"-50"26,0-51,26 51,-51 24,50-74,1 24,24-24,-25 0,-25 25,50-26,0 1,0 25,0-25,50 24,-1-49,26 25,-50 0,74-25,-74 0,49 0,-24 25,-26-25,1 0,25 0,-25 0</inkml:trace>
  <inkml:trace contextRef="#ctx0" brushRef="#br0" timeOffset="163864.0509">2258 11609,'49'0,"-24"0,0 0,24 0,-24 0,50 0,-1 0,0 0,50 0,-49 0,49 0</inkml:trace>
  <inkml:trace contextRef="#ctx0" brushRef="#br0" timeOffset="164416.5992">248 11212,'0'25,"50"-25,24 0,1 0,49 0,-50 0,25 0,26 0,23 0,26 0</inkml:trace>
  <inkml:trace contextRef="#ctx0" brushRef="#br0" timeOffset="164663.6278">2233 11187,'0'0,"49"0,-24 0,0 0,0 0,24 0,-24 0,50 0,49 0,-25 0</inkml:trace>
  <inkml:trace contextRef="#ctx0" brushRef="#br0" timeOffset="164872.5739">3572 11212,'25'0,"49"0,1 0,-26 0,75 0,-24 25,-51-25,100 0,-74 0</inkml:trace>
  <inkml:trace contextRef="#ctx0" brushRef="#br0" timeOffset="165064.2869">4961 11286,'0'0,"25"0,25 0,-25 0,-1 0,51 0,-50 0,74 0</inkml:trace>
  <inkml:trace contextRef="#ctx0" brushRef="#br0" timeOffset="165231.1618">6276 11311,'0'0,"50"0,-26 0,1 0,25 0,49 0,0 25,25 0</inkml:trace>
  <inkml:trace contextRef="#ctx0" brushRef="#br0" timeOffset="165424.1322">7442 11361,'0'0,"25"0,24 0,-24 0,0 0,24 0,26 0,-1 0,50 0,-49 0</inkml:trace>
  <inkml:trace contextRef="#ctx0" brushRef="#br0" timeOffset="165607.7802">8608 11237,'24'0,"26"0,-25 0,49 0,-49 0,49 0,1 0</inkml:trace>
  <inkml:trace contextRef="#ctx0" brushRef="#br0" timeOffset="165784.0951">9476 11261,'49'0,"-24"0,50 0,-1 0</inkml:trace>
  <inkml:trace contextRef="#ctx0" brushRef="#br0" timeOffset="165984.3853">10741 11336,'0'0,"25"0,-1 0,26-25,24 25,-24 0,0 0</inkml:trace>
  <inkml:trace contextRef="#ctx0" brushRef="#br0" timeOffset="166200.4029">11485 11212,'50'0,"74"0,-75 0,50 0,25 0,50 0</inkml:trace>
  <inkml:trace contextRef="#ctx0" brushRef="#br0" timeOffset="166384.1427">12874 11286,'25'0,"0"0,-1 0,125 0,-74 25,98 25</inkml:trace>
  <inkml:trace contextRef="#ctx0" brushRef="#br0" timeOffset="166584.8082">14065 11460,'24'0,"1"0,0 0,49 0,-24 0,24 0</inkml:trace>
  <inkml:trace contextRef="#ctx0" brushRef="#br0" timeOffset="166799.2686">14834 11410,'24'0,"1"-25,0 25,0 0,24 0,51 0,-26 0,50 0</inkml:trace>
  <inkml:trace contextRef="#ctx0" brushRef="#br0" timeOffset="166991.8859">15950 11311,'25'0,"24"-50,-24 50,0 0,24 0,1 0</inkml:trace>
  <inkml:trace contextRef="#ctx0" brushRef="#br0" timeOffset="167159.9539">16520 11261,'0'0,"25"0,0 0,49 0,-24 0,124 0</inkml:trace>
  <inkml:trace contextRef="#ctx0" brushRef="#br0" timeOffset="167352.777">17909 11385,'25'0,"50"0,-51 0,26 0,74 0,0 50</inkml:trace>
  <inkml:trace contextRef="#ctx0" brushRef="#br0" timeOffset="167536.1497">19001 11534,'25'0,"49"0,50 0,25 25</inkml:trace>
  <inkml:trace contextRef="#ctx0" brushRef="#br0" timeOffset="167727.6419">20737 11683,'50'0,"-26"0,51 0,-50 0,99 0</inkml:trace>
  <inkml:trace contextRef="#ctx0" brushRef="#br0" timeOffset="167911.3959">21680 11658,'0'-25,"49"25,-24 0,49 0,1 0,24 0,75 0</inkml:trace>
  <inkml:trace contextRef="#ctx0" brushRef="#br0" timeOffset="168103.2477">23094 11633,'24'-24,"1"24,0 0,25 0,74 0,0 0</inkml:trace>
  <inkml:trace contextRef="#ctx0" brushRef="#br0" timeOffset="168255.1038">24036 11633,'0'0,"50"0,-1-24</inkml:trace>
  <inkml:trace contextRef="#ctx0" brushRef="#br0" timeOffset="170984.3413">8260 571,'-24'24,"24"1,0 50,0-51,0 51,0-1,0 1,0-1,0 0,0 1,0 24,0 0,0-24,0-26,0 50,0-49,0 25,0-1,0 0,0 1,0-1,0 50,0-49,0-1,0 50,0-25,24-49,-24 24,25 26,-25-76,0 1,0 0,0 49,0 1,0-26,0 26,-49 49,49 0,0-50,0 1,0 49,0-50,0 1,0-1,0-24,-25 49,25 25,0-50,0 1,0 49,0-50,0 50,-50-50,-24 26,74-26,0 1,0 49,0-50,0 0,0 50,0-49,0 49,0-50,0 50,0-49,0-1,0 1,0 98,0-98,0-1,0 0,0 1,-50 24,50 25,0-25,0 0,0 26,0 23,0-73,0 49,0-99,0 49,0 0,0 1,0-26,0 1,0 74,0-50,0 50,0 25,0-74,0 49,0-50,0 1,0-26,0-24,0 25,0 24,50 0,-50-24,0 24,0 50,24-49,-24-1,100 50,-100-49,49 74,-24-50,-25-50,50 51,-50-26,49 0,-49 1,0-50,0 49,0 1,25 24,-25 0,50 50,-1 0,1-1,-50-24,0-24,50 24,-50-50,0 1,0-1,49 0,-49 1,0-1,0 1,25-1,-25 75,0-75,0-24,0 99,0-75,25 25,0 75,24-100,-49 125,0-125,0 50,0 0,0-49,0 24,0 0,0 50,0 25,0-26,0 51,0-1,50 75,-50-74,0 73,0-24,0 1,0-26,0 50,0-75,49 0,-49-24,0 0,0-50,0-50,0 1,0-51,0 1,0 0,75-25,49 0,149-174</inkml:trace>
  <inkml:trace contextRef="#ctx0" brushRef="#br0" timeOffset="171759.0473">11510 2084,'0'49,"-25"1,25 74,0-50,-25 1,25-1,0 50,0-99,-49 74,49-74,-25 0,25 24</inkml:trace>
  <inkml:trace contextRef="#ctx0" brushRef="#br0" timeOffset="172343.0342">11336 2034,'0'-25,"25"0,0 25,0 0,24-24,-24 24,49 0,-49 0,0 0,49 0,-49 49,0 1,-25-25,50-1,-50 26,0-25,0 24,24-24,-24 0,0 0,0 0,-24 49,-26-49,-24 24,49-24,-25-25,1 25,-1-25,25 0</inkml:trace>
  <inkml:trace contextRef="#ctx0" brushRef="#br0" timeOffset="173007.0549">12179 2480,'-74'0,"49"0,-49 0,-1 0,1 0,49 0,-24 0,24 50,0-50,25 25,0 24,0-24,0 0,25 0,49-25,1-75,-26 26,1-1,-50 1,0 73,0 1,25 25,-1-25,-24-1,0 1,0 25,50-25,-25-25,0 0</inkml:trace>
  <inkml:trace contextRef="#ctx0" brushRef="#br0" timeOffset="173400.1855">12328 2505,'50'0,"-25"0,-1 0,1 99,-25-74,0 0,0 0,0 25,0-26,0-98,0 24,25-49,25 74,-25-24,24 24,1 25,24 0</inkml:trace>
  <inkml:trace contextRef="#ctx0" brushRef="#br0" timeOffset="174015.4739">12899 2431,'-25'0,"-25"0,1 0,-26 74,26-49,24 74,25-24,-50-50,50-1,0 26,25-50,50 0,-26-25,1-24,-25-1,-25 25,49-25,-49 1,25-1,-25 100,0-1,0 26,0-1,0-49,0 0,0 25,25-1,0-24,24-25,-24 0,49 0,-49 0,74 0,-49-74</inkml:trace>
  <inkml:trace contextRef="#ctx0" brushRef="#br0" timeOffset="174303.0901">13370 2257,'-25'25,"25"49,0 50,0-49,-49-1,49 50,0-74,0 0,0-1,24-24,51-25,-1 0,50-99</inkml:trace>
  <inkml:trace contextRef="#ctx0" brushRef="#br0" timeOffset="174558.6076">13767 2158,'0'0,"0"124,0 0,-25-50,25 75,-49-124,49 50,0-26,0-24,0 49,0-49,0 0</inkml:trace>
  <inkml:trace contextRef="#ctx0" brushRef="#br0" timeOffset="175222.8823">13866 2778,'0'0,"25"0,25-49,-26 24,1 0,-25-25,25 50,-25-25,0 1,-50 24,1 0,24 74,25-24,-25-25,25-1,0 1,0 0,0 25,25-50,25 0,24 0,-24-75,-1 1,-24 49,74-124,-74 75,25-75,-50 74,49 1,-49-50,25 74,-50 26,-24 73,49 75,-50 25,0 49,50-49,0-74,0-1,0-49,0 25,100-26,-1 1,25-25,149 0,-25 0,-75-74</inkml:trace>
  <inkml:trace contextRef="#ctx0" brushRef="#br0" timeOffset="176462.5226">1439 521,'0'-25,"-74"25,49 0,0 0,0 0,-24 25,-1 25,50-26,0 1,0 25,0-25,25-1,-25 1,25-25,24 25,-24-25,0 25,-25 24,25-49,-25 50,0-25,0 0,-25-1,-25-24,25 0,1 0,-26 0</inkml:trace>
  <inkml:trace contextRef="#ctx0" brushRef="#br0" timeOffset="177639.2235">1563 819,'25'0,"0"-25,-1 0,26-25,-50 26,0-1,0 0,-50 25,26 0,-1 0,-50 25,75 24,0 26,0-50,0-1,0 1,25-25,0 0,0 0,0 0,24 0,-24-74,25 24,-26-49,1-25,0 49,-25 1,50 0,-50 49,0 0,-25 75,25-1,0 1,0-1,25-24,24-25,1 50,0-50,24 0,-49 0,0 0,-1 50,-24 24,-24-49,24 24,0-24,0 0,0 0,24-25,26 0,-25 0,49 0,-49 0,49 0,-24 0,0-75,-26 26,-24 24,0 99,0-24,-49-25,49 0,0-1,25 1,49-25,-24 0,24 0,0 0</inkml:trace>
  <inkml:trace contextRef="#ctx0" brushRef="#br0" timeOffset="178022.6856">2654 496,'0'-25,"0"50,0 0</inkml:trace>
  <inkml:trace contextRef="#ctx0" brushRef="#br0" timeOffset="178887.6193">3324 546,'-25'0,"1"0,-1 0,-25 0,25 0,-24 25,49 24,-50 26,50-51,0 1,0 25,25-50,0 0,49 0,-74-25,0-25,25 26,0-26,0 25,24 50,-49 25,25-26,0 1,0-25,49 0,0 0,-49 0,0 0,49-49,-49-26,25 1,-1-75,-49 25,0-25,0 75,0 148,-24 75,24-50,-25-25,25 1,0-25,49-50,-24 0,50 0,-1 0,1 0,49-50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9T09:05:38.4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4019 1910,'0'74,"0"1,0-1,0 1,0 49,0 0,0-50,-25 25,0-24,25 24,0-25,0 50,0-49,0-1,0 75,0-25,0 0,0-50,0 51,0 23,0-24,-50 0,50-24,-24-26,24 75,0-75,0 50,-50 75,50-1,0 1,0-1,0 0,0 1,0-50,0 49,0 1,0-75,0 74,0-74,0 25,0-75,0 1,0 49,-50 25,50-25,-49 49,49-74,0 75,0 0,0 24,0-74,0 75,0-1,0-24,0-1,0 26,0-1,0-49,0 25,0 24,0 1,0-1,0-24,0-1,0-24,0 25,0-100,0 50,0 75,0-26,0 1,0 24,0-74,0 25,0-25,0 50,0-25,0 49,0-49,0-25,0 74,0-49,0-25,-25 50,0-125,25 26,0-1,-25-24,25 24,0 1,-49-1,49 1,0-1,0 0,0-49,-25 25,25-25,0-1,0-73</inkml:trace>
  <inkml:trace contextRef="#ctx0" brushRef="#br0" timeOffset="1037.9878">3746 372,'-50'0,"1"50,-26-1,26-24,-1 25,0-1,26 26,-1-26,0 26,0-50,25-1,0 1,0 25,0 24,0-49,0 0,0 24,0-24,0 0,0 25,25-50,0 24,24 26,-24-25,0-25,49 0,-24 49,-25-49,0 0,24 0,1 0,-50-24,49-1,1 0,0 0</inkml:trace>
  <inkml:trace contextRef="#ctx0" brushRef="#br0" timeOffset="2709.6237">15181 1364,'25'0,"-25"50,0 24,0 50,0-24,0 24,0 0,0 0,0 24,0-24,0 75,0-1,0 150,0-100,0-25,0 75,49-50,1 0,-50-50,0 0,49 1,-49 49,0-25,0-24,0-1,0 50,0 75,50-51,-50 51,0-50,0 0,74 24,-24 1,-50-100,50 75,-50-25,0-49,0 74,0-75,0 25,49-49,-49 24,0 75,50 0,-50 0,50 49,-50-49,0-25,74-124,-49-25,-25 50,0-25,0-49,25 74,-1-25,-24 0,0 24,0-24,0 0,0 25,0-74,0-50,0 49,0 0,0 1,0-1,0 1,0-1,0-49,0 24,0 26,25-50,25 49,-50 0,25 1,-25-26,0-24,0 0,24 0</inkml:trace>
  <inkml:trace contextRef="#ctx0" brushRef="#br0" timeOffset="3757.6572">15553 50,'0'0,"-50"0,-24 0,49 0,-49 0,-1 0,50 0,-24 49,24-24,0 0,25 0,0-1,0 1,50-25,-25 0,24 25,1-25,-25 0,24 50,-24-26,-25 26,0-25,0 0,50 49,-50-24,0-25,0 49,0-24,-25-26,-50 26,1-50,-25 0,24 0,1 0,49 0,0 0,1 0,-51 0</inkml:trace>
  <inkml:trace contextRef="#ctx0" brushRef="#br0" timeOffset="8677.4985">4267 571,'0'74,"0"-49,0 0,0 49,25-74,-25 25,49-25,-24 0,25-25,-50 0,24-74,1 99,0 0,25 0,-26 50,1-50,0 49,74-24,-74-25,25 0,-50-50,0-24,49 24,-49 1,0 24,0-25</inkml:trace>
  <inkml:trace contextRef="#ctx0" brushRef="#br0" timeOffset="9252.7602">4961 347,'0'75,"0"-51,0 26,0-25,0 0,0 0,25-25,0 0,0-25,0 0,-1 25,-24-25,25 25,0 25,-25 0,25 0,-25-1,25-24,-1 0,1-49</inkml:trace>
  <inkml:trace contextRef="#ctx0" brushRef="#br0" timeOffset="9901.5341">5433 471,'24'0,"1"25,-25 25,25-50,0 25,0-25,-1 0,26 0,-25 0,0 0,-1 0,1 0,0 0,0-50,-25 0,0 25,0-24,0 24,0 0</inkml:trace>
  <inkml:trace contextRef="#ctx0" brushRef="#br0" timeOffset="10366.8524">6003 645,'50'0</inkml:trace>
  <inkml:trace contextRef="#ctx0" brushRef="#br0" timeOffset="10997.5041">6375 496,'0'50,"0"-25,0 49,0-49,0 24,0-24,0 0,0 0,0-75</inkml:trace>
  <inkml:trace contextRef="#ctx0" brushRef="#br0" timeOffset="11309.9884">6350 248,'0'-25,"0"-24,25 49,0 0,25 0,-26 0</inkml:trace>
  <inkml:trace contextRef="#ctx0" brushRef="#br0" timeOffset="11966.1725">6623 496,'0'25,"0"25,0-26,0 1,0 50,0-51,0 26,0-25,-25 0,25-50,0-25,0-24,25 49,-25 0,50-24,-1 49,-24 0,25 24,-50 1,0 50,0-26,0 1,0-1,25-49,-25 25,24-25,1 0,0 0</inkml:trace>
  <inkml:trace contextRef="#ctx0" brushRef="#br0" timeOffset="12582.3914">7144 620,'0'-25,"-25"25,-24 0,49 25,-25 25,25-1,0-24,25-50,-1-24,-24-26,25 26,-25-75,0 99,0-25,0 25,0 1,0 48,0 51,0-1,0 1,25-26,-25-24,25 25,25-50,-50 25,24-25,26 0,0 0</inkml:trace>
  <inkml:trace contextRef="#ctx0" brushRef="#br0" timeOffset="12853.931">7566 521,'0'50,"0"-26,0 1,0 0,25 25,-1-50,1 0</inkml:trace>
  <inkml:trace contextRef="#ctx0" brushRef="#br0" timeOffset="13052.7831">7690 347</inkml:trace>
  <inkml:trace contextRef="#ctx0" brushRef="#br0" timeOffset="13686.9762">7863 397,'-49'25,"24"24,0 1,0 24,25 1,-49-1,49 1,0-1,0-49,25-25,-1 0,1 0,50-25,-75-25,24 26,-24-1,25 74,-25-24,25-25,0 0,0 0,24 0</inkml:trace>
  <inkml:trace contextRef="#ctx0" brushRef="#br0" timeOffset="13989.6502">8111 397,'0'74,"0"-24,0 24,0 1,0-1,0 25,0-74,0 0,25 0,0-25,0 0,49-50,-49 25</inkml:trace>
  <inkml:trace contextRef="#ctx0" brushRef="#br0" timeOffset="14286.37">8186 744,'-25'-25,"25"-24,75 49,-51 0,1 0,25 0,24 0,-49 0</inkml:trace>
  <inkml:trace contextRef="#ctx0" brushRef="#br0" timeOffset="14573.4546">8608 521,'0'25,"0"0,-25 24,0 1,25-1,0-24,0 50</inkml:trace>
  <inkml:trace contextRef="#ctx0" brushRef="#br0" timeOffset="14836.8739">8533 372,'25'0,"0"0</inkml:trace>
  <inkml:trace contextRef="#ctx0" brushRef="#br0" timeOffset="15718.9588">8732 422,'0'49,"49"26,-49-26,0 26,0-50,0-1,0-73,0-1,0 1,0 24,0-50,0 50,0 1,0-26,0 25,0 75,0-25,0 49,0-99,50 0,-1-24,-24 49,0 0,0 0,0 0,-25 49,0-24,0 0,0 25,0-25,0-1,0 1,24-25</inkml:trace>
  <inkml:trace contextRef="#ctx0" brushRef="#br0" timeOffset="16149.8847">9178 521,'0'-50,"50"50,-1-25,-49 1,0-26,0 75,0 0,0-1,25 26,0-50,0 0,49 0,-49 0,49 0,-24 0</inkml:trace>
  <inkml:trace contextRef="#ctx0" brushRef="#br0" timeOffset="16621.5687">9773 248,'0'-25,"-24"25,-1 0,-50 25,75 25,0-26,0 26,25-50,0 25,25-25,-26 0,-24 25,25-25,0 24,-25 1,0 25,0-25,-25-25,0 0,1 0,-1 0</inkml:trace>
  <inkml:trace contextRef="#ctx0" brushRef="#br0" timeOffset="16933.7635">9972 546,'25'0,"-1"0,26 0,-25 0</inkml:trace>
  <inkml:trace contextRef="#ctx0" brushRef="#br0" timeOffset="17278.954">10443 198,'-25'0,"1"0,-51 25,75 0,0 49,0-24,0-25,0 0,0 24,0-24,25-25</inkml:trace>
  <inkml:trace contextRef="#ctx0" brushRef="#br0" timeOffset="17605.1628">10567 223,'-25'75,"25"-51,0 26,25-50,0 0,25 0,24 0,-74-25,0 0,0-24</inkml:trace>
  <inkml:trace contextRef="#ctx0" brushRef="#br0" timeOffset="18390.5604">10964 124,'0'74,"0"-24,0 24,0 1,0-50,0-1,0 1,0 25,0-100,0 25,0 1,25-26,-25-24,25 49,-1 0,1 25,-25-25,25 25,25 0,-50 25,0 49,0-49,24-74,26 24,-25 0</inkml:trace>
  <inkml:trace contextRef="#ctx0" brushRef="#br0" timeOffset="18501.6318">11286 248,'25'0,"-25"50,25-26,-25 1,0 0,0 0</inkml:trace>
  <inkml:trace contextRef="#ctx0" brushRef="#br0" timeOffset="20501.0847">3969 2654,'0'-50,"25"50,0 0,0-24,-1-1,26 25,24-25,26-25,-51 50,-24 0,49 0,-24-24,-25 24,0 0,24 0,1 0,-1 0,26 0,-50 0,49 0,0 0,-24 0,0 0,-1 0,-24 0,50 0,-51 0,1 0,50-50,-26 50,26 0,-1 0,-49 0,49 0,-49 0,74 0,-24 0,24 0,0 0,-25 0,26 0,-1 0,25 0,-50 0,100 0,-25 0,-25 0,74 0,-49 0,50 0,-75 0,24 0,-24 0,0 0,25 0,-25 0,25 25,0 24,-25-49,-50 0,50 0,25 50,-25-50,-49 0,24 0,25 0,-50 0,1 0,24 0,0 0,0 0,75 50,24-1,1 1,74 0,0-50,-1 49,1 26,-74-75,-1 0,1 49,-51 1,1-50,0 25,-50-25,75 0,-25 49,-25-49,49 0,-49 0,25 0,-49 25,-51 0,1-25,-25 0,49 49,-49-49,49 0,1 0,-26 25,26-25,-1 0,50 50,-99-50,49 0,-24 0,24 0,-49 0,50 25,-1-25,-49 49,24-49,-24 0,0 0,0 0,-25 25,49-25,-24 0</inkml:trace>
  <inkml:trace contextRef="#ctx0" brushRef="#br0" timeOffset="21109.195">14933 3150,'49'25,"-49"25,50-26,-25 26,-50-50,25 25,-50-25,1 25,-26-25,51 49,-26-49,-24 25,-1-25,50 0,1 25</inkml:trace>
  <inkml:trace contextRef="#ctx0" brushRef="#br0" timeOffset="21717.168">8260 1836,'0'24,"0"26,0 0,0 24,0-49,0 0,0 24,0-24,0 25</inkml:trace>
  <inkml:trace contextRef="#ctx0" brushRef="#br0" timeOffset="22084.7187">8037 1761,'0'-25,"25"25,49 0,-49 0,25 0,-25 0,-1 0,26 0</inkml:trace>
  <inkml:trace contextRef="#ctx0" brushRef="#br0" timeOffset="22453.718">8657 1786,'-74'50,"74"-1,-25-24,25 0,0 0,0 24,50-49,24 0</inkml:trace>
  <inkml:trace contextRef="#ctx0" brushRef="#br0" timeOffset="23060.9856">8905 1712,'0'24,"0"1,0 50,0-51,0 1,0 25,0-75,0 0,0 0,0-24,0 24,0 0,0 0,0-24,25-1,0 25,0 0,24 25,-24 0,-25 50,0 0,-50-50,-24 0,24 0,-24 0,49 0</inkml:trace>
  <inkml:trace contextRef="#ctx0" brushRef="#br0" timeOffset="24533.8704">9401 2009,'0'0,"0"75,0-1,0-24,0-26,0 1,0 0,50-75,-50-24,25-50,24 50,-24-1,-25 26,25-1,0 25,-25-24,25 49,-25-25,24 25,1-25,0 25,0 25,-25 24,0 26,0-50,-50 24,25-49,-49 50,49-50,-24 0,24 0,0 0,25 49,0-24,0 0,0 25,50-1,24-24,-74 0,25 0,0-1,-1-24,1 0,25 0,-25 0,-1 0,51 0,-1 0,-49-49,-25 24,0 0,0 0,-25 1,-24 24,-1 24,25 51,-24 24,49-74,0 0,0-1,0 51,0-1,0-24,74-50,25 0,0 0,-24-50,-26 1,1-1,0 0,-26 1,1-1,-25 25,-25 1,1 24,-1 0,0 74,50-74,24 0,-24 0,25 0,-25 0,0 25,-25 49,0-24,0 24,0 1,0 49,-75-75,50-24,100-74,-26 24,-24-25,25 25</inkml:trace>
  <inkml:trace contextRef="#ctx0" brushRef="#br0" timeOffset="26262.6491">15106 3497,'-24'0,"-1"0,0 0,0 0,-24 0,-26 0,50 0,-49 0,0 0,-1 0,-49 25,-25 25,25-50,-25 25,1-25,24 49,-25-49,0 50,25-50,0 0,-25 50,-49-50,49 49,-50-49,50 50,-49-50,0 0,-1 0,50 49,-99 1,75-50,-26 50,-49-50,124 0,-149 0,75 0,24 0,25 0,-49 0,49 0,-49 0,-50 0,99 0,-99 0,-25 0,75 49,-100-49,124 0,-74 50,99-50,1 0,23 0,51 0,-25 25,49-1,-24-24,-1 0,-49 0,50 0,-75 0,0 0,-24 0,49 0,-75 0,26 0,73 0,-48 0,123 0,-74 50,74-50,-25 0,-49 25,24-25,-24 25,0-1,-50 26,25-50,0 25,0 0,-74-1,74 1,49-25,50 0,1 0,-26 0,25 25,0-25,-49 0,0 0,49 0,-50 0,51 0,24 25,24-25,1 0,0 0,49-25,-24 0,74-24</inkml:trace>
  <inkml:trace contextRef="#ctx0" brushRef="#br0" timeOffset="26766.1671">4316 4068,'0'74,"-24"50,-51-99,-24 74,74-99,-24 50,24 0,50-50,49 49,50-24,25-25,-25 50,-50-50,1 0,-51 24,26-24,-25-24,-25-1,49-25</inkml:trace>
  <inkml:trace contextRef="#ctx0" brushRef="#br0" timeOffset="27132.7396">5854 3150,'0'50,"0"24,0 25,0 1,0-76,0 51,0-1,0-49,0 0,0 25</inkml:trace>
  <inkml:trace contextRef="#ctx0" brushRef="#br0" timeOffset="27461.6946">5656 3225,'0'0,"0"-25,0 0,0 0,74 0,-49 25,0 0,24 0,1 0,-25 0,-25 25,49 0</inkml:trace>
  <inkml:trace contextRef="#ctx0" brushRef="#br0" timeOffset="27806.1819">6276 3249,'-25'50,"-49"24,49-49,-25 50,-24 49,74-100,0 26,0-25,0 0,0 0,74-1,-49-24,0 0,74 0</inkml:trace>
  <inkml:trace contextRef="#ctx0" brushRef="#br0" timeOffset="28125.1398">6524 3473,'0'148,"0"-73,0-1,0 26,0-51,0-24</inkml:trace>
  <inkml:trace contextRef="#ctx0" brushRef="#br0" timeOffset="28469.2956">6648 3448,'0'0,"50"0,-26 0,26 0,-50 49,0-24,-25 25,0-25,-24 24,24-49,0 0,0 0</inkml:trace>
  <inkml:trace contextRef="#ctx0" brushRef="#br0" timeOffset="28950.3788">7541 3373,'0'100,"0"-26,0 50,0-99,0 49,0-49,0-74</inkml:trace>
  <inkml:trace contextRef="#ctx0" brushRef="#br0" timeOffset="29461.4118">7690 3274,'49'0,"-24"0,0 0,25 0,-75 50,-50-1,51-49,-26 0,25 0,0 25,25 0,0 49,75-49,-50 25,24-25,-49 24,25-24,0 0,24 25,-24-26,-25 1,50-50</inkml:trace>
  <inkml:trace contextRef="#ctx0" brushRef="#br0" timeOffset="29908.7864">8111 3646,'0'0,"25"0,0 0,0-25,0 1,0-1,-25 0,0 0,0 0,0 1,-50 24,25 0,0 24,0-24,25 50,25-50,0 0,0 0,25 0,-26 0,51 0</inkml:trace>
  <inkml:trace contextRef="#ctx0" brushRef="#br0" timeOffset="30318.888">8682 3373,'-25'0,"0"25,25 25,50-25,-50-1,25-24,-25 25,49 0,-49 0,-24-25,-51 0,50 0,-24 25,-1-1</inkml:trace>
  <inkml:trace contextRef="#ctx0" brushRef="#br0" timeOffset="32965.0248">3870 4514,'25'-24,"24"24,26 0,-50 0,74 49,-50-49,26 0,74 50,-125-50,51 49,24-24,-25-25,1 0,49 50,50-1,-1-49,26 50,49 25,-75-51,-49 26,25 0,-50-26,-24 1,-26-25,1 0,24 0,-49 0,50 0,-1 25,0-25,50 0,-24 50,24-50,25 0,-25 49,-50-49,25 0,-49 0,-1 25,26-25,-1 0,1 0,-1 0,50 0,0 0,99 74,-24-74,-1 0,-74 0,0 0,0 0,-25 0,-49 0,0 0,74 0,0 0,25 0,-25 0,74 0,-49 0,-25 0,25 0,-25 0,0 0,25 0,-25 0,-25 0,25 0,0 0,-50 0,50 0,0 0,-49 0,74 0,-25 0,0 0,24 0,-48 0,73 0,-98 0,49 0,0 25,25-25,-25 0,24 50,-73-50,-1 0,1 0,-1 0,1 0,-1 0,-49 0,49 0,1 25,-26-1,26 1,-1-25,-49 0,49 0,-49 0,25 0,24 50,-49-50,0 0,49 25,-24-1,-1-24,1 25,24-25,-24 25,-25-25,0 0,49 0,-24 50,24-50,-24 0,-1 0,-24 24</inkml:trace>
  <inkml:trace contextRef="#ctx0" brushRef="#br0" timeOffset="33597.5534">15032 5407,'0'50,"25"-25,-25 0,74-1,-49 1,0 0,0 0,-1 0,-24-1,-49-24,-26 25,-73-25,73 50,-24-25,-25-1,25 1,-1-25,1 50,99-25,-25-25,1 0,-1 0</inkml:trace>
  <inkml:trace contextRef="#ctx0" brushRef="#br0" timeOffset="34349.8972">8657 4614,'25'24,"-50"51,25-50,-49 24,24 26,25-50,0-1,0 1,-25-25,25 25,0 25,0-26</inkml:trace>
  <inkml:trace contextRef="#ctx0" brushRef="#br0" timeOffset="34702.1668">8657 4738,'25'0,"49"0,-49 0,25 0,-25 0,-25-25,0-50,0 1,0 49,0 0</inkml:trace>
  <inkml:trace contextRef="#ctx0" brushRef="#br0" timeOffset="34949.4648">8856 4490,'0'24,"0"51,0-50,-50 74,50-74,0-1,-25 26,25-25,0 0,-25 0,1-1</inkml:trace>
  <inkml:trace contextRef="#ctx0" brushRef="#br0" timeOffset="35268.8059">9054 4663,'25'25,"-25"49,-25-24,25-25,-25 25,25-26,0 1,0 0,-25 0,25 0</inkml:trace>
  <inkml:trace contextRef="#ctx0" brushRef="#br0" timeOffset="36084.6622">9054 4738,'74'-25,"-74"0,25 25,25 0,-25 0</inkml:trace>
  <inkml:trace contextRef="#ctx0" brushRef="#br0" timeOffset="36420.6902">9327 4663,'0'50,"-50"24,50 1,-25-26,1 1,24-25</inkml:trace>
  <inkml:trace contextRef="#ctx0" brushRef="#br0" timeOffset="36725.4481">9153 4663,'0'0,"25"-25,25 1,-26 24,1 0,0 0,0 0,25 0,-26 0,1 0,25 0,-25 0,-1 0</inkml:trace>
  <inkml:trace contextRef="#ctx0" brushRef="#br0" timeOffset="37030.1591">9525 4614,'25'0,"-25"49,0-24,0 49,0-49,-25 0,25 0,-24-25</inkml:trace>
  <inkml:trace contextRef="#ctx0" brushRef="#br0" timeOffset="37349.255">9550 4564,'50'-50,"-25"50,-1 0,1 0,-99 25,49-25,-25 0</inkml:trace>
  <inkml:trace contextRef="#ctx0" brushRef="#br0" timeOffset="37733.7495">10617 4787,'-50'0,"1"25,49 50,0-51,-25 1,0 0</inkml:trace>
  <inkml:trace contextRef="#ctx0" brushRef="#br0" timeOffset="38262.013">10567 4663,'0'0,"50"0,-50-25,25 25,24 0,-24 0,0 0,0 0,-50 50,-25-50,25 25,50 49,25-49,-25 0,-1 25,1-50,50 49,-51 50,-24-49,50-50,24 0</inkml:trace>
  <inkml:trace contextRef="#ctx0" brushRef="#br0" timeOffset="39078.0418">11187 5085,'0'0,"50"0,-25 0,-1-25,1 0,-25 1,25 24,-25-25,25 25,-25-25,0 0,-25 25,0 0,0 0,-24 0,24 0,-25 25,50 0,0 0,50-1,24 1,-49-25,50 0,-1 0,50 0,-74-49,24 49,-49 0,0-25,24-25,-24 25,0 1,-25-1,0 0,0 0,-25 25,0 0,25 25,0 0,25-25,-25 74,0-49,0 49,0 1,0-26,-49 1,49-75,0-49,74 74,25-50,-74 25,74 1,-49 24</inkml:trace>
  <inkml:trace contextRef="#ctx0" brushRef="#br0" timeOffset="41126.6608">14883 5531,'-25'0,"-99"0,25 25,-25-25,-25 50,75-50,-50 0,0 25,25-25,-25 0,-25 49,-50-49,125 50,-100-50,75 0,0 49,24-49,1 0,0 0,24-24,-49 24,24 0,-24 0,-25 0,25 0,-100 0,125 0,-50 0,-25 0,-49 24,74-24,-25 0,0 50,-49-50,74 50,-25-50,-50 49,1-49,49 50,-49-50,-50 50,-25-50,49 49,1 1,50-50,-26 74,26-24,-76-50,125 25,-24 24,73-49,-24 50,-25-50,0 0,-25 49,-25-24,1 0,-26 25,1-50,0 49,49-49,25 50,49-50,1 0,-1 49,26-49,-26 0,1 0,0 25,-75 25,25-1,49-49,-73 0,23 50,26 0,25-50,-1 0,1 0,24 0,50 25,-49-25,24 0,0 0,0 0,-24 24,24-24,-49 0,49 50,0-50,-25 0,26 0,-1 0,-25 0,25 25,1 0,-26 24,25-49,50 0,0-49</inkml:trace>
  <inkml:trace contextRef="#ctx0" brushRef="#br0" timeOffset="41622.5726">4341 6722,'-49'0,"24"0,0 0,-25 25,1 0,-26 49,51-49,24 25,0 24,49-49,-24 0,25 24,-50 1,74-25,0 24,-49-49,0 25,0-25,0 0,-1 0,-24-50,25 50,-25-74</inkml:trace>
  <inkml:trace contextRef="#ctx0" brushRef="#br0" timeOffset="42356.9689">4961 5978,'0'74,"0"26,0 98,0-74,0 25,0-75,0 1,0-125,0-24,0-1,50 1,-25-25,74 24,-49 1,-1 49,-24 0,25 0,-26 1,1 24,0 0,25 0,-26-25,-24-50,0 51,0-26,0 25,0 0,0 1,-24 73,-1 50,0 50,-25-74,50-1,0 25,0-24,0-51,0 1,0 0,25-25</inkml:trace>
  <inkml:trace contextRef="#ctx0" brushRef="#br0" timeOffset="42654.7161">5581 6276,'0'124,"0"24,0-24,0-49,0-1,0-24,0-25,25-25,0-50,-25 25,50-74,-50 74,0 0</inkml:trace>
  <inkml:trace contextRef="#ctx0" brushRef="#br0" timeOffset="42957.8059">5681 6251</inkml:trace>
  <inkml:trace contextRef="#ctx0" brushRef="#br0" timeOffset="43132.7368">5681 6251</inkml:trace>
  <inkml:trace contextRef="#ctx0" brushRef="#br0" timeOffset="43548.851">5358 6251,'25'0,"49"0,-49 0,50-25,-26 0,-24 25,0 0,24 0</inkml:trace>
  <inkml:trace contextRef="#ctx0" brushRef="#br0" timeOffset="43878.1668">5805 6176,'0'25,"0"50,0 49,0-50,0 0,0-24,0 24</inkml:trace>
  <inkml:trace contextRef="#ctx0" brushRef="#br0" timeOffset="44198.2858">5656 6276,'0'-25,"0"-25,25 50,-1-49,26 49,-25 0,0-25,24 25,-24 0,0 0,0 0,24 0</inkml:trace>
  <inkml:trace contextRef="#ctx0" brushRef="#br0" timeOffset="44501.6069">6152 6077,'0'0,"0"75,0-51,0 51,0-1,0-24,0 24,0-49,25 0</inkml:trace>
  <inkml:trace contextRef="#ctx0" brushRef="#br0" timeOffset="44917.6049">6102 6127,'0'0,"25"0,0-50,0-24,24 49,-49 0,50 25,-25 0,0 0,-1 0,-24 25,0 25,-24-50,-51 0,26 24,24-24,0 0</inkml:trace>
  <inkml:trace contextRef="#ctx0" brushRef="#br0" timeOffset="45357.1138">7144 5904,'25'24,"-25"100,0-49,0-1,0-49,0 0,0 0</inkml:trace>
  <inkml:trace contextRef="#ctx0" brushRef="#br0" timeOffset="45932.7118">7169 5854,'0'0,"0"-25,0 0,0-24,0 24,0 0,50 25,-26-25,1 25,0 0,0 0,-25 25,0 0,0 24,-50-24,25 0,1-25,24 50,0-25,24 24,26 1,24 24,-74-24,25-50,0 0,25 49,-26-24,1 0</inkml:trace>
  <inkml:trace contextRef="#ctx0" brushRef="#br0" timeOffset="46398.1518">7615 6152,'50'0,"-25"0,0-25,-1 0,1 0,-25 0,0 1,-25 24,1 0,-1 0,-50 0,75 24,0 51,-24-75,24 49,49-24,1-25,24 0,-49 0,0 0,0 0,24 0,26 0</inkml:trace>
  <inkml:trace contextRef="#ctx0" brushRef="#br0" timeOffset="46828.6288">8211 5879,'-50'0,"0"74,26-24,24-25,0-1,24-24,1 0,0 25,25-25,-50 25,0 0,0 0,0-1,-25-24,0 0,0 0,0 0</inkml:trace>
  <inkml:trace contextRef="#ctx0" brushRef="#br0" timeOffset="47165.1438">8285 5953,'0'0,"0"124,0-49,0-1,-49 75,49-75,-50 1,50-51,-25-24</inkml:trace>
  <inkml:trace contextRef="#ctx0" brushRef="#br0" timeOffset="47589.3245">8161 5829,'25'0,"0"0,24 0,-24 0,0 0,0 0,-25 25,0 0,0 0,-25-25,-25 24</inkml:trace>
  <inkml:trace contextRef="#ctx0" brushRef="#br0" timeOffset="48164.5561">8558 5829,'-50'0,"50"50,0-25,0-1,0 26,25-50,0 0,0 0,24 0,-24 0,0 0,0 0,-25-25,25 0,-25-24,-25 49,0 0,-25 0,26 0,-1 0</inkml:trace>
  <inkml:trace contextRef="#ctx0" brushRef="#br0" timeOffset="48725.2849">8905 5755,'25'0,"-25"24,0 51,0-50,0 0,0 24,0-24,50-75,-26 1,-24 24,0 0,25 0,0 25,0 0,0 0,24 0,1 25,-50 25,0-25,0-1,0 26,0-25</inkml:trace>
  <inkml:trace contextRef="#ctx0" brushRef="#br0" timeOffset="49197.475">9476 5556,'-50'0,"50"25,0 0,0 0,25-25,25 24,24 26,-49-50,24 0,26 25,-26-25,-49 25,0-1,0 1,-24 0,-51-25,50 0,-24 0,24 0</inkml:trace>
  <inkml:trace contextRef="#ctx0" brushRef="#br0" timeOffset="49774.5565">9798 5755,'50'0,"-25"0,24-25,-24 25,-25-25,25 25,-25-25,25-24,-1 24,-24 0,-24 25,-26 0,50 25,0 0,-50-1,50 26,0-25,0 49,0-49,0 0,25 0,25-25,-25 0,-1 0,1 0,50 0,-26 0,-24 0,0 0,24 0,-49-25</inkml:trace>
  <inkml:trace contextRef="#ctx0" brushRef="#br0" timeOffset="50501.0375">6995 6598,'-49'25,"24"24,0 1,0 0,0 49,25-49,-24 24,24-49,0 0,0 49,0-24,24-50,1 49,25-49,-25 0,49 0,0 0</inkml:trace>
  <inkml:trace contextRef="#ctx0" brushRef="#br0" timeOffset="51117.7631">7219 6697,'-25'25,"25"0,0 49,0-24,0-25,0 0,74-50,-24-25,-50 25,25-24,-1 49,1 0,0 0,0 0,0 0,24 0,-24 0,0 0,0-50,-25 25,0-24,0 24,0-25,0 25</inkml:trace>
  <inkml:trace contextRef="#ctx0" brushRef="#br0" timeOffset="51702.2662">7690 6722,'25'0,"-1"0,1 0,25 0,-25 0,-1 0,1 0,-25-25,-25 25,-24 0,-26 0,51 50,-1-25,25-1,0 1,0 25,0-25,74 24,1-49,-51 0,51 0,-50 0,24 0,1-49</inkml:trace>
  <inkml:trace contextRef="#ctx0" brushRef="#br0" timeOffset="52309.045">8136 6300,'-49'100,"49"-26,0 50,0 0,0-99,0 49,0-24,-25-25,25 0,25-25,-1 0,1-25,-25 0,50 0,0 0,-1 0,-24 25,25 0,-50 25,0 0,0 25,-25-50,0 49,-25-49,-24 0,49 0,0 0,0 0,-24 0</inkml:trace>
  <inkml:trace contextRef="#ctx0" brushRef="#br0" timeOffset="52764.992">8980 6697,'0'75,"0"-1,0 1,0-26,0-24,0 0</inkml:trace>
  <inkml:trace contextRef="#ctx0" brushRef="#br0" timeOffset="53252.754">9029 6499,'0'-25,"25"0,0 0,24-24,1 49,-50-25,50 25,-50 25,0 0,-25-1,-25 1,1-25,24 0,0 50,0-50</inkml:trace>
  <inkml:trace contextRef="#ctx0" brushRef="#br0" timeOffset="53998.9233">9550 6350,'0'-25,"-25"25,1 0,-26 75,50-26,-50 26,50-1,0-49,0 24,0-24,25-25,0 0,0-25,0-24,-25 24,0 0,24 25,-24-25,25 75,0-25,0 24,0-49,-1 0,1 0,0 0</inkml:trace>
  <inkml:trace contextRef="#ctx0" brushRef="#br0" timeOffset="54550.5449">9823 6375,'0'0,"-50"0,26 74,-1-49,0-25,25 25,25 0,24-25,26 0,-26 0,1 0,-25 0,0-25,-1 25,-24 25,25 24,-25 26,0-1,0 0,0 1,-25-1,-24-49,24-25,0 0,-24 0,-26 0,50 0,1 0,-1 0,25-25,0-49,0 49,0-74,124 0</inkml:trace>
  <inkml:trace contextRef="#ctx0" brushRef="#br0" timeOffset="55101.1408">10319 6449,'50'0,"-25"0,-1-25,1 1,-25-1,0 0,0 0,-25 25,1 0,-26 25,0 25,50-26,-25 51,1-75,24 25,0 24,49-49,-24 0,0 0,25 0,-1-49</inkml:trace>
  <inkml:trace contextRef="#ctx0" brushRef="#br0" timeOffset="55477.6262">10567 5928,'0'-24,"75"24,-26 24,-49 76,50-76,-50 100,0-49,0-1,0-49,0 49,0 1,0-26,0-24,-25 25,-25-25,26-25</inkml:trace>
  <inkml:trace contextRef="#ctx0" brushRef="#br0" timeOffset="66828.8649">3895 7144,'24'-25,"26"25,25 0,-51 0,1 50,25-50,-1 24,1 1,0-25,24 25,-49 25,49-50,-49 0,49 0,1 0,-1 0,1 0,-1 0,0 0,-49 0,50 0,-1 0,1 0,-26 0,26 0,-1 0,0 0,1 0,49 0,-50 0,50 0,0 0,-49 0,-1 24,-24-24,-25 0,-1 0,26 0,-25 0,0 0,74 0,0 0,-25 50,75-50,-74 25,-1-25,0 0,-49 0,74 49,-24-49,-50 0,49 0,1 0,-1 0,50 50,-50-25,75-25,-50 0,50 25,-74-1,24-24,-25 50,1-50,49 0,25 50,-25-50,24 49,51-49,-50 0,-25 50,25-50,-25 0,-50 0,50 0,-50 0,1 0,24 0,-25 25,50-25,-24 24,-1 1,50-25,-25 0,74 0,-99 0,1 0,48 0,-73 0,49 0,-50 0,50 50,25-50,50 49,-75-49,99 50,-25-50,-74 0,75 50,-50-50,-75 0,0 0,1 0,-1 0,1 0,-1 0,50 0,0 0,25 0,-50 0,0 0,-74 0,99 0,-49 0,-1 0,50 0,-49 0,73 0,26 0,-100 0,50 0,-24 0,-51 0,1 0,-25 0,-1 0,26 0,-25 0,0 0,24 25,26-25,-51 0,1 0</inkml:trace>
  <inkml:trace contextRef="#ctx0" brushRef="#br0" timeOffset="67508.5631">14933 7764,'25'0,"49"25,0 74,1-99,-1 49,-49 1,0-50,-25 25,0 0,0 0,0 74,-50-74,25-1,-24 51,-26-50,26-25,-75 99,25-50,74-49,-50 25,51 25,-51-50,75 25,-25-25</inkml:trace>
  <inkml:trace contextRef="#ctx0" brushRef="#br0" timeOffset="68444.9059">7888 7813,'-25'0,"1"0,-1 50,-25 99,50-50,-25 0,-24 25,49-24,-25-51,0-24,25 0</inkml:trace>
  <inkml:trace contextRef="#ctx0" brushRef="#br0" timeOffset="69166.0524">7640 8186,'25'-25,"25"25,-26 0,1 0,0 0,25 0,-26 0,1 0,0-25,-25 0,25-24,-25 24,0 0,49-25,-49-24,0 49,0-25,0 1,0 24,0 75,0 49,-24-50,-1 1,25 49,-25-24,0-75,25 74,0-49,0 25,0-26,0 1,0 0</inkml:trace>
  <inkml:trace contextRef="#ctx0" brushRef="#br0" timeOffset="69501.4386">8211 7863,'0'25,"0"0,0 49,0 1,0-51,0 26,0 24,0-49,0 0</inkml:trace>
  <inkml:trace contextRef="#ctx0" brushRef="#br0" timeOffset="69878.3024">8062 7987,'-25'0,"25"-25,0-24,25 49,0 0,49 0,-24 0,-25 0,-1 0,1 0,25 0,-25 0</inkml:trace>
  <inkml:trace contextRef="#ctx0" brushRef="#br0" timeOffset="70189.2061">8558 7888,'0'99,"0"-24,0 49,0-100,0 51</inkml:trace>
  <inkml:trace contextRef="#ctx0" brushRef="#br0" timeOffset="70486.1698">8459 7913,'0'0,"25"-50,-1 50,26 0,0 0,-1 0,-24 0,49 0,-49 0,50 0,-75 25</inkml:trace>
  <inkml:trace contextRef="#ctx0" brushRef="#br0" timeOffset="70772.7255">8880 7937,'25'25,"-25"25,0 0,0-26,0 1,0 25,0-25</inkml:trace>
  <inkml:trace contextRef="#ctx0" brushRef="#br0" timeOffset="71165.1164">8930 7937,'25'-49,"0"49,-25-25,49 25,1 0,-25 0,-1 0,26 0,-50 74,-74-49,49-25,-25 25,25-25,-24 0,-1 0</inkml:trace>
  <inkml:trace contextRef="#ctx0" brushRef="#br0" timeOffset="71572.6888">9550 7962,'25'0,"-25"50,0 24,0-24,0 0,0-1,0-24</inkml:trace>
  <inkml:trace contextRef="#ctx0" brushRef="#br0" timeOffset="72117.6823">9600 7863,'25'-25,"24"-24,-24 24,0 0,0 25,-1 0,1 0,-25 25,0 0,0 49,0 0,-25 1,-24-75,24 25,0-25,-24 0,49 25,49 49,-24-49,49 24,-49-49,-25 25,25-25,0 0</inkml:trace>
  <inkml:trace contextRef="#ctx0" brushRef="#br0" timeOffset="72581.2577">9873 8210,'49'0,"-24"0,0-24,0-26,-25 0,0 26,0-1,0 0,-25 25,0 0,-49 0,49 50,25 24,-25-24,25-1,0-24,25-25,0 0,-1 0,51 0,-50 0,49 0,0 0,-49-25,0 25,0-49</inkml:trace>
  <inkml:trace contextRef="#ctx0" brushRef="#br0" timeOffset="73046.2295">10294 8012,'-25'0,"1"0,-1 0,25 25,0 0,0-1,25-24,-1 0,26 0,-50 75,0 49,0-75,0 26,0-26,-25 1,0-50,100 0,-25-50,-26 1,51-26,-26 26,-24 24</inkml:trace>
  <inkml:trace contextRef="#ctx0" brushRef="#br0" timeOffset="73421.8973">11014 7392,'0'74,"-25"25,-50 75,75-25,-49-25,49 99,0-148,0 49,0-50,0 0,0-24,25-25,-1 0,26 24,-25-49,0 0,-1 0,26 0,-25 0,24-49,-49 24</inkml:trace>
  <inkml:trace contextRef="#ctx0" brushRef="#br0" timeOffset="73790.5621">11212 7937,'0'50,"0"25,0 49,0-50,0-49,0 24,0-24,0-50,50-24,-50-26</inkml:trace>
  <inkml:trace contextRef="#ctx0" brushRef="#br0" timeOffset="74317.1996">11386 7119,'0'-25,"-25"25,25 25,-50 25,50-26,0 1,0 25,25-1,25-49,-25 0,24 25,-24-25,0 0,24 25,-49 0,0 0,0 24,0-24,0 0,0 0,-24-25,-1 0,0 0</inkml:trace>
  <inkml:trace contextRef="#ctx0" brushRef="#br0" timeOffset="74702.1981">11758 7169,'0'49,"0"26,0-1,0 0,0 26,0-51,0 1,0-25,0-1,0 26,49-50,-24 0,0 0,49-25,-74 0,0-24</inkml:trace>
  <inkml:trace contextRef="#ctx0" brushRef="#br0" timeOffset="74942.4877">11683 7441,'50'0,"0"-49,-26 49,1 0,0 0,49 0</inkml:trace>
  <inkml:trace contextRef="#ctx0" brushRef="#br0" timeOffset="75359.1905">12254 8062,'-25'24,"25"1,0 25,0-25,0 49,0 25,-25-99,25 50,-25-50,25 25,0-75,0-24</inkml:trace>
  <inkml:trace contextRef="#ctx0" brushRef="#br0" timeOffset="75598.7383">12179 7714,'0'-25,"25"25,0 0,25 0</inkml:trace>
  <inkml:trace contextRef="#ctx0" brushRef="#br0" timeOffset="76462.2067">12378 8012,'0'74,"25"1,-1-26,-24 26,25 24,-25-49,0-26,0 26,0-75,0-49,0 49,50-25,-50 26,0-1,25-25,0 50,-1 0,1 0,-25 25,25 0,-25 0,0-1,0 26,0-75,0 0,0 1,25-1,0 25,-1 0,-24 25,0-1,0 1,25-25,25 0,-25 0</inkml:trace>
  <inkml:trace contextRef="#ctx0" brushRef="#br0" timeOffset="77662.2017">13023 8186,'0'24,"-50"1,50 25,0-25,0-1,0 1,25-25,0 0,0 0,-1-25,-24 1,25-1,0 25,0 0,0 0,-1 0,1 0,-25 25,25-25,0 0,0 0,-1 0,26 0,-25 0,24-50,-49 25,50-24,-50 24,0 0,-25 25,-24 0,49 25,0 0,0 24,0-24,0 0,0 0,0 24,0-24,24 74,26 0,0-49,-50 24,0-24,25-25,-1 49,-24-24,-24-50,-26 0,25 0,25-50,0-24,0-1,0 1,0-25,25 49,25 1,-1-1,-24 25,0 0,-25-24,25 49,-1-25,-48 50,-1 0,25-1,0 26,25-50,-1 0,100 0,-74 0,0-74,-50-1</inkml:trace>
  <inkml:trace contextRef="#ctx0" brushRef="#br0" timeOffset="77902.8381">14015 7813,'0'-24,"25"48,24 51,-49 74,0-75,0 1,0-1,0 0,0 1,-49-26,-26 1,1-25,-75-25,124 49,-49-49</inkml:trace>
  <inkml:trace contextRef="#ctx0" brushRef="#br0" timeOffset="79509.2269">15354 8235,'-24'-25,"-1"25,-74 0,24 25,-24-25,-50 0,50 50,25-50,-1 0,-49 25,25-25,-50 24,50 1,-75 0,50 0,-74-25,24 49,-99 1,100-50,-1 50,-24-50,-1 49,50 1,-49-1,49-49,0 50,-24 0,-1-1,-25 1,1-1,49 1,-99 0,50 74,-1-99,-49 49,25-24,0-1,-25-24,0 0,74 24,0-49,50 0,-74 50,0-50,49 0,-50 0,1 50,49-1,-173-49,49 75,-25-26,0-49,25 0,75 50,74-50,-25 0,75 0,-1 0,26 25,-1-25,25 0,-74 49,74-49,1 0,-76 0,51 0,-26 0,1 0,-1 0,26 0,24 0,0 0,-49 0,-1 0,1 0,49 0,-24 0,24 0,-50 0,51 0,-26 0,0 0,-24 0,-25 0,74 0,0 0,0 0,25-49,25 49,0 0,0-25,49-25,-49 25,49 1,-49 24,50-50,-26 50,1-25</inkml:trace>
  <inkml:trace contextRef="#ctx0" brushRef="#br0" timeOffset="79973.664">4639 9451,'-75'74,"26"-24,-1-1,-74 26,0-1,75-24,24-50,-25 49,25-24,1 0,24 0,0 49,0-49,49 25,-24-1,25-24,-1-25,50 50,-24-1,49-49,-25 25,-74-25,49 0,-49 0,0 0,24 0,1 0,-25-25</inkml:trace>
  <inkml:trace contextRef="#ctx0" brushRef="#br0" timeOffset="80965.3985">5309 9153,'-50'0,"50"50,0 24,0 0,0 1,0-1,0-24,0-25</inkml:trace>
  <inkml:trace contextRef="#ctx0" brushRef="#br0" timeOffset="81478.4157">5259 9426,'50'-50,"-1"50,-49-49,0 24,0-50,0 26,0-1,0 25,0 100,0-26,0-24,0 50,0-51,0 26,0-25,25-25,-25 25,25-1,0-24,-1 0,1 0,25 0,-25 0</inkml:trace>
  <inkml:trace contextRef="#ctx0" brushRef="#br0" timeOffset="81773.4077">5755 9178,'0'74,"0"1,0-1,0-49,0 49,-25-24,25-25</inkml:trace>
  <inkml:trace contextRef="#ctx0" brushRef="#br0" timeOffset="82021.2319">5532 9302,'74'-25,"-24"0,24 25,1-25,-51 25,51 0,-26-49,-24 49,0 0,25 0</inkml:trace>
  <inkml:trace contextRef="#ctx0" brushRef="#br0" timeOffset="82319.2792">6202 9178,'-25'25,"25"49,0 0,0 1,0-1,0-24,0-25,0-75</inkml:trace>
  <inkml:trace contextRef="#ctx0" brushRef="#br0" timeOffset="82545.2061">6077 9227,'0'-49,"25"49,0 0,0 0,25 0,-26 0,1 0,0 0</inkml:trace>
  <inkml:trace contextRef="#ctx0" brushRef="#br0" timeOffset="82861.5119">6375 9178,'25'0,"-25"49,0 26,0-50,0 49,0 50,0-99</inkml:trace>
  <inkml:trace contextRef="#ctx0" brushRef="#br0" timeOffset="83204.6326">6375 9079,'25'-50,"25"50,-26 0,1 0,0 0,25 0,-26 0,1 25,-25 0,-49 49,24-49,0-25,0 0,0 0,1 0,-1 25</inkml:trace>
  <inkml:trace contextRef="#ctx0" brushRef="#br0" timeOffset="83621.7254">6995 9054,'0'25,"0"24,0 26,0-1,0-49,0 0,0-1</inkml:trace>
  <inkml:trace contextRef="#ctx0" brushRef="#br0" timeOffset="84133.3673">7169 8731,'50'-25,"-26"25,51 0,-50 0,24 0,-49 25,0 0,0 25,-74-1,49-24,-49 25,24-50,25 0,25 49,0 1,0 0,25-26,0 76,74-1,-99-50,25-49,49 0</inkml:trace>
  <inkml:trace contextRef="#ctx0" brushRef="#br0" timeOffset="84558.2001">7442 9351,'49'0,"-24"0,0 0,0 0,0-24,-1-26,1 0,0 26,-25-26,0 25,0 0,0 1,-25 24,0 0,-24 24,49 51,-25-50,-25-1,50 1,0 0,0 0,0 0,25 24,25-49,-25 0,99 0,-100 0,51 0,-1 0,-49 0,25 0,-1-25,-24 1</inkml:trace>
  <inkml:trace contextRef="#ctx0" brushRef="#br0" timeOffset="84989.6453">8087 9054,'-25'0,"-50"49,75-24,0 0,0 0,0 0,50-25,0 24,-26-24,1 0,0 25,0-25,-25 25,0 0,0 0,-50-25,1 0,-1 0,0 0,26 0</inkml:trace>
  <inkml:trace contextRef="#ctx0" brushRef="#br0" timeOffset="85486.9384">7516 9723,'-124'0,"75"50,-1 24,0 100,1 0,24-50,25-25,0-25,0-49,0 74,0-74,25 0,0 0,24 0,-24-25,25 24,-1 1,1-25,-25 0,-1 0,26-49</inkml:trace>
  <inkml:trace contextRef="#ctx0" brushRef="#br0" timeOffset="85852.7116">7665 9748,'0'75,"0"-1,0 0,0-49,-25 50,0-75,25 25,-24 24</inkml:trace>
  <inkml:trace contextRef="#ctx0" brushRef="#br0" timeOffset="86422.4674">7888 9550,'-25'0,"25"25,0-1,0 1,0 25,25-25,25-25,24 24,-74 1,25-25,-25 25,50 0,-50 0,-25-25,0 0,0 0,0 0,-24 0,49-50</inkml:trace>
  <inkml:trace contextRef="#ctx0" brushRef="#br0" timeOffset="86733.5261">8186 9426,'25'0,"-25"99,0-25,0 50,0-49,0-50,0 24,0-24,25-25,-1 0,51 0,-50-25,-1 0</inkml:trace>
  <inkml:trace contextRef="#ctx0" brushRef="#br0" timeOffset="87245.198">8880 9599,'50'0,"-50"50,0-25,0 49,0-49,0 0,0 24,0-24,0 0</inkml:trace>
  <inkml:trace contextRef="#ctx0" brushRef="#br0" timeOffset="87469.7354">8880 9277</inkml:trace>
  <inkml:trace contextRef="#ctx0" brushRef="#br0" timeOffset="88398.8235">9054 9351,'25'50,"0"0,-1-1,-24-24,50 99,-50-74,0 24,25 0,-25 1,0-50,25-1,24-98,-49 0,0 49,0-50,0 51,25-26,-25 25,25-24,0 49,0-25,24 25,-24 49,0-49,-25 50,25 0,-25-1,24-98,-24-1,25 0,25 26,-1-1,-24-25,0 50,0 0,0 0,49 0,-74 50,0-1,25-24,-25 25,25-50,-25 25,24 24,1-49,0 0,25 0,-1-49</inkml:trace>
  <inkml:trace contextRef="#ctx0" brushRef="#br0" timeOffset="89501.5067">10195 9327,'-74'49,"49"-24,25 0,-25 99,0-75,25-24,0 0,75-25,-75-25,24 25,26 0,0 0,-26 50,1-25,0-1,-25 1,25-25,25 0,-26 0,51 0,-50 0,24-25,1-24,-25-1,-25-24,49 49,-49 0,0 0,-49 50,49 0,0 25,0-26,0 1,0 25,49 24,-49-49,0 49,0 1,0-50,0-1,0 26,0-100,0 26,0-51,0 50,25-74,-25 50,25 49,0-50,-1 0,1 50,-25-49,25 24,-25 0,0 75,0-1,-25-24,0 50,25-51,25-24,25 0,-1 0,-24 0,25 0,-1-49</inkml:trace>
  <inkml:trace contextRef="#ctx0" brushRef="#br0" timeOffset="89726.471">11063 9153,'50'0,"-25"74,-25 50,0-24,0 24,0-50,0 50,-50 0,-99-25,50-49,-25 0</inkml:trace>
  <inkml:trace contextRef="#ctx0" brushRef="#br0" timeOffset="91709.2159">3597 10195,'0'0,"74"25,1-25,-1 0,25 24,1 1,-26-25,1 0,24 25,25-25,-50 0,50 0,0 0,75 0,-50 0,-25 0,74 0,-49 0,0 0,24 0,-74 0,1 0,-26 0,-24 0,-25 0,49 0,-49 0,99 0,-50 0,50 0,25-25,-75 25,1 0,-1 0,-24-25,-25 25,49 0,-49 0,25-24,24 24,0 0,1 0,49 0,25 0,-50 0,50 0,24 0,-73 0,24 0,49 0,-74 0,100 0,-75 0,25 0,-25 0,25 0,-25 0,24 0,-73 0,49 0,0 0,0 0,25 0,49 0,-123 0,49 0,-50 0,0 0,50 0,-49 0,49 0,0 0,25 0,-25 0,74 0,-49 0,-25 0,74 0,1 0,-50 0,-25 0,-50 0,50 0,25 0,49 0,-74 0,75 0,74 0,-75 0,1 0,-75 0,24 0,-123 0,0 0,0 0,25 0,-26 0,1 0,25-50,-25 50,49 0,-49 0,0 0,24 0,-24 0,0 0,0 0,49 0,-24 0,-26 25,1-25,25 0,-25 0,-1 0,1 0,0 0,0 25</inkml:trace>
  <inkml:trace contextRef="#ctx0" brushRef="#br0" timeOffset="92109.1764">15131 9996,'50'0,"24"75,1-1,-26-49,-24 0,49 24,-49 1,0-50,-50 50,-49-50,-25 49,-100 1,174-50,-49 0,24 25,26-25,-1 0</inkml:trace>
  <inkml:trace contextRef="#ctx0" brushRef="#br0" timeOffset="93614.8304">8236 10418,'0'0,"-25"0,0 25,-25 74,50-25,0 50,0-49,-25 49,25-50,-49-49,74-99,-25 49,49 0,26-25,-1 26,-49 24,49-25,-74 0,50 25,0-50,-50 26,0-1,0 0,0-25,0-24,0 49,0 124,-25-24,25 49,0-99,-50 49,50-49,75-25,-1-25,0-25,50-24</inkml:trace>
  <inkml:trace contextRef="#ctx0" brushRef="#br0" timeOffset="93886.6244">8930 10542,'0'25,"-25"74,25-25,-25 26,-24-51,49-24,0 0,-50-25</inkml:trace>
  <inkml:trace contextRef="#ctx0" brushRef="#br0" timeOffset="94100.6726">8632 10542,'0'-25,"25"25,50 0,-51 0,51 0,-50 0,24 0,-24 0,0 0,0 0</inkml:trace>
  <inkml:trace contextRef="#ctx0" brushRef="#br0" timeOffset="94382.8738">9104 10616,'0'75,"0"-1,0 1,0-1,0 0,0-49,0 25,0-25,24-25,-24-50,50 25,-50-49</inkml:trace>
  <inkml:trace contextRef="#ctx0" brushRef="#br0" timeOffset="94621.3878">9128 10666,'0'-25,"50"25,0 0,-26 0,51 0,-25 0,-1 0</inkml:trace>
  <inkml:trace contextRef="#ctx0" brushRef="#br0" timeOffset="94926.5896">9600 10641,'-75'50,"75"24,0 50,-24-49,-1-26,0 1,25-1,0-24,0-74,0-26,0 1</inkml:trace>
  <inkml:trace contextRef="#ctx0" brushRef="#br0" timeOffset="95245.7424">9451 10567,'25'-25,"0"25,-1-25,1 25,0 0,0 0,24 0,-24 0,0 25,-25 25,0-1,-50-24,26 25,-1-50</inkml:trace>
  <inkml:trace contextRef="#ctx0" brushRef="#br0" timeOffset="95637.5644">10319 10443,'0'49,"0"26,0-1,0-49,0 49,0-49,0-50</inkml:trace>
  <inkml:trace contextRef="#ctx0" brushRef="#br0" timeOffset="96126.2096">10468 10294,'25'-25,"24"0,-24 1,25 24,-25 0,-1 0,-48 0,-26 49,-49-24,74-25,0 0,0 25,25 0,0-1,0 26,0-25,0 24,50 1,0 0,-1-26,1 1,-50 0,25-25,24 0</inkml:trace>
  <inkml:trace contextRef="#ctx0" brushRef="#br0" timeOffset="96550.2233">10741 10616,'49'0,"-24"0,0 0,0 0,0 0,-1-24,1-1,-25 0,0 0,0 0,0 1,-49-51,-1 75,25 25,0 25,1 49,24-74,0 24,0-24,0 25,24-50,51 0,-50 0,-1 0,51 0,-50 0,24 0,-24 0</inkml:trace>
  <inkml:trace contextRef="#ctx0" brushRef="#br0" timeOffset="97990.378">11411 10418,'-25'0,"-50"0,75 50,-25-26,25 1,-24 25,24-25,0-1,0 1,24 0,1-25,0 0,0-25,-25 0,25-24,-25 148,-50 0,25 0,-49 25,49-74,25 0,74-26,1-48,-50-1,99-25,-75 25</inkml:trace>
  <inkml:trace contextRef="#ctx0" brushRef="#br0" timeOffset="98349.7831">11981 9897,'-25'124,"-24"25,-1 25,25 24,0-124,25 50,0-99,0 25,0-25,0 24,25-24,0-25,25 25,24-25,-49 0,49 0,-49 0,25 0,-1-25</inkml:trace>
  <inkml:trace contextRef="#ctx0" brushRef="#br0" timeOffset="98901.7087">12303 10021,'25'-50,"25"50,-25 0,-1 0,1 0,0 0,-25 25,0 50,0-26,0 26,0-26,-74 75,49-74,-25 0,1-1,24-49,0 0,99 25,1-25,24 0,-74-50,0 50,0-24,-1-26,-24-74</inkml:trace>
  <inkml:trace contextRef="#ctx0" brushRef="#br0" timeOffset="99478.3893">12527 9550,'0'49,"0"26,0-26,0 26,0-50,49 24,-24-74,-25-49,25 24,-25 26,50-1,-50-25,74 25,-49 25,24 0,-24 0,0 100,25-26,-50 0,0-24,0-25,0 0,74 24,-24-49</inkml:trace>
  <inkml:trace contextRef="#ctx0" brushRef="#br0" timeOffset="100054.4904">13271 9723,'-25'0,"-25"0,26 0,-1 0,0 0,0 25,25 25,0-25,-49-1,49 1,24-25,26 0,0 0,-1-49,1-51,-25 51,-25-75,24 99,-24-49,0 24,0 25,0 100,-24 73,24-24,0-24,0-26,0-24,0-1,0-24,24-25,51 0,-26-25</inkml:trace>
  <inkml:trace contextRef="#ctx0" brushRef="#br0" timeOffset="100309.5624">13519 9401,'25'0,"24"50,-49 49,0 25,-24 0,-26 25,25-75,-74 75,0-50,-50 0,0-49,99-25,-24-25</inkml:trace>
  <inkml:trace contextRef="#ctx0" brushRef="#br0" timeOffset="101886.5542">15429 10542,'-25'0,"-49"25,-26 0,51 24,-75 1,49-25,-24 24,-25 26,25-26,0 26,24-75,-24 24,25 26,-75 0,74-26,1 26,-75 0,25 24,75-74,-75 50,49-1,1-49,-75 50,74-50,1 0,-50 25,-25 24,75-49,-50 0,-75 50,50 0,25-50,-24 0,24 49,-75-49,50 50,-49-50,-1 0,-24 49,74-24,1 0,24-25,-50 0,-25 50,1-1,-25-49,24 0,1 0,-1 0,26 0,-26 0,51 0,-26 0,0 0,-24 0,49 50,25-50,-25 49,25-49,-25 0,-49 0,74 0,-50 0,1 0,-75 0,74 0,-49 50,74 0,0-50,25 49,50-49,-1 0,-24 50,25-50,-1 0,-98 25,48-25,-23 49,-1-49,0 0,25 50,50-50,-1 50,50-50,-24 24,-26-24,51 0,-51 50,50-50,-24 0,24 25,0-25,124-25</inkml:trace>
  <inkml:trace contextRef="#ctx0" brushRef="#br0" timeOffset="102486.8117">4292 12105,'0'74,"-50"-49,0 25,1-26,49 1,-50-25,25 25,25 0,0 0,-24-1,24 1,0 0,0 0,0 0,0 24,0 1,74-50,-49 0,49 25,1-25,-1 49,-24-49,-26 0,-24 25,25-25,0 0,0 0,24 0,-24 0,50 0</inkml:trace>
  <inkml:trace contextRef="#ctx0" brushRef="#br0" timeOffset="103550.9708">5879 12278,'0'0,"50"-24,-50-26,24 25,1 0,0 0,0 25,0 0,-25-24,49 24,-24 0,0 24,-25 1,0 50,-50-50,-24 24,49-24,-25 0,-24-25,49 49,0-24,50 25,25-50,24 0,-24 0,-1 0,-24 0,0 0,50-50,-75-24,24 49,-24-49,0-1</inkml:trace>
  <inkml:trace contextRef="#ctx0" brushRef="#br0" timeOffset="104062.1956">6276 11708,'-25'0,"25"25,0 24,25 1,-25-25,0 24,0-74,0 1,50-26,-26 25,1 25,50-25,-26 50,-49 0,0 0,0 0,0 24,0 26,25-26,0-24,0-25,74 25</inkml:trace>
  <inkml:trace contextRef="#ctx0" brushRef="#br0" timeOffset="104677.7047">7194 11733,'0'0,"-100"0,76 0,-1 0,-50 74,51-49,-26 24,50 1,0-25,0 0,0-1,0 1,25-25,0 0,24 0,50-49,-49-26,-25 1,25-1,-1-24,-49-25,0 50,0-1,25 1,-25 24,-25 75,25 50,-49 98,-1-49,50-25,0 25,0-74,0-25,0 24,0 1,0-25,25 0,0-25</inkml:trace>
  <inkml:trace contextRef="#ctx0" brushRef="#br0" timeOffset="105270.2871">5061 12551,'0'25,"0"0,0 24,24-24,-24 0,0 0,0 24,0-24,0 0,0 0,0 0</inkml:trace>
  <inkml:trace contextRef="#ctx0" brushRef="#br0" timeOffset="105629.8855">5110 13171,'0'25,"0"0</inkml:trace>
  <inkml:trace contextRef="#ctx0" brushRef="#br0" timeOffset="105804.6862">5110 13320,'0'50,"0"-25,0-1,0 26,0-25,0 49,0-49</inkml:trace>
  <inkml:trace contextRef="#ctx0" brushRef="#br0" timeOffset="105989.1143">5110 13816,'0'0,"0"50,0-25,0-1,0 26,0 24,0-49,0 0,0 0,0 24</inkml:trace>
  <inkml:trace contextRef="#ctx0" brushRef="#br0" timeOffset="106126.4124">5110 14163,'50'25,"-50"0,25 25,-25-26,0 1,0 25,0 24</inkml:trace>
  <inkml:trace contextRef="#ctx0" brushRef="#br0" timeOffset="107372.8714">3597 14784,'0'24,"0"1,0 0,0 0,0 49,0-24,0-25,50 49,-50-24,0-1,0 1,24-1,-24 1,0 25,0-51,0 26,0 24,0-49,0 50,0-1,0 0,0 50,0-49,0-50,0 24,0-24,0 0,25 0,0-25,49 0,-49 0,25 0</inkml:trace>
  <inkml:trace contextRef="#ctx0" brushRef="#br0" timeOffset="108878.0442">15900 14163,'0'-24,"25"24,-25 49,0 26,0 74,0-50,0 0,0 25,0-50,0 1,0 49,0-50,0-24,0 24,0-49,0 0,0 0,0-1,0 26,0-25,0 0,0 24,0 1,0 0,0-26,0 1,0 0,25 25,49-1</inkml:trace>
  <inkml:trace contextRef="#ctx0" brushRef="#br0" timeOffset="117294.4536">4440 14263,'0'0,"50"0,24 0,1 0,-1 0,1 0,-1 0,-24 0,-26 0,1 0,0 0,25 0,-25 0,-1 0,51 49,-1-49,25 0,1 25,-51-25,26 0,-1 0,0 0,-24 25,24 0,1-25,-26 25,26-25,24 0,-24 49,49-49,24 50,-73-50,49 49,25-24,-50-25,74 50,-24-50,50 74,-1-74,1 50,-26-50,1 49,-100-49,50 0,-49 0,98 0,-24 0,99 0,-99 0,124 0,-25 50,-25 0,25-1,-24 1,-100-50,24 49,51-49,-125 50,1-50,-1 0,50 0,25 0,0 50,74-50,-49 49,74-49,-100 50,51-50,-125 0,75 0,-25 0,0 0,0 0,25 0,49 0,1 0,-1 0,75 49,-74 1,-1-50,75 0,99 50,-74-1,-25 1,123-50,150 0,0 0,-75 149,-148-100,24 1,-149-50,-123 50,-125-50,25 0,0 0,-49 0,0 0</inkml:trace>
  <inkml:trace contextRef="#ctx0" brushRef="#br0" timeOffset="118157.6351">15156 15032,'25'0,"49"49,-24 1,24 24,100 1,-100-26,1 1,-50-25,24-25,1 25,-50-1,0 1,-25 0,-49 25,-51 49,1-50,50-24,-50-25,25 50,0-25,-1-1,1 1,74-25,1 0</inkml:trace>
  <inkml:trace contextRef="#ctx0" brushRef="#br0" timeOffset="118822.0376">8856 13965,'0'0,"-50"50,50-26,0 51,0-1,0 1,0-1,0 1,0-1,0-49,0 0,0-50</inkml:trace>
  <inkml:trace contextRef="#ctx0" brushRef="#br0" timeOffset="119335.021">8310 13891,'25'0,"49"-50,-49 50,49 0,1 0,-50 0,24 0,26 0,-1 0</inkml:trace>
  <inkml:trace contextRef="#ctx0" brushRef="#br0" timeOffset="119686.5057">9153 13891,'0'0,"-49"24,24 26,-25 0,1 49,-1-25,50-49,0 49,0-49,0 25,0-25,0 0,74 49,-24-74,-25 0,0 0,24 0,1 0,-1 0</inkml:trace>
  <inkml:trace contextRef="#ctx0" brushRef="#br0" timeOffset="120237.4367">9525 14114,'-24'25,"24"49,0 0,0-49,0 50,0-26,0-24,-25-25,0-25,25-49,0-1,25 1,24 0,-24 49,-25-25,50 25,-1-24,1 24,-25 0,0 0,24 25,-49 25,0 0,0 25,0-26,0 1,0 0,0 0,-74-25,49 0,0 0,0 0,-24 0</inkml:trace>
  <inkml:trace contextRef="#ctx0" brushRef="#br0" timeOffset="120638.0306">10642 14015,'-75'99,"1"25,24-50,25 75,25-74,-49-1,49-49,0 0,25-1,99-24,24 0,-48 0,-1 0,50-24,-50-76</inkml:trace>
  <inkml:trace contextRef="#ctx0" brushRef="#br0" timeOffset="121044.5166">11237 14263,'-50'0,"50"24,-49 76,49-75,0-1,0 51,24-50,1-25,25 0,-25 0,49-25,-49 25,-25-50,50 1,-26-1,-24 0,-49-24,24 74</inkml:trace>
  <inkml:trace contextRef="#ctx0" brushRef="#br0" timeOffset="121605.0756">11510 14188,'74'0,"-24"0,-25 25,-25 49,0-49,49 25,-49-25,0 0,0 24,25-98,0 24,0 0,24 25,-24 0,0 0,24 0,-49 25,50 0,-50-1,0 26,0-25,0 0,0 24</inkml:trace>
  <inkml:trace contextRef="#ctx0" brushRef="#br0" timeOffset="121933.9523">12055 14213,'0'-25,"50"75,-50-1,0 26,0-25,0-26,0 1,25 0,24-25,1-99,24 49,-24-24</inkml:trace>
  <inkml:trace contextRef="#ctx0" brushRef="#br0" timeOffset="122085.8837">12527 14263,'25'49,"-50"-98,50 173,-1-99,-24 49,0-49,25 0,25 24,-1-49,-24 0</inkml:trace>
  <inkml:trace contextRef="#ctx0" brushRef="#br0" timeOffset="122486.6805">13345 14263,'0'0,"-49"0,24 0,-50 0,51 0,-26 24,50 51,0-50,0 0,0 24,0-24,25 0,0-25,49 0,-24 0,-1 0</inkml:trace>
  <inkml:trace contextRef="#ctx0" brushRef="#br0" timeOffset="122782.2354">13494 13692,'0'50,"0"99,0-25,25-25,-25-50,0 26,25-1,0-74,-25 25,24 25,1-50,0 0,25-25</inkml:trace>
  <inkml:trace contextRef="#ctx0" brushRef="#br0" timeOffset="123133.298">13841 14064,'0'75,"0"-26,0 1,0-25,25-25,0 0,0 0,24-50,-24 0,0-24,-25 49,0-24,-25 49,-24 0,-1 0,25 0</inkml:trace>
  <inkml:trace contextRef="#ctx0" brushRef="#br0" timeOffset="123572.3954">14114 13915,'0'25,"0"0,0 0,0 0,25 24,25-49,-26 50,1-50,-25 49,25-24,-50-25,0 0,-24 0</inkml:trace>
  <inkml:trace contextRef="#ctx0" brushRef="#br0" timeOffset="124046.0614">14511 14163,'25'0,"0"0,24 0,-24 0,0 0,25 0,-1-49,-24 49,-25-50,0 25,0 1,0-1,0-25,0 75,0 0,0 99,0-99,0 24,0-24,0 0,0 0,50 49,24-74,-24 0,74 0,-50 0,-49 0,0 0,24 0,-24-25,0 25</inkml:trace>
  <inkml:trace contextRef="#ctx0" brushRef="#br0" timeOffset="125173.0388">15602 15553,'-74'0,"-75"49,25 1,-25-50,-49 0,-25 49,-25-49,49 0,1 0,-1 0,-49 0,99 50,-148-50,24 50,-25-1,25-49,-49 0,49 0,0 0,25 0,0 0,-99 0,99 0,-25 0,50 0,-50 0,50 0,-50 0,25 0,0 25,25 0,-50-25,49 0,-24 0,50 0,0 0,-1 0,125 0,-100 0,100 0,-50 0,0 0,-100 74,150-49,-50-25,-25 0,0 50,25-50,-74 0,-1 0,1 0,74 0,49 0,1 0,24 0,26 0,-51 0,50 24,-49-24,0 50,-1-50,1 0,-1 0,26 0,24 0,0 0,-24 0,49 25,-25-25,-25 25,0-1,1-24,-1 25,25 0,25-50,50 0,24 1,1-26,24 0,25-24</inkml:trace>
  <inkml:trace contextRef="#ctx0" brushRef="#br0" timeOffset="125581.2004">4763 15701,'-25'0,"-49"0,-1 0,50 50,-74 0,25 24,-75 75,99-149,1 74,24-49,0 0,0-25,25 25,0 24,0-24,0 25,75-1,-1-49,1 50,24 24,-25-74,25 25,-24-25,-50 0</inkml:trace>
  <inkml:trace contextRef="#ctx0" brushRef="#br0" timeOffset="125990.2363">5631 15329,'-25'0,"0"0,-24 25,-1 50,25-26,1 50,24-49,0-25,0 0,-25 24,25-24,25 0,24-25,50 0,-24 0,-26 0,1 0,-50-25</inkml:trace>
  <inkml:trace contextRef="#ctx0" brushRef="#br0" timeOffset="126428.723">5854 15478,'0'0,"-49"0,-1 0,0 75,50-1,0 0,0 1,0-50,0-1,25-24,0-74,25-25,-50-25,24 49,-24 26,0 24,0 0,-49 25,24 0,0 0</inkml:trace>
  <inkml:trace contextRef="#ctx0" brushRef="#br0" timeOffset="126980.8802">6127 15280,'50'99,"-50"-25,0 50,0-49,0-1,0 1,0-51,0 1,0-50,0-24,25 24,-1-25,26 26,0-26,-1 50,26-50,-51 50,1 0,25 0,-1 25,-24 25,-25-25,25 24,0-24,-25 0,0 24,49-49,-24 0</inkml:trace>
  <inkml:trace contextRef="#ctx0" brushRef="#br0" timeOffset="127286.2758">6871 15404,'0'49,"0"-73,0-1,75-25</inkml:trace>
  <inkml:trace contextRef="#ctx0" brushRef="#br0" timeOffset="127461.1243">7119 15354,'75'0,"-150"0,150 149,-75-124,0 24,74 1,1-50,-51 0</inkml:trace>
  <inkml:trace contextRef="#ctx0" brushRef="#br0" timeOffset="127934.431">8508 15503,'-24'0,"-26"0,-24 0,24 0,25 74,25-24,0-25,0 0,0-1,0 26,75-50,-26 0,26 0,-1 0,-49 0</inkml:trace>
  <inkml:trace contextRef="#ctx0" brushRef="#br0" timeOffset="128286.0969">8781 15106,'0'74,"0"1,0 49,0 25,0-100,0 1,0 24,0-24,25-25,0 0,0-25,-1 0,1 0,50 0,-51 0,51 0</inkml:trace>
  <inkml:trace contextRef="#ctx0" brushRef="#br0" timeOffset="128717.0906">9178 15553,'0'24,"-50"1,50 25,25-50,0 0,0 0,24 0,-24 0,0 0,0-25,-25-49,0 49,-25 25,0 0,0 0</inkml:trace>
  <inkml:trace contextRef="#ctx0" brushRef="#br0" timeOffset="129198.1974">9724 15354,'-25'0,"0"0,25 25,0 0,0 0,0 24,25 1,25-25,-50-1,49 1,-49 0,0 0,0 24,0-24,-25-25,1 0,-26 0,0-25,50 1,-24-26</inkml:trace>
  <inkml:trace contextRef="#ctx0" brushRef="#br0" timeOffset="129806.5161">9873 15478,'49'0,"-24"0,0 0,49 0,-49 0,25 0,-26 0,1-49,50 49,-26 0,-49-50,-25 50,1 0,-26 0,25 99,0-99,25 25,0 49,-24-24,24-25,0 0,0-1,24 1,51-25,-26 0,51 0,-26 0,-49 0,25 0,-26-25</inkml:trace>
  <inkml:trace contextRef="#ctx0" brushRef="#br0" timeOffset="132590.6024">6822 15329,'24'0,"-24"25,0 0,25 25,0-26,-25 1,0 0,0 0,0 24,0-24,0 0,0 0,0 0,0-50,0-25,50 1,-50-1,0 25,49-74,-24 74,0 0,0 25,-1 0,26 25,-25-25,-25 25,0 0,25 24,-25-24,49 0,-49 25,25-26,0 1,25-25,-50 25,74-25,-49 0,0 0,24 0,-24 0</inkml:trace>
  <inkml:trace contextRef="#ctx0" brushRef="#br0" timeOffset="135750.751">3374 2356,'-25'0,"-49"0,74-24,-25 24,-25 0,25 0,1 0,-26 0,25 0,0 0,1 0,24 24,-25 1,25 0,-50 25,50-26,0 1,0 99,-25-124,25 25,0 50,0-26,0-24,0 25,0-26,0 26,0 0,50-26,-50 1,25 50,-25-26,0-24,49 0,-49 0,0-1,0 1,0 50,0-51,25 1,-25 50,0-1,50-24,-50 24,0-49,0 49,0-49,0 25,0-25,0-1,25 26,-25-25,0 0,0 24,0-24,0 0,0 0,0 24,0-24,0 0,0 24,0-24,0 0,0 0,0 0,0 24,24-49,51 0,-1 0,1 0,-26-25,75 1,-99-26,0 50,24-25,-24 25</inkml:trace>
  <inkml:trace contextRef="#ctx0" brushRef="#br0" timeOffset="136422.2776">1216 3225,'-25'0,"-25"24,50 76,0-1,0-50,-24 51,-1-76,25 26,-25 0,25-100,0-24</inkml:trace>
  <inkml:trace contextRef="#ctx0" brushRef="#br0" timeOffset="137038.6102">1141 3225,'0'-75,"50"75,-25 0,0 0,-1 0,26 0,-25 0,0 0,-25 75,-25-1,0-24,-25-26,1 26,24-50,-25 0,26 0,-1 25,25 0,0 49,0-24,49-1,26 26,-50-50,-1-25,26 0,-25 0,49 0,1 0,-1 0,-24 0,-1 0,-24-25</inkml:trace>
  <inkml:trace contextRef="#ctx0" brushRef="#br0" timeOffset="137372.6677">1886 3200,'0'99,"0"-49,-50 49,25-25,25 1,-50-26,50 26,0-50,0-1,0 1</inkml:trace>
  <inkml:trace contextRef="#ctx0" brushRef="#br0" timeOffset="137693.6952">1613 3225,'24'0,"1"0,0 0,25 0,-1 0,-24 0,25 0,-25 0,-1 0</inkml:trace>
  <inkml:trace contextRef="#ctx0" brushRef="#br0" timeOffset="138036.702">2134 3274,'0'99,"0"1,-25-26,-25 50,25-49,-74-26,74-24</inkml:trace>
  <inkml:trace contextRef="#ctx0" brushRef="#br0" timeOffset="138333.7356">2010 3324,'74'0,"-49"0,24 0,26 0,-50 0,-1 0,26 0</inkml:trace>
  <inkml:trace contextRef="#ctx0" brushRef="#br1" timeOffset="163806.0724">2878 4762,'0'-24,"-25"24,-50 24,51-24,24 25,-50 0,50 0,-25 25,25-26,0 26,0-25,0 0,0 24,25 1,0-25,0-1,-25 1,0 25,24-1,-24 1,0-25,0 0,0 24,0-24,0 0,-49-25,-1 25,-24-25,49 0,0 0,-24 0,49-25,0 0,0 50,24 24,-24 26,0 49,0-50,0 1,0-1,0 1,0-51,0 1,0 25,0-25,0-1,0 1,0 25,0-25,0-1,0 26,25 0,0-50,-25 49,25-24,-25 25,0-26,25 26,-25 0,24-1,1-24,-25 0,0 24,0-24,0 0,0 0,0 0,25-25,-25 49,25-24,24-25,-24 0,0 0,0 0,49 0,-24 0,0 0,-1-25,50-24</inkml:trace>
  <inkml:trace contextRef="#ctx0" brushRef="#br1" timeOffset="184549.2293">1414 4341,'25'-50,"99"50,223-99,-99 99,50-74,-50 24,-124 50,50-50,-149 50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9T09:04:15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13693 5978,'0'25,"0"49,0-24,24 24,76 25,-76-99,-24 75,25-50,0-1,0 1,24-25,-24-74,74-50,-99 49,75 1,-1-124,25 49,1 74,24-74,0 1,-25 48,-49 51,-1-26,-24 26,0 49</inkml:trace>
  <inkml:trace contextRef="#ctx0" brushRef="#br0" timeOffset="13175.4178">15131 11385,'75'0,"-1"0,50-24,0 24,25 0,49 0,-74 0,75 0,-50 0,-25 0,24 0,-123 0,50 0,-26 0,-24 0,0 0,0 0,0 0</inkml:trace>
  <inkml:trace contextRef="#ctx0" brushRef="#br0" timeOffset="33087.4494">16868 12303,'24'25,"51"-25,-1 0,1-25,-51 25,100 0,-49-25,24 25,25 0,-25-24,25-1,0-25,-24 0,-1 50,50-74,-100 74,-24 0,49-25,-74 0</inkml:trace>
  <inkml:trace contextRef="#ctx0" brushRef="#br0" timeOffset="34711.238">19224 13444,'124'0,"-50"0,26-49,24 49,0 0,-50 0,1 0,73-50,-73 50,-50 0,24 0,-24 0</inkml:trace>
  <inkml:trace contextRef="#ctx0" brushRef="#br0" timeOffset="35607.14">14883 14089,'0'0,"0"-50,99 26,-74-1,74 25,-24 0,-1 0,-24 0,74 0,0 0,-50 0,50 0,-49 0,49 0,25 0,-75 0,0 0,1 0,-50 0,49 0,0-50,-49 50,50 0,-1 0,-74-25,25 25,25 0,-26 0,1 0,0 0,-25-24,25 24</inkml:trace>
  <inkml:trace contextRef="#ctx0" brushRef="#br0" timeOffset="36623.005">13345 12402,'0'25,"25"25,-25-1,25-49,-25 25,0 25,25-25,-1-1,1-24,0 0,25 0,-25 0,24 0,-24-24,74-76,-24 26,-1 0,-49 49,74-74,-49 99,-50-25,49 25</inkml:trace>
  <inkml:trace contextRef="#ctx0" brushRef="#br0" timeOffset="60439.962">21159 14039,'-25'-24,"0"24,-24-25,-1 25,-24-50,-1 50,25-25,-24 25,-25-49,49 49,-74 0,75 0,-51 0,1 0,-25 0,50 0,49 0,-49 0,-1 0,1 0,24 0,-24 0,-1 0,1 0,-1 0,-49 0,50 0,0 25,-1-25,1 0,-25 0,49 24,-25-24,1 0,0 50,-26-25,26 24,24-24,-24 0,24 0,-49 24,50-24,-1 25,0-25,26 24,-1-24,-50 0,26 25,24-26,-49 51,74-50,-25 24,25 1,-50 49,50-25,0-49,0 50,0-1,-25-49,25 24,0-24,0 0,0 0,0 24,0-24,0 0,0 25,75-1,-50-49,49 50,-49-50,49 0,-24 25,24 24,-49-49,25 25,-26-25,51 50,-26-50,-24 0,50 0,-1 0,-49 0,0 0,49 0,-24 0,24 0,0 0,1 0,-1 0,50 0,-49 0,49 0,-99 0,49-25,-49 25,49 0,50-50,-74 50,-25-24,49 24,0-50,26 25,-1 0,-25-24,1 24,-50 0,49-25,-24 26,24-26,-24 0,-1 26,-24-26,25-24,-26 24,1-24,0 24,0-24,24-26,-49 76,0-51,0 1,0 49,0-50,0 26,0 24,0 0,0-49,0 24,0 25,0 1,0-1,0 0,0 0,-49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3T05:06:24.4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5904 3572,'0'99,"0"-74,0 49,0-24,0-25,0 49,0 1,0-1,49 0,-49 1,0-1,0 25,0 1,0-26,0 50,0-50,0 51,0 73,0-49,0 74,0-49,0 24,0 1,0 49,0-50,0 0,0 75,0 0,0-74,0 24,0-50,0 76,0 23,0-73,0 74,0-75,0 1,0-1,0-74,-24 25,24-25,0-25,0 75,0-75,0 0,0 100,-50-51,50 1,0-25,0 25,0-75,0 1,0-1,0-24,0 49,0-24,0-1,0 50,0-50,0-49,0 50,-25-51,25 26,-49 24,49-49,-25 25,25-25</inkml:trace>
  <inkml:trace contextRef="#ctx0" brushRef="#br0" timeOffset="1031.9669">6028 2356,'0'-24,"-25"24,-49 24,24 1,-24 25,49-25,-25-1,1 1,24 25,0-50,0 49,0-49,25 25,0 50,0-26,0-24,0 0,0 0,25 24,25-24,-1 0,26-25,24 0,-49 25,-1-25,26 0,-1 0,1 0,-51 0,100 0,-74 0,-25 0,0 0,-1 0,1 0</inkml:trace>
  <inkml:trace contextRef="#ctx0" brushRef="#br0" timeOffset="2665.087">15528 3150,'50'99,"-50"-74,24 99,-24-49,0-1,0 50,50 25,-50-75,50 50,-50-24,0 73,49-24,51 0,-100-25,49 99,-24-124,0 1,0-1,-25 25,49 25,-24-50,0 0,0 75,-1-50,-24 0,50 25,-50-25,50 24,-50-24,0 125,49-26,1-50,-1 75,51-49,-51 24,-49-99,99 124,-74-74,-25 24,50 1,-50-1,50 50,-1-25,-24 25,0-99,24 75,-49-26,0-99,50 75,-50-149,0 49,0 0,0 1,0-50,0 49,0-24,0 24,-25 1,25-1,0 0,0 26,-25-1,25-25,-49 75,49-124,0 99,-25-99,25 49,-50 50,50-49,0-26,-49-24,49 49,0-49,0 50,0-26,0 26,0-1,0-49,0 0,0 24,0-24,25-25</inkml:trace>
  <inkml:trace contextRef="#ctx0" brushRef="#br0" timeOffset="3807.2701">15751 1885,'0'0,"-24"0,-1 0,-50 0,1 0,-1 0,51 0,-51 0,1 0,24 25,25 0,1 0,24 24,-25-49,25 50,-25-1,25 26,0-50,0-1,0 26,0 0,25-50,0 0,49 0,-24 24,49 1,-25-25,75 25,-74-25,-1 50,-24-50,-1 24,-24-24,0 25,-25 0,25-25,-25 25,0 24,0-24,0 25,0-25,-50 0,50-1,0 1,-25 0,-24-25,24 50,0-50,-25 0,26 0,-1 0,0 0,-25 0,25 0,-49 0,49 0,0 0,-24 0,24 0,0 0,-24 0</inkml:trace>
  <inkml:trace contextRef="#ctx0" brushRef="#br0" timeOffset="5935.2591">5854 4217,'50'0,"-25"0,49 0,50 0,-74 0,49 0,50 0,-25 0,25 0,-25 0,74 25,-49 24,0 1,49-1,1 1,49 0,-75-50,75 0,-24 49,-1 1,25-50,-124 49,50-49,-50 50,-100-50,100 0,-99 0,50 25,-1-25,50 0,-25 49,100-49,-1 50,75-50,49 50,-49 24,0-74,50 0,-75 0,24 0,-73 0,-1 0,-74 0,25 0,-74 0,-51 0,1 0,25 0,24 0,-49 0,49 0,1 25,74-25,-25 0,0 0,-50 0,-24 0,-25 0,-1 0,26 0,-25 0,0 0,49 0,-49 0,0 0,-1 0,1 0,0 0,49 0,-49 0,0 0,50 0,-26 0,75 0,-49 0,24 0,0 0,-74 0,49 0,-49 0,124 50,-50-50,0 49,-49-49,-25 0,-1 0</inkml:trace>
  <inkml:trace contextRef="#ctx0" brushRef="#br0" timeOffset="6632.0504">15007 4564,'0'-25,"75"25,24 75,25 24,49-25,-49 1,25 24,-25-49,-24-26,-76-24,1 0,0 25,-25 0,-74 49,-1-74,-24 0,-25 25,-25 25,25-1,-25-49,0 50,75 0,0-26,24 1,-24 0,49 0,0-25,0 25</inkml:trace>
  <inkml:trace contextRef="#ctx0" brushRef="#br0" timeOffset="7976.1234">15975 5333,'-25'0,"-99"25,-25 24,0 1,-49-50,-1 0,125 25,-174-25,-25 0,0 0,75 49,-75-49,74 50,1 24,-1-74,-24 50,74-50,-24 50,-26-50,-24 49,25 1,74-50,-25 0,0 50,25-50,50 24,-1-24,-24 0,-25 50,-75-50,1 50,-75-50,75 0,-100 0,0 0,50 49,25 1,25 24,123-49,-24 25,-99-50,148 24,0-24,-24 0,-50 0,0 0,-25 0,25 0,-25 0,75 0,-1 0,-49 50,75-25,24-25,0 0,-24 25,-1-1,-49 1,74-25,-74 25,99 0,-75-25,50 0,1 0,-1 0,0 25,0-25,-74 24,74-24,-24 0,-26 0,1 50,-1-50,-24 0,-50 0,50 0,25 0,49 0,0 0,25-50,25 50,0-24</inkml:trace>
  <inkml:trace contextRef="#ctx0" brushRef="#br0" timeOffset="8655.1518">6747 5755,'-25'49,"-49"26,24-75,-24 49,0-24,-1 25,1-1,-1 1,-49 24,75-49,24 0,0 0,-25-25,50 25,0-1,0 1,0 25,0 24,0-24,25-25,74 49,26 0,23 26,26-26,-50-24,-50-1,-24-24,-25 25</inkml:trace>
  <inkml:trace contextRef="#ctx0" brushRef="#br0" timeOffset="9623.8663">5929 7119,'24'0,"51"0,-50 0,49 0,50 50,75-1,49 26,-75-51,100 26,74 74,-24-124,-100 50,-24-50,-75 49,74-49,-124 50,26-50,73 49,1-49,-1 50,76-50,-51 0,25 25,-74 0,-25 24,25-49,49 50,1-50,-1 49,75-49,-74 50,73 0,-48-50,24 0,-50 0,1 0,-1 0,-74 0,124 25,-74-1,24 26,75 0,-25-50,50 49,24 26,-123-75,-1 49,-124-49,50 0,-49 25,74-25,-25 50,74-50,25 124,-24-124,-1 49,-24-49,-75 0,50 0,-75 25,-49-25,0 0,0 0</inkml:trace>
  <inkml:trace contextRef="#ctx0" brushRef="#br0" timeOffset="10216.1049">16074 7962,'0'25,"0"25,0-25,25 99,74-100,-25 76,25-26,-24-24,24 49,-74-74,99 49,-99-49,0 0,-50 24,-25-24,0 0,1-25,-26 74,26-74,-1 75,1-75,24 24,0 26,0-50,25 25,-49-25,24 0,0 0,-25 0,-24 0,49 0</inkml:trace>
  <inkml:trace contextRef="#ctx0" brushRef="#br0" timeOffset="11473.1208">17240 4341,'0'-25,"24"25,-24 25,-24 148,-26-73,0 73,-24-24,-50 50,50-100,49 0,-50 0,75-24,-49 49,49-50,0 0,0-24,0 25,0-26,25-24,49 25,-24-50,74 0,-50 0,50 0,-25 0,0 0,-49 0,0-25,-50 0,24 25,-24-25,-24 25,-51 0,26 25,-26 99,1 0,24 50,50 24,0 25,0 75,0 0,25-26,49 1,26-74,-51-1,-24-74,0-25,-25 1,0-51,0 26,-25-26,-25 1,1-1,-1 1,25-25,-24 25,-1-50,25 0,1 0,-1 0,-25 0</inkml:trace>
  <inkml:trace contextRef="#ctx0" brushRef="#br0" timeOffset="11920.3215">18653 5928,'0'75,"0"49,0 74,0-24,0 49,0-149,0 1,50-1,0 50,-50-148</inkml:trace>
  <inkml:trace contextRef="#ctx0" brushRef="#br0" timeOffset="12423.9785">18108 6028,'-25'0,"50"-75,0 50,24 1,1 24,-25 0,-1-50,26 50,24 0,-49-25,0 25,25 0,-26 0,26-25,-25 25,24 0,1 0,-25-49,0 49</inkml:trace>
  <inkml:trace contextRef="#ctx0" brushRef="#br0" timeOffset="12897.2932">19447 5978,'0'-25,"-74"25,24 0,1 50,-51 49,51-49,24-26,-25 26,50 0,-24-1,24-24,0 49,0 1,0-50,0 24,24 1,1-50,25 25,24-25,1 0,24 0,-25-25,-24 0,-1 0,1-24</inkml:trace>
  <inkml:trace contextRef="#ctx0" brushRef="#br0" timeOffset="13239.9532">20117 5804,'0'0,"0"75,-25-1,25 75,0-25,0-50,0 50,0-49,0-1,0 1,0-51,0 26,0-25,0 0</inkml:trace>
  <inkml:trace contextRef="#ctx0" brushRef="#br0" timeOffset="13799.4432">20018 6077,'0'0,"0"-25,0-24,0 24,49 0,1-24,-25-1,24 50,-24 0,25 0,-1 0,26 0,-50 0,24 0,-24 0,0 0,24 25,-49 0,0 99,-24-100,-1-24,-25 25,1 50,24-75,-25 0,-49 24,74 26,0-50,-74 50,74-50,1 0,-51 0,1 0,49 0,-25 0</inkml:trace>
  <inkml:trace contextRef="#ctx0" brushRef="#br0" timeOffset="15272.0523">5904 11931,'-25'25,"25"0,0 49,0 0,-25-24,25 0,0-1,0 26,0-1,0 1,0-51,0 26,0 0,0 24,0 0,0-24,0 24,0-49,0 50,0-51,0 1,0 25,0-25,0-1,0 51,-49-25,49-26,0 26,-25-25,25 24,0 1,-50 24,50-49,0 0,0 0,-25-25,25 49,-24-24,-1 0,0-25</inkml:trace>
  <inkml:trace contextRef="#ctx0" brushRef="#br0" timeOffset="16279.1853">16669 12378,'25'49,"-25"26,0-1,0 0,0 1,0-1,0 1,0 49,0-50,0 50,0-49,0-51,0 51,0-1,0-24,0-25,0-1,0 26,0 0,0-1,0-24,0 0,25 49</inkml:trace>
  <inkml:trace contextRef="#ctx0" brushRef="#br0" timeOffset="18711.8723">273 1488,'0'50,"50"49,-50 75,49-25,1-25,0 24,-50-73,49-1,-24 25,-25-24,0-50,50-1,-50 26,0-25,0 25,24-26,1-48,-25-51,50 1,-1-1,1-49,25 124,-26-74,-24 74,49 0,-49 0,25 0,-25 0,-1 0,-24 25,25 49,-25-24,0-26,0 51,0-50,25-1,0-24,24 0,-24 0,25 0</inkml:trace>
  <inkml:trace contextRef="#ctx0" brushRef="#br0" timeOffset="19064.2713">1464 1712,'0'49,"0"26,0-1,0 0,0 1,0 49,0-99,0 99,49-50,-49-24,25-1,25 1,-25-50,-1 25,51-25,-1 0,-49 0,74 0,-24-50,-50 0,-1 50,1-74</inkml:trace>
  <inkml:trace contextRef="#ctx0" brushRef="#br0" timeOffset="19537.0401">1365 2158,'74'0,"-49"0,99 0,-75 0,26 0,-1-50,75 1,-74 24,-1-25,0 1,26 24</inkml:trace>
  <inkml:trace contextRef="#ctx0" brushRef="#br0" timeOffset="19911.9246">2382 1513,'-50'74,"50"1,0 49,-50 50,50-1,0-98,0-1,0 25,25-49,-25 49,25-99,0 74,0-49,-1-25,1 0,25 0,24 0,1 0,-1 0,-24 0</inkml:trace>
  <inkml:trace contextRef="#ctx0" brushRef="#br0" timeOffset="20272.0617">1935 2133,'0'-25,"25"1,49-1,1 0,24 25,0-50,-24 50,49 0,-75 0,26 0,-51 0,1 0</inkml:trace>
  <inkml:trace contextRef="#ctx0" brushRef="#br0" timeOffset="20623.1508">2977 2009,'0'0,"0"75,0 49,0 0,0 24,0-48,0-1,0 50,0-75,50 25,-50-49,0 0,0-26</inkml:trace>
  <inkml:trace contextRef="#ctx0" brushRef="#br0" timeOffset="21127.1089">3027 2356,'0'-24,"0"-1,0 0,24 0,1 25,0-25,0 25,49 0,1 0,-51 0,51 0,-26 0,-49 50,0-25,0 0,-24 99,-76-100,26-24,49 0,0 0,1 0,-26 0</inkml:trace>
  <inkml:trace contextRef="#ctx0" brushRef="#br0" timeOffset="21495.0991">3671 1960</inkml:trace>
  <inkml:trace contextRef="#ctx0" brushRef="#br0" timeOffset="21807.3708">3671 2208,'25'0,"0"0,-25-50</inkml:trace>
  <inkml:trace contextRef="#ctx0" brushRef="#br0" timeOffset="22199.1208">4143 1687,'0'49,"-50"75,-49 0,99 25,-50-50,25-24,25-26,0 1,-24-25</inkml:trace>
  <inkml:trace contextRef="#ctx0" brushRef="#br0" timeOffset="22598.9725">4540 1786,'0'50,"-75"74,26-50,-26 50,75-74,-99 49,99-74,0 49,0-49,0 0</inkml:trace>
  <inkml:trace contextRef="#ctx0" brushRef="#br0" timeOffset="23559.7657">1588 3721,'0'-25,"0"0,-75 25,1 0,0 75,49-51,-25 26,25 0,25-26,0 1,0 25,0-25,50-1,24-24,50 0,-24-49,-26-1,-24-49,24 25,-49-1,0 50,-25 149,49 25,-49 50,0-1,0-49,0-25,0 0,0-50,0-24,0-25,0 0,0-1,-24-24,-1 0,0-24,25-26,0 25,0-49,0-50,0 24,25-24,24 0</inkml:trace>
  <inkml:trace contextRef="#ctx0" brushRef="#br0" timeOffset="24007.0589">2506 3820,'0'0,"-25"25,0 24,-25 26,50-50,0 49,0 0,0-24,0-25,50 24,-25 1,0-50,24 0,-24 0,0 0,0-124,-1 25,1 0,-25 24,0 1,0-1,0 26,-74 24,49 25,0 0,0 0,1 0</inkml:trace>
  <inkml:trace contextRef="#ctx0" brushRef="#br0" timeOffset="24424.1434">3250 3696,'-25'0,"-25"0,1 0,24 74,25-49,0 0,0 49,0-24,0-25,74-50,-74-74,25 49,-25-24,0-1,0 26,0 24,0 0</inkml:trace>
  <inkml:trace contextRef="#ctx0" brushRef="#br0" timeOffset="25040.2777">3944 3423,'0'0,"-49"0,-1 0,0 50,26-1,24-24,0 0,0 0,24 24,1-49,50 0,-26 0,1 0,0 0,-50 50,0 49,0-49,0 49,0 0,-100 50,26-50,-1-49,26-25,24-1,0-24,-74 0,99-24,0-51,-50 1,50-50,0-75,0 125,25-50,74 25</inkml:trace>
  <inkml:trace contextRef="#ctx0" brushRef="#br0" timeOffset="25376.089">4242 2778,'0'25,"0"99,0 74,0-49,0-25,50 25,-50-75,0 1,49-1,-49-24,50-50,-25 0</inkml:trace>
  <inkml:trace contextRef="#ctx0" brushRef="#br0" timeOffset="25863.8977">4564 3671,'50'-50,"-25"26,0-26,-1 25,-24-49,0-50,0 99,0 0,0 0,-24 25,-1 0,-25 0,1 50,49 24,-25 26,0-51,25-24,0 0,0 24,25-24,-25 0,49-25,26 0,-50 0,-1 0,1 0,50 0,-51-25</inkml:trace>
  <inkml:trace contextRef="#ctx0" brushRef="#br0" timeOffset="26110.9265">5085 3423,'25'-25,"-25"0,25 1</inkml:trace>
  <inkml:trace contextRef="#ctx0" brushRef="#br0" timeOffset="26657.1653">3547 4490,'0'0,"-24"0,-51 0,1 0,-1 0,1 0,24 0,-49 74,74-24,25 24,0-24,0-1,0 26,0-50,0-1,0 51,25-75,0 0,25 0,24 0,-49 0,74-50,-25 1</inkml:trace>
  <inkml:trace contextRef="#ctx0" brushRef="#br0" timeOffset="27095.112">3771 4167,'-50'25,"50"25,-50 24,50 0,0 50,0-49,0-1,0-49,0 0,0 24,25-49,50 50,-1-50,-24 0,-1-25,1-24,-25-1,0 0,-25 1,0-26,0 51,0-51,0 50,0-49,0 24,-75 1,-49-1,50 50,49 0,0 0</inkml:trace>
  <inkml:trace contextRef="#ctx0" brushRef="#br0" timeOffset="27879.7233">4093 4118,'25'0,"0"0,49 24,-74 76,0-51,0 26,0-26,0-24,0 0,0-75,0-24,25-1,-25 51,50-76,-50 76,49-1,-24 0,0 25,24 0,-49 74,50 1,-50-1,0 1,0-26,0-24,0 0,0-149,50 0,-26 74,76-49,-76 74,26 0,49 1,-74 24,0 0,24 0,-49 24,0 51,0-50,0 49,0-49,0 24</inkml:trace>
  <inkml:trace contextRef="#ctx0" brushRef="#br0" timeOffset="33281.068">6053 8731,'99'0,"75"50,-26-1,-24-49,25 0,-25 50,50-50,74 50,74-1,-49 1,-25-50,75 74,-100-74,0 50,25-50,-74 25,0 0,-50 24,74-49,50 75,-74-1,24-24,50-1,-49-49,-26 0,26 0,-50 0,99 0,-50 0,-74 0,149 50,-124-1,99-49,-25 100,-25-51,26 26,-26-26,1 1,-26-1,50-49,1 50,-1 0,25-1,-99 1,-75 0,1-50,-26 0,-24 24,25-24,-1 0,26 0,-1 0,0 0,1 25,24 0,-49 0,-1-25,26 0,-50 0,-1 0,1 0,50 0,-1 0,-24 0,-26 0,1 0,25 0,-25 0,-1 0,1 0,25 0,-25 0,-1 0,26 0,0 0,24 0,-49 0,24 0,26 0,-50 25,0-25,-1 0,1 0,-74-25</inkml:trace>
  <inkml:trace contextRef="#ctx0" brushRef="#br0" timeOffset="33903.1032">15801 9798,'50'0,"-26"0,26 0,-25 0,49 74,-24-49,-1 25,75 24,-74-24,24-1,75 1,-74 49,49-24,25-26,-125-24,26 0,-25-25,-174 49,25 1,-25 0,-74-1,148 1,-73-1,24 1,49-50,1 0,24 25,-24 24,24-49,25 25,0-25,1 50</inkml:trace>
  <inkml:trace contextRef="#ctx0" brushRef="#br0" timeOffset="34647.6488">8732 8434,'-25'0,"0"49,25 100,-50-75,1 1,49 74,0-75,0 1,0-51,0 1</inkml:trace>
  <inkml:trace contextRef="#ctx0" brushRef="#br0" timeOffset="35257.0148">8657 8731,'25'0,"49"0,1 0,-50 0,49 0,-24 0,-26 0,1 0,25 0,-25 0,-1 0,26-25,-50 1,0-1,0-25,0 25,0 1,0-1,0 0,-25 25,-24 74,49 1,-50 24,50-25,0 26,-25-26,25-24,0-25,0-1,0 1,50-25</inkml:trace>
  <inkml:trace contextRef="#ctx0" brushRef="#br0" timeOffset="35599.0008">9798 8508,'0'74,"0"26,-25 24,1-100,24 76,0-51,-50-24,50 25,0-25</inkml:trace>
  <inkml:trace contextRef="#ctx0" brushRef="#br0" timeOffset="35976.7152">9302 8533,'0'0,"25"-50,0 50,0 0,-1 0,26 0,24 0,1 0,-1 0,1 0,-51 0,51 0,-50 0,24 0,1 0</inkml:trace>
  <inkml:trace contextRef="#ctx0" brushRef="#br0" timeOffset="36327.4295">10245 8632,'0'25,"0"49,0 75,0-50,0-49,0 24,0-49,0 0,-50 25</inkml:trace>
  <inkml:trace contextRef="#ctx0" brushRef="#br0" timeOffset="36663.9591">9997 8682,'0'-25,"74"25,-49 0,99-50,-50 50,50 0,25 0,-124 0,74 0,-49 0,-25 0</inkml:trace>
  <inkml:trace contextRef="#ctx0" brushRef="#br0" timeOffset="36975.0892">10939 8657,'0'124,"-25"0,25-50,0 50,0-49,-49 24,49-74,0 0</inkml:trace>
  <inkml:trace contextRef="#ctx0" brushRef="#br0" timeOffset="37455.0042">10865 8508,'0'-50,"25"50,-1 0,1 0,25 0,-1 0,-24 0,25 0,-25 25,-25 0,49 25,-49-26,0 1,0 25,-25-25,1-1,-1 26,0-50,0 50,-24-50,-26 24,1 26,-1-50,51 0,-1 0,-25 0</inkml:trace>
  <inkml:trace contextRef="#ctx0" brushRef="#br0" timeOffset="38223.8599">11857 8830,'0'75,"0"24,-25 0,0-49,1 24,-26-24,50-25,0 0,0 24,-25-24</inkml:trace>
  <inkml:trace contextRef="#ctx0" brushRef="#br0" timeOffset="38887.2409">11783 8607,'0'0,"24"-25,26 1,-50-1,25 25,24 0,-24 0,25 0,-25 49,-1-24,1 0,-25 0,0 49,0-49,0 25,0-1,-25-24,-24 25,24-26,0-24,-24 50,-26-50,50 0,1 0,24 25,0 25,124 24,-75-24,26-1,24 1,-74-25,-1-1,1 1,-25 0,0 0</inkml:trace>
  <inkml:trace contextRef="#ctx0" brushRef="#br0" timeOffset="39417.1755">12328 9277,'50'-50,"-25"50,24 0,1-74,-50 49,0-24,0 24,0 0,0 0,-25 25,-25 25,1 25,24-26,-25 76,50-76,0 1,0 0,0 25,0-1,75-24,-50-25,49 0,1 0,-1 0,-24 0,24 50,0-50,-49 0,0 0,25 0</inkml:trace>
  <inkml:trace contextRef="#ctx0" brushRef="#br0" timeOffset="40096.2168">13147 9004,'-75'0,"26"0,-50 25,49 49,0-24,1-25,-1 49,25-74,25 25,0 0,50-25,24 0,1 0,-26-50,1 1,-25-75,0 124,-1-50,-24 25,-24 0,-1 75,-50 49,75 0,-49 50,49 25,0-75,-50-25,50 1,0 49,0-50,-49 1,49-26,0-24,74-74,25-100,-74 25,25 74,-26 0,1 1</inkml:trace>
  <inkml:trace contextRef="#ctx0" brushRef="#br0" timeOffset="43160.0928">1563 5407,'124'25,"124"-25,-49 0,73 0,1 0,-74-99,74 49,-75-49,-49 50,124 49,-75 0,-74 0,75 0,-100-50,-74 50,24 0,-24-25,0 25,0 0,-1 0,-48 0</inkml:trace>
  <inkml:trace contextRef="#ctx0" brushRef="#br0" timeOffset="45608.2515">16868 11063,'-25'0,"-50"0,51 0,-101 0,51 0,-75 0,25 0,0 0,-25 0,-49 0,-1 0,-49 0,-24 0,-1 0,50 0,-1 0,-49 0,1 0,48 0,-73 0,49 0,-100 0,125 0,-174 0,75 0,-50 0,49 0,1 0,-25 0,24 0,75 0,-25 0,-49 0,-26 0,100 25,-24 24,-1-49,0 50,25-50,25 50,24 24,25-74,1 50,74-50,-1 0,-48 24,73-24,50 0,-74 0,0 50,-50-50,0 50,25-50,-25 49,1 1,73-1,1-24,24 25,25-25,1-1,-1 1,25-74,0 24,49-25</inkml:trace>
  <inkml:trace contextRef="#ctx0" brushRef="#br0" timeOffset="46424.9643">6425 10914,'-50'0,"-24"25,-1 24,1-24,-25 74,74-99,-50 25,26 25,24-25,-25 0,26-1,-1 1,-25-25,25 25,1 25,-26-26,25 26,0-50,25 25,0 24,0-24,0 0,0 0,25 0,-25-1,75 1,-51-25,1 50,74-25,-49-1,0 1,24 0,-49 25,49-50,-24 24,0 1,-26 0,26-25,0 0,74 25,-50 24,50-49</inkml:trace>
  <inkml:trace contextRef="#ctx0" brushRef="#br0" timeOffset="48303.8332">8062 10220,'-50'0,"1"24,49 1,0 0,0 49,0 1,0 49,0 25,0-75,0 0,0-49,-25-25</inkml:trace>
  <inkml:trace contextRef="#ctx0" brushRef="#br0" timeOffset="48687.21">7963 10542,'0'0,"24"-25,51 25,-50 0,49-49,1 49,-26 0,1 0,-1-25,-24 25,25 0,-25-50,-1 50</inkml:trace>
  <inkml:trace contextRef="#ctx0" brushRef="#br0" timeOffset="49055.0724">8459 10120,'0'50,"-50"49,50-74,0 99,0-74,0-1,0 26,0-26,0-24,0 0,0 0</inkml:trace>
  <inkml:trace contextRef="#ctx0" brushRef="#br0" timeOffset="49439.805">8930 10294,'0'25,"0"24,0-24,0 0,0 0,0 24,0-24,0 0</inkml:trace>
  <inkml:trace contextRef="#ctx0" brushRef="#br0" timeOffset="49830.9076">8707 10319,'0'-25,"0"0,25 25,24 0,1 0,74 0,-99 0,49 25,0-25</inkml:trace>
  <inkml:trace contextRef="#ctx0" brushRef="#br0" timeOffset="50216.2049">9377 10344,'0'49,"0"26,0-1,0-49,-25 24,25 26,0-50,0-1,0 1,0 0</inkml:trace>
  <inkml:trace contextRef="#ctx0" brushRef="#br0" timeOffset="50593.8118">9178 10443,'-25'0,"25"-25,25 25,0-25,49 25,-49 0,50 0,-51 0,26 0,-25 0,0 0,-1 0</inkml:trace>
  <inkml:trace contextRef="#ctx0" brushRef="#br0" timeOffset="50959.6492">9823 10393,'0'124,"-25"-49,25-1,0-24,0-1,-25-49,25 50</inkml:trace>
  <inkml:trace contextRef="#ctx0" brushRef="#br0" timeOffset="51455.1383">9749 10344,'0'0,"0"-25,0 0,0 0,24 25,1 0,0 0,25 0,-26 0,26 0,-50 25,0 0,0 24,0-24,-50 25,1-25</inkml:trace>
  <inkml:trace contextRef="#ctx0" brushRef="#br0" timeOffset="51927.1069">11162 10220,'0'49,"0"1,0 74,0 0,0-50,0 1,0-1,0-24,0-26</inkml:trace>
  <inkml:trace contextRef="#ctx0" brushRef="#br0" timeOffset="52518.9975">11212 10244,'25'-24,"24"24,-24 0,0 0,25 0,-50 24,0 1,0 25,0-25,0-1,0 1,0 50,-75-51,26-24,-1 25,50 0,0 0,0 0,0-1,0 26,0-25,0 49,50-74,-1 75,1-75,0 74,24-74,-74 25,25-25</inkml:trace>
  <inkml:trace contextRef="#ctx0" brushRef="#br0" timeOffset="53023.9295">11683 10914,'25'-25,"0"25,0 0,-25-25,0-24,0 24,0-25,-25 50,-25 0,26 0,-1 0,0 0,0 0,0 25,25 0,0 0,0 49,0 1,0-26,0 26,0-26,25-24,0 25,25-50,-26 0,26 0,0 0,-26 0,26 0,0-50,-50 25</inkml:trace>
  <inkml:trace contextRef="#ctx0" brushRef="#br0" timeOffset="53391.8181">11981 10616,'-25'25,"25"99,-49 0,49 0,0 0,0-24,0 48,0-123,0 99,0-99,0 49</inkml:trace>
  <inkml:trace contextRef="#ctx0" brushRef="#br0" timeOffset="53943.5284">11907 10716,'0'0,"24"0,1 0,25-50,-25 50,-1 0,26 0,-25 0,0 0,24 0,-24 50,-25-26,0 1,-25 0,-24 0,24-25,0 25,-25-1,26 1,-1 0,-25 0</inkml:trace>
  <inkml:trace contextRef="#ctx0" brushRef="#br0" timeOffset="58495.0602">5978 12378,'25'0,"49"0,1 0,-1 0,26 0,-26 0,50 0,-50 49,1-49,-1 0,1 0,49 50,-50-50,50 25,99-25,-99 49,75-49,24 50,-99-50,25 49,-124-49,99 50,25 0,24-26,1 1,-100 0,75 25,-75-50,50 49,-49-49,-1 0,1 0,49 50,-25-1,25 1,25-25,0-25,-25 49,25 1,-1 0,-48-50,-1 0,50 49,-75-49,0 0,1 50,-1-25,75-25,0 99,49-49,50 24,-74-24,24-1,-74-49,100 50,-26-50,-123 25,123 24,-49 1,49-50,-49 49,50-49,-75 0,24 50,1-50,-25 50,25-1,0-49,99 0,-99 50,74-1,25 1,-99 0,-25-50,25 49,-75-49,-49 0,25 0,-26 0,1 0,0 0,49 0,-24 0,-25 0,0 0,49 0,-49 0,24 0,1 25,-25-25</inkml:trace>
  <inkml:trace contextRef="#ctx0" brushRef="#br0" timeOffset="59015.9986">16371 13990,'0'25,"0"49,0-49,25 0,25 24,-25 1,-1-50,26 25,-50-1,25-24,0 25,-50 25,-50-50,-73 50,-1-26,99 1,25 0,-24-25,24 0</inkml:trace>
  <inkml:trace contextRef="#ctx0" brushRef="#br0" timeOffset="59855.3133">16049 14511,'0'0,"-198"0,-26 0,-73 0,24 0,-124 0,74 0,1 0,0 0,24 0,-49 0,-1 0,26 0,-25-50,49 1,124 49,-24 0,74 0,0 0,49 0,-73 0,24 0,49 0,-49 0,0 0,-25 0,25 0,-25 0,25 0,-24 0,24 0,0 0,0 24,74 1,-74-25,49 0,1 50,0-50,-1 0,-24 0,0 0,24 0,-73 49,-51-49,50 50,-49-50,74 0,49 0,1 25,49-25,-24 0,-1 25,0-25,-24 24,49 1,-49-25,-1 0,51 0,-1 25,-25-25,25 0,0 0,1 0</inkml:trace>
  <inkml:trace contextRef="#ctx0" brushRef="#br0" timeOffset="60471.8191">7417 14312,'-50'100,"-49"-1,25-50,-26 1,51 24,-1-49,25 25,-24-25,24-25,0 24,0 1,1 25,24-1,0-24,0 25,0-1,24 1,1-50,74 50,25-50,-49 0,-50 0,24 0,-24 0</inkml:trace>
  <inkml:trace contextRef="#ctx0" brushRef="#br0" timeOffset="61311.5652">6524 15404,'0'49,"149"1,74 24,25 1,99 49,-24-75,24 75,-49-74,-50-50,-50 50,1-1,49 50,-75-49,26 0,74 74,-50-75,99 1,1 0,24-50,-49 99,-1-74,-98 24,-50 1,-75-50,50 0,-99 0,173 25,125-25,-199 99,25-99,123 74,-73-74,-50 25,49-25,1 74,-1-74,25 50,-24 0,-1-50,125 49,-51-49,1 50,-74-50,-75 0,-50 0,-24 0,-25 0,49 0,0 0,50 0,-49 0,-1 0</inkml:trace>
  <inkml:trace contextRef="#ctx0" brushRef="#br0" timeOffset="61783.5912">16173 16793,'-25'0,"75"49,-1 1,75 24,-49-24,-1 0,1-1,-1-24,50 49,-49-24,24 0,-50-50,-49 24,0 26,-74 0,-50-26,-25 26,75 0,-75-1,-25-24,125 0,-26 0,50-25,-24 0</inkml:trace>
  <inkml:trace contextRef="#ctx0" brushRef="#br0" timeOffset="62871.8769">17488 13543,'0'-24,"24"24,1 0,50 0,-26 0,-24 24,0 26,-25-25,25 74,-25 25,0 0,-25 25,0-75,-25 75,1-50,24-24,25-1,0 1,0-51,0 51,0-50,0 24,50-49,-1 0,-24-49,-25 173,0 148,0-23,0 123,50 0,-50-50,0-49,74-75,-24 1,-50-50,0-75,0 0,0-49,0 0,0 0,0 25,-50-1,25-49,-49 50,49-50,-99 0,50 0,-1 0,26 0,-1-25,50-25,0-24</inkml:trace>
  <inkml:trace contextRef="#ctx0" brushRef="#br0" timeOffset="63342.9641">18976 14412,'0'24,"0"150,0-50,-50 25,50 0,0-75,0 0,0-49,0 50,0-51,0 1</inkml:trace>
  <inkml:trace contextRef="#ctx0" brushRef="#br0" timeOffset="63775.9879">18678 14734,'0'-50,"0"-24,0 49,25-24,0-1,49 0,-24 1,-25 24,24 0,-24 25,0 0,0 0,24 0,1 25,-25 0,49 74,-24-74,49 49</inkml:trace>
  <inkml:trace contextRef="#ctx0" brushRef="#br0" timeOffset="64168.524">19670 14560,'-49'0,"-26"0,26 0,-1 50,-24 74,49-99,-25 49,50 1,-24-26,24-24,0 0,24 49,26-24,49 24,75 1,-100-26,1-49,-1 0,-24 0,24 0,-49 0,25 0,-1-49</inkml:trace>
  <inkml:trace contextRef="#ctx0" brushRef="#br0" timeOffset="64504.3476">20613 14486,'0'25,"-25"99,25 0,0 25,0 49,0-124,0 1,0 49,0-50,0 1,0-50,0 49,0-124</inkml:trace>
  <inkml:trace contextRef="#ctx0" brushRef="#br0" timeOffset="64959.298">20489 14734,'0'0,"0"-50,0-24,50 0,-26 49,26 0,-25 25,49 0,1 0,-1 0,50 0,-99 0,49 0,-49 0,25 0,-50 25,0 0,49-1,-49 26,0-25,0 99,-49-75,-50 51,-1-51,51-24,-51 25,26-50,-25 0,74 0,-49 0,24 0</inkml:trace>
  <inkml:trace contextRef="#ctx0" brushRef="#br1" timeOffset="71464.8424">10046 8086,'0'0,"-49"0,-51-24,-48-26,-1 50,-25-50,25 50,0 0,75 0,-50 0,25 0,0 0,24 0,-74 0,50 25,25 25,-50 24,49-24,50-25,-49 24,-25 26,74-26,-74 26,74-51,-25 76,26-76,-51 26,75 24,-74-24,74-25,-25 24,25-24,-50 50,50-51,0 51,0-50,0 24,0-24,0 50,25-1,0-24,0-1,49-49,1 25,24 25,-74-50,49 24,-49-24,74 50,0-25,25 49,0-74,-49 25,74 25,-75-50,0 49,-24-49,74 50,-25-50,0 25,150 74,-51-50,50 26,-50-75,-49 50,-25-50,25 49,-124-49,25 0,24 25,0-25,50 50,0-50,25 49,50-49,-50 0,49 50,-74-50,25 0,-25 0,25 0,-25 0,0 0,25 0,-25 0,74 0,-49 0,-75 0,75-25,-75 0,-49 25,50-25,-51-24,1 24,0 0,0-49,25 24,-1-24,26-50,-26 74,-49-24,25-1,-25 50,0-49,50 0,-50-1,0 26,0-51,-50-48,-49 73,-125-74,26 25,-75-49,-24 49,73 24,51 1,-26 0,75 74,25 0,-50 1,75-26,-75 50,0 0,50 0,24 0,1 0,-25 50,74-1,-99 1,124-25,-25-1,-24 26,24-50,0 0,0 0,0 50,1 24,-1-24</inkml:trace>
  <inkml:trace contextRef="#ctx0" brushRef="#br1" timeOffset="73056.5699">10319 10046,'0'0,"-25"0,-24-25,-26 0,26 25,-51-25,51 25,-75 0,-25 0,25-49,-25 49,0-50,-49 50,74 0,-25 0,25 0,-74 0,123 0,-49 0,-25 25,124-25,-49 0,-25 0,74 25,0 0,0-25,-49 24,74 1,-74 0,49 0,-25-25,1 74,-1-74,-24 50,-26 0,76-26,-51 26,26-25,-1 0,25 24,0 1,0-25,25 24,0-24,-24 74,24-74,0 0,0 0,0 49,0 0,24 1,26-26,0 26,74 123,25-98,-25 24,0-75,24 50,-48-74,-1 25,0-25,-24-1,73 26,1 0,50-1,49 26,-25-75,-25 49,75-49,-124 50,0-50,-25 25,-50-25,50 49,-49-49,74 25,-25 0,0-25,24 0,1 0,25 0,24 0,-74 0,25 0,-74 0,-1 0,0 0,1-25,24 0,-25 25,50-49,25-1,-25 0,-24 1,-26-26,75 75,-75-99,50 50,-99 49,49-50,1 0,-75 26,49-26,1 25,-50-24,0-1,50-24,-50 49,0 0,0-49,0-1,0 1,0-1,-100-24,26-25,-75 74,25 1,25-26,-124-24,74-25,74 99,-123-24,99-1,-100 1,1 49,-75-100,75 100,-1-49,50 49,-49-50,124 50,-50 0,49 0,-49 0,-25 0,75 0,-50 0,-75 0,125 0,-100 0,50 0,50 0,24 0,50-25,0 0</inkml:trace>
  <inkml:trace contextRef="#ctx0" brushRef="#br1" timeOffset="74400.9457">14089 9475,'0'-49,"75"49,-26 0,75 0,0 0,-49 0,99 0,-26 0,51 0,49 0,25 0,49 0,1 0,-51 0,-73 0,-75 0,0 0,-99 0,24 0,-24 0,0 0,0-25,-25 0,25 25</inkml:trace>
  <inkml:trace contextRef="#ctx0" brushRef="#br1" timeOffset="75055.9674">17041 9401,'50'0,"123"0,75 0,50 0,25 0,98 74,26-24,-125 0,-173-1,-75-49,-49 25,-99 25,-25-50,-1 0,-172 49</inkml:trace>
  <inkml:trace contextRef="#ctx0" brushRef="#br1" timeOffset="75975.9411">12849 11633,'25'25,"99"-25,50-25,74-24,-124 49,99 0,-49-50,49 1,-50-1,1 0,25 1,73-1,-48 1,24 24,0 25,25-50,-1 0,1 50,149-49,124 49,123 0,-123 0,-149 0,-99 0,-26 0,-172 0,-26 0,1 0,-1 0,-49 0,49 0,-49 0,25 0,-26 0,1-25,0 0,-25 0,0-24,0 24</inkml:trace>
  <inkml:trace contextRef="#ctx0" brushRef="#br1" timeOffset="76504.9274">20514 9054,'-50'0,"-24"0,-1 0,-24 25,25 99,-1 0,26-50,49 25,0 0,0-24,0 49,0-50,25 50,24-24,26-1,-26 25,1-50,-1 25,1 25,-50-74,0 24,0-49,0 0,0 0,0 0,-74-25,49 0,0 0,-49-25</inkml:trace>
  <inkml:trace contextRef="#ctx0" brushRef="#br1" timeOffset="76783.5617">19894 10542,'0'0,"0"-50,25 50,-1-49,1-1,25 25,24-49,-24 49,49-49,0 74,25-50,-25-74,-24 124,-26-25,-49 0,75 25,-1 0,1 0</inkml:trace>
  <inkml:trace contextRef="#ctx0" brushRef="#br1" timeOffset="77232.394">21159 9947,'0'0,"-75"0,26 0,-26 49,-24 26,74-1,-24-24,-1 24,50-49,0 49,0-24,0-25,0 0,0 24,0 1,25-50,49 0,-49 0,25 0,-25 0,24-50,-49-74,0 0,0 50,0 24,0 25,0 1,0-1,-25 0,-24 50</inkml:trace>
  <inkml:trace contextRef="#ctx0" brushRef="#br1" timeOffset="77935.0815">21184 10641,'0'0,"24"0,76-49,-51-1,1 0,24-98,1-1,-51 50,1-125,0 100,-25-74,0 74,0 49,0 51,0-1,-25 25,0 0,1 49,-26 100,50 0,0-75,0-49,0 50,0-51,0 26,74-50,1 0,-1 0,25-25,-74-24,50-1,-51 25,1 0,-25 1,25 98,-25 0,-25 50,25-49,-25-25,25-26,0 1,25 0,25-25,24 0,-49-25,0-24,25 24,-1-25,1 0</inkml:trace>
  <inkml:trace contextRef="#ctx0" brushRef="#br1" timeOffset="78720.5661">22424 9699,'25'124,"-1"-75,-24 50,0 26,25-51,-25-49,0 0,25 49,0-124,0-24,-25 49,0-49,49-1,-49 50,25-24,0 49,0 0,24 0,26 0,24 25,-74 24,-25-24,24 25,-24-1,0-24,0 0,0 0,0-100,50 1,-50-1,50 1,-25 24,-1 26,1-1,0 25,0 0,49 0,-24 0,-1 49,1 26,-50-50,25 24,0 1,-25 0,24-50,1 0,50 0,-1 0,-49 0,99-125</inkml:trace>
  <inkml:trace contextRef="#ctx0" brushRef="#br1" timeOffset="79247.9817">24061 9426,'-25'0,"-25"0,-24 74,49-24,-49 24,49 25,0-49,-24 24,49-49,0 50,24-26,1-49,0 0,25 0,24 0,-24 0,24-124,1-74,-51 123,26 1,-50 0,0 173,50 50,-50-25,49 24,1-73,-50-50,25-25,-25 25,49-25,-24 0,25 0,-1-100,26-49,-26 100,1-50</inkml:trace>
  <inkml:trace contextRef="#ctx0" brushRef="#br1" timeOffset="79584.0571">24656 8855,'0'25,"0"99,0 75,0-1,0-74,0 25,0-25,0-50,0-49,0 25,0-26,0 1,50-25,24 0,1 0,-26 0,-24-74,0-50,49 49</inkml:trace>
  <inkml:trace contextRef="#ctx0" brushRef="#br1" timeOffset="79880.7737">24284 9599,'-25'0,"25"-49,124 24,0-25,100 1,-26-1,-24 1,-75 49,50 0,-75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3T05:09:08.167"/>
    </inkml:context>
    <inkml:brush xml:id="br0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8012 10195,'50'0,"-25"0,-1 0,26 0,-25 25,49-25,-24 49,24-49,-49 25,0-25,0 0,24 0,-24 0,0 0,0 0,24 0,-24 0,0 0,25 0,-26 0,51 0,-50 0,-1 0,26 0,-25 0,0 0,-1 0,51 25,-75 0,25-25,24 0,-24 0,0 0,24 0,-24 0,0 0,0 0,25 0</inkml:trace>
  <inkml:trace contextRef="#ctx0" brushRef="#br0" timeOffset="10520.8905">1117 10096,'24'0,"51"0,49 0,-50 0,1 0,49 0,-50 0,0 49,-49-49,50 0,-50 0,24 0,1 50</inkml:trace>
  <inkml:trace contextRef="#ctx0" brushRef="#br0" timeOffset="11688.2904">2952 10071,'0'-25,"75"25,49 0,24 0,-73 0,49 0,0 0,-50 0,75 0,-50 0,50 0,-25 0,-99 0,25 0,24 0,-49 0,0 0,-1-25,-24 0,50 25,-25 0,0 0,-1 0,26 25,-25-25,0 0,-1 0,1 25</inkml:trace>
  <inkml:trace contextRef="#ctx0" brushRef="#br0" timeOffset="13088.0902">918 11187,'50'-50,"24"25,1 25,49 0,74-49,0 49,1 0,24 0,-24 0,-75 0,148 0,-172 0,48 0,-73 0,-1 0,1 0,-1-25,-74 0</inkml:trace>
  <inkml:trace contextRef="#ctx0" brushRef="#br0" timeOffset="14699.3095">670 11435,'0'50,"0"24,0 0,0 1,0-1,0 1,0-1,0-49,0 0,0 24,0-98,0 24</inkml:trace>
  <inkml:trace contextRef="#ctx0" brushRef="#br0" timeOffset="15448.975">596 11460,'0'-25,"0"0,24 25,1-25,0 25,0 0,24 0,-24 0,0 25,0-25,0 25,0 0,24 0,-24-1,-25 1,0 0,0 25,0-26,-25 1,25 0,-25-25,1 0,-1 25,0-25,25-25</inkml:trace>
  <inkml:trace contextRef="#ctx0" brushRef="#br0" timeOffset="16080.1244">1092 11336,'25'25,"-25"49,0 0,0 1,0-26,0 26,0-50,0-1,0 1,0 0,74-25,-24 0,-50-74,24 24,1 0,-25-24,0 49,0-24,0-26,0 50,0 1,0-1,0-25</inkml:trace>
  <inkml:trace contextRef="#ctx0" brushRef="#br0" timeOffset="16529.9406">1513 11286,'0'75,"0"-1,0-24,0-26,0 51,0-50,0-1,0 26,25-75</inkml:trace>
  <inkml:trace contextRef="#ctx0" brushRef="#br0" timeOffset="17177.1298">1340 11336,'49'0,"100"-50,-74 50,-51 0,26-25,-25 25,0 0,-1 0,1 0,25 0,-50-24</inkml:trace>
  <inkml:trace contextRef="#ctx0" brushRef="#br0" timeOffset="17985.8616">2704 11311,'0'50,"0"-26,0 51,0-1,0 1,0-1,0-49,0 49,0-24,0-25,0-1,-50-98,50 0</inkml:trace>
  <inkml:trace contextRef="#ctx0" brushRef="#br0" timeOffset="18817.0969">2555 11361,'50'0,"-1"0,-24 0,0 0,25 24,-26-24,51 75,-1-50,-49 24,25-24,-50 0,25-25,-1 25,-24-1,0 1,25-25,-25 25,0 25,0-26,0 1,0 25,0-25,0-1,0 1,0 50,-25-75,1 0,-26 24,25-24,0 0,-49 0,24 0,25 0,1 0,-1 0,-25 0,25 0,1 0,24-24,0-1,0 0,0-25,0 26,0-26,24 50</inkml:trace>
  <inkml:trace contextRef="#ctx0" brushRef="#br0" timeOffset="19632.7562">3126 11336,'0'49,"0"26,0-1,0 1,0-26,0 26,0-51,0 1,0 0,0 25,25-1,24-49,-24 0,0-25,0 1,-25-1,49 0,-24 25,0-25,0 25,24 0,-24 0,0-49,24 49</inkml:trace>
  <inkml:trace contextRef="#ctx0" brushRef="#br0" timeOffset="20192.8604">3250 11336,'-25'-25,"25"0,50-24,-1 49,-24-25,0 25,0 0,-1 0,1 0,-25-25,25 25</inkml:trace>
  <inkml:trace contextRef="#ctx0" brushRef="#br0" timeOffset="20696.2656">3101 11584,'74'0,"1"-25,-26 0,-24 25,0-25,0 25,24 0</inkml:trace>
  <inkml:trace contextRef="#ctx0" brushRef="#br0" timeOffset="21385.5627">3721 11137,'25'0,"-25"50,0 24,0-49,0 99,0-99,0 49,0 1,0-1,0-24,0-25,0-1,0 26,49-50,-24 0,50 0,-51 0,1 0,25 0,-25 0,24 0,-24 0,0 0,0 0,0-25,-1 25,1 0,0 0,25-25,-50 1</inkml:trace>
  <inkml:trace contextRef="#ctx0" brushRef="#br0" timeOffset="22033.5073">4316 11187,'0'25,"0"49,0-24,0 49,0-49,0 24,0-49,0 0,0-1,0 26,0-25,25-25,0 0,25 0,-1 0,-24 0,0-50,0 50,-1 0,1-25,0 1,-25-1,0 0,0-25</inkml:trace>
  <inkml:trace contextRef="#ctx0" brushRef="#br0" timeOffset="22545.4104">4416 11237,'0'-25,"0"-25,0-24,0 24,24 50,51-25,-50 25,49-49,-24 49,-26 0,1 0,0 0,-25 49,-25-49,0 25</inkml:trace>
  <inkml:trace contextRef="#ctx0" brushRef="#br0" timeOffset="23000.6171">4366 11361,'25'0,"24"0,-24 0,0 0,0 0,24 0,-24 0</inkml:trace>
  <inkml:trace contextRef="#ctx0" brushRef="#br0" timeOffset="23481.4337">4961 11137,'0'50,"0"24,0 1,0-26,0 26,0-50,0 49,0-49,0 0,0 24,0-74,0 1</inkml:trace>
  <inkml:trace contextRef="#ctx0" brushRef="#br0" timeOffset="23960.0632">4639 11212,'0'-25,"49"25,-24-25,99 25,-49 0,-1 0,-24-50,24 50,1 0,-51 0,26 0,0-24,-26 24</inkml:trace>
  <inkml:trace contextRef="#ctx0" brushRef="#br0" timeOffset="24848.0884">5681 11088,'-25'0,"0"0,-49 0,24 0,0 0,50 24,-24-24,-1 25,0 0,25 0,-25-25,0 25,25 0,0-1,25 26,-25-25,0 49,0-49,0 0,0 24,0-24,0 0,25-25,-25 25,25 0,0-25,-1 0,51 0,-50 0,24 0,-24 0,0 0,24 0,1 0,-25 0,-50 0</inkml:trace>
  <inkml:trace contextRef="#ctx0" brushRef="#br0" timeOffset="25441.0029">5433 11485,'0'-25,"0"-25,0 25,24 1,-24-1,50 0,-25 25,0 0,-1 0,51 0,-50 25,-25 0,0 24,0-24,0 0</inkml:trace>
  <inkml:trace contextRef="#ctx0" brushRef="#br0" timeOffset="45207.9485">9525 10344,'75'0,"-50"0,24 0,-24 0,0 0,24 0,-24 0,0 0,0 0,24 0,-24 0,0 0,0 0,24 0,-24 0,0 0,0 0,24 0,-24 0,0 0,0 0,24 0,-24 0,0 0,50 0,-26 0,-24 0,0 0,0 0,24 0,-24 0,0 0,49 0,1 0,-26 0,26 0,-1 0,-49 0,0 0,-1 0,51-25,-50 25,24 0,-24 0,0 0,0 0,24 0,-24 0,50 0,-51 0,26 0,-25 0,0 0,49 0,-49 0,24 0,-24 0,0 0,49 0,-24 0,-25 0,24 0,-24 0,0 0,49 0,-49 0,0 0,25 0,-26 0,1 0,0 0,25 0,-1 25,1-25,-25 0,-1 0,26 0,-25 0,0 0,24 24,-24 1,0-25,0 0,49 0,1 0,-26 25,26 25,-1-50,-24 0,24 24,-49-24,0 0,-1 0,51 25,-75 0,25-25,24 0,-24 0,0 0,49-25,-49 0,0 1</inkml:trace>
  <inkml:trace contextRef="#ctx0" brushRef="#br0" timeOffset="64607.8705">14189 10294,'0'25,"24"-25,1 0,50-50,-51 50,26 0,0-25,-50 1,49 24,-24-25,0 25,0 0,0-25,-1 25,1 0,0 0,0 0,24 0,-24 0,0 0,0 0,24 0,-24 0,0 0,25 0,-26 0,1 0,25 0,-25 0,-1 0,1 0,0 25,0-25,0 0,-1 0,1 0,25 0,-25 0,-1 0,1 0,25 0,-25 0,-1 0,26 0,0 0,-1 0,-24 0,0 0,0 0,0 0,24 0,-24 0,0 0,24 0,-24 0,0 0,0 0,24 0,-24 0,0 0,25 0,-26 0,1 0,0 0,49 0,-49 0,0 0,25 0,-26 0,1 0,25 0,-25 0,-1 0,1 0,0-25,0 25,0 0,-1 0,1 0,25-50,-25 50,0 0,24 0</inkml:trace>
  <inkml:trace contextRef="#ctx0" brushRef="#br0" timeOffset="121447.9159">8062 11038,'-25'-25,"25"-24,25 49,0-25,24 25,-24 0,0 0,0 0,24 0,1 0,0 0,-26 0,51 0,-26 0,26 0,-50 0,24-25,-24 0,0 25,0 0,-1 0,26 0,-25 0,0 0,-1 0,26 0,-25 0,0 0,24 0,-24-25,49 25,-49 0,0-24,25 24</inkml:trace>
  <inkml:trace contextRef="#ctx0" brushRef="#br0" timeOffset="129632.5455">20067 9252,'-49'0,"24"0,0 0,0 0,-24 0,24 0,-25 50,25-50,25 49,0-24,0 0,0 25,0-26,0 26,0 0,0-26,0 26,0-25,0 0,0-1,0 26,0-25,0 0,25-25,0 0,25 0,-25 0,24 0,-24-25,0-25,24 25,-49 1,25 24</inkml:trace>
  <inkml:trace contextRef="#ctx0" brushRef="#br0" timeOffset="130064.4956">19770 9649,'24'0,"1"0,50 0,-1 0,-74-25,50-24</inkml:trace>
  <inkml:trace contextRef="#ctx0" brushRef="#br0" timeOffset="131039.8013">20340 9550,'25'25,"0"-25,0-25,-1-25,1 50,-25-25,25 25,-25 25,0 0,0 0,0 24,0-24,0 0,0 0</inkml:trace>
  <inkml:trace contextRef="#ctx0" brushRef="#br0" timeOffset="131561.3629">20638 9054,'25'0,"-1"25,-24 49,50 0,-50 1,0-50,0 49,0-24,25-26,-25 1,0 25,25-50,-1 0,1 0,25 0,-25-50,0 50,-25-49,0 24,0 0</inkml:trace>
  <inkml:trace contextRef="#ctx0" brushRef="#br0" timeOffset="131944.6249">20687 9426,'-24'0,"24"-50,49 50,1-49,-1 49</inkml:trace>
  <inkml:trace contextRef="#ctx0" brushRef="#br0" timeOffset="132504.9188">21134 9426,'0'0,"25"0,0 0,49-25,-24 0,-26 25,1-25,-25 1,0-26,0 25,0 0,-25-24,-24 49,49 49,0-24,-50 50,50-1,0 0,0-24,0 24,0 1,0-50,0-1,25 1,49-25,-24-25,-25-24,24 24,-49 0,25-74,-25 74</inkml:trace>
  <inkml:trace contextRef="#ctx0" brushRef="#br0" timeOffset="133007.8322">21531 9302,'25'0,"-1"0,26 25,-50-1,50 26,-50-25,0 0,0 24,0-24,0 0,0 0,0-75,0 0,0-24,0-50,0 99,49-24,-49 24,25 0,25-25</inkml:trace>
  <inkml:trace contextRef="#ctx0" brushRef="#br0" timeOffset="133447.7708">22151 8979,'0'124,"0"-99,0 124,0-124,0 49,0-49,0 0,0 24,0-24,0 0</inkml:trace>
  <inkml:trace contextRef="#ctx0" brushRef="#br0" timeOffset="134040.2414">22325 8930,'-50'24,"0"1,50 50,-24-75,-1 49,25-24,0 0,0 0,0 0,0-1,25-24,-25 25,24-25</inkml:trace>
  <inkml:trace contextRef="#ctx0" brushRef="#br0" timeOffset="135000.8993">22325 9252,'24'0,"1"0,25 0,-25 0,-25-25,49 1,-24-26,-25 25,0 0,0 1,0-26,-25 50,-24 0,49 50,-25-1,25-24,0 0,0 49,0-24,0-25,0-1,0 26,25-50,-1 50,1-50,25 0,-25 0,-1 0,26 0,-50-25,50-50,-50 26,49-26,-49 1,25 49,-25 0,50 75,-50 24,24 1,26-1,-50-49,25 25,0-50,-1 0,1 0,25 0,-50-50,50-49,-50 24,0 1,24 74,-24-25,-24 174,24-25,0-50,-25 1,25-26,0-24,0 0,-25 0,0-25,0 0,-24 0,24 0,0 0,0 0,-49 0,49-25</inkml:trace>
  <inkml:trace contextRef="#ctx0" brushRef="#br0" timeOffset="136193.1973">19819 3101,'0'-25,"25"25,50 0,-51 0,100-25,-49 25,-1 0,1 0,-1 0</inkml:trace>
  <inkml:trace contextRef="#ctx0" brushRef="#br0" timeOffset="136440.8043">20911 3051,'25'0,"-1"0,51 0,-50 0,74 0,0 0,50 25,0 0</inkml:trace>
  <inkml:trace contextRef="#ctx0" brushRef="#br0" timeOffset="136625.3353">21804 3175,'24'0,"26"0,-25 0,0 0,49 0,1 0,-26 0,-24 0</inkml:trace>
  <inkml:trace contextRef="#ctx0" brushRef="#br0" timeOffset="137648.5293">23565 2431,'0'124,"0"-50,0 50,0-49,0 49,0-50,0-49,0 25,0-26,0 1,-75-25,51 0,-26 0,25 0,0 0,1 0,-51 0,26 0,24 0,0 0,0 25,25 0,-49-25</inkml:trace>
  <inkml:trace contextRef="#ctx0" brushRef="#br0" timeOffset="138328.6488">23317 2977,'0'-25,"-50"25,25 25,-24 24,49 1,-50-25,50-1,0 1,0 25,0-25,50-25,-25 0,-25 24</inkml:trace>
  <inkml:trace contextRef="#ctx0" brushRef="#br0" timeOffset="139663.6775">19869 3671,'25'0,"0"0,49 0,0 0,26 0,-51 0,-24 0,49 0,-24 0,24 0,-49 0,50 0,-51 0,1 0</inkml:trace>
  <inkml:trace contextRef="#ctx0" brushRef="#br0" timeOffset="150976.4969">19770 3522,'0'50,"0"-25,0-1,0 1,0 25,0-25,0 0,0-1,-25-24,25 25,0 25,0-75,0 0,0 0,0 1,0-1,0 0,0-25,0 25,0-24,49 24,-49 0,0-24,0 73,0 1,0 0,0 25,0-26,0 1,0 0,0 25,0-25,-49-1,49 26,0-25,0 0,0-75,0-24,0-51,0 101,0-51,0 50,0-24,0 24,0 0,0 50,0 25,0 24,0-24,0-1,0-24,25 25,-25-25,0-1,0 1,0 25,0-75,0 0,0-49,0 49,0 0,0-25,0 100,0 25,0-26,24-24,-24 0,0 24,0-73,0-51,0 1,0-50,0 49,0 1,0 49,0 99,0-49,0 25,0-25,0-1</inkml:trace>
  <inkml:trace contextRef="#ctx0" brushRef="#br0" timeOffset="163768.8009">17264 10269,'25'0,"25"0,-25 0,49 0,-49 0,24-25,-24 25,0-49,25 49,-26 0,1 0,25 0,-25 0</inkml:trace>
  <inkml:trace contextRef="#ctx0" brushRef="#br0" timeOffset="164751.9707">17984 10170,'99'-50,"-74"50,49-24,-49 24,25 0,-26 0,1 0,0 0,25 0,-1-25,-49 0,50 25,-25 0,-1 0,1 0</inkml:trace>
  <inkml:trace contextRef="#ctx0" brushRef="#br0" timeOffset="171224.5041">10691 10914,'0'25,"50"-25,24 0,1 0,-1 0,-49 0,0 0,-1 0,1 0,50 0,-1 0,0 0,1 0,-1 0,1 0,49 0,-50 25,-24-25,74 0,-99 0,74 24,-50 1,100 25,-74-50,-1 0,0 0,-49 0,50 0,-50 25,-1-25,26 0,-25 0,0 0,24 0,26 0,-51 0,51 0,-50 0,49 0,-49 0,24 0,-24 0,0 0,49 0,-24 0,24 0,1 0,-50 0,49 0,25 0,-49 0,24 0,-49 0,0 0,49 0,-24 0,-25 0,0 0,24 0,-24 0,49 0,1 0,-50 0,49 0,-49 0,49 0,-24 0,-25 0,-1 0,1 0,50 0,-50 0,24 0,-24 0,0 0,0 0,49 0,-24 0,-26 0,1 0,0 0,25 0,-26 0,1 0,25 0,-25 0,-1 0,26-25,0 0,-1 0,-24 25,25 0,-1-25,1 25,24 0,-49 0,0 0,49 0,-49 0,74 0,-24 0,-26 0,1 0,-25 0,0 0,24 0,-24 0,0 0,0 0,24 0,-24 0,0 0,24 0,-24 0,0 0,0 0,49 0,1 0,-26 0,26 0,-51 0,1 0,50 0,-26 0,1 0,24 0,1 0,-1 0,75-49,-75 49,-24 0,0 0,-26 0,51 0,-26 0,-24 0,0 0,0 0,99 0,-74 0,24 0,0 0,1 0,-50 0,49 0,-49 0</inkml:trace>
  <inkml:trace contextRef="#ctx0" brushRef="#br0" timeOffset="172695.6563">17488 10815,'0'0,"49"49,26-49,-1 25,25 0,-24 0,49 0,-25-25,25 49,25-49,24 0,-49 0,-49 0,-1 0,1 0,-1 0,-24 0,24 0,1 0,49 0,-50 0,0 0,1 0,49 0,25-49,-25 49,25 0,-1 0,26 0,0 0,-26 0,1 0,-74 0,49 0,-50 0,-49 0,0 0,24 0,-24 0,0-25</inkml:trace>
  <inkml:trace contextRef="#ctx0" brushRef="#br0" timeOffset="173824.4182">21109 10765,'0'50,"-25"-25,1-1,24 1,0 0,24-25,1 0,0 0,25 0,-50 25,0 49,-25-74,-50 25,51-25,-1 50,-25-50,25 24</inkml:trace>
  <inkml:trace contextRef="#ctx0" brushRef="#br0" timeOffset="174767.6867">21630 10666,'0'0,"25"74,-25-49,0 50,0-1,25-24,-1-50,-24 49,25-24,0 0,0 0,0-25,-1 0,26 0,-25-25,0 0,-1 0,-24 0,25 1,0-1,0-74,0 74,-25 0,0-25,0 75,0 25,25-25,49-1,-24 26,-26-50,51 50,-1-26,-49-24,0 0,0 0,-25-49,0-1,0 1,0-1,0 25,0 0,0-24</inkml:trace>
  <inkml:trace contextRef="#ctx0" brushRef="#br0" timeOffset="175479.8743">23069 10344,'-50'49,"-49"-24,49 0,25 24,25-24,0 0,-24 0,24 0,0 24,0-24,0 25,99-1,-74-49,24 0,26 0,-26 0,-24 0,-25 50,-25-1,1-49,-26 25,-25-25,-98 0,49 0,-25 0,75 0,-1 0,1 0</inkml:trace>
  <inkml:trace contextRef="#ctx0" brushRef="#br0" timeOffset="178897.7687">8608 11584,'24'0,"26"0,-25-25,0 25,-1 0,1 0,25 0,24 0,-49 0,0 0,24 0,-24 0,0 0,0 0,49 0,-24 0,24 0,1 0,-50 0,-1 0,26 0,-25 0,0 0,-1 0,51 0,-26 0,-24 0,0 0,0 0,24 0,-24 0,0 0,0 0,24 0,26 0,-1 0,1 0,-1 0,0 0,1 0,-50 0,49 0,-49 0,25 0,-1 0,26 0,24 25,-25-25,-49 0,49 25,-49-25,50 0,-26 0,-24 0,0 0,0 0,24 0,-24 0,0 0,24 0,-24 0,0 0,0 0,25 0,24 0</inkml:trace>
  <inkml:trace contextRef="#ctx0" brushRef="#br0" timeOffset="185696.8117">12874 11658,'0'-49,"0"-1,25 50,0 0,24-25,-24 25,0 0,24 0,1-25,0 25,-26 0,1 0,0 0,25 0,-26 0,1 0,25 0,-25 0,-1 0,51 0,-25 25,-26-25,1 0,0 0,0 25,0 0,74 0,-74-25,24 0,26 49,-1-49,25 25,-49-25,24 0,25 0,-24 50,-26-50,1 0,-25 0,25 24,-26-24,1 0,0 0,25 0,-26 0,1 0,25 0,-25 0,-1-24,26 24,0-25,-50 0,49 25,-24 0</inkml:trace>
  <inkml:trace contextRef="#ctx0" brushRef="#br0" timeOffset="187919.7273">15602 11584,'50'0,"25"0,-51 0,51 0,-50 0,-1 0,26 0,24 0,1 0,-50 0,49 0,0 0,-49 0,50 0,-26 0,-24 0,0 0,0 0,24 0,-24 0,0 0,24 0,-24 0,0 0,0 0,25 0,-26 0,1 0,0 0,49 0,-24 25,-25-25,49 0,-49 0,25 0,-26 49,1-49,50 0,-26 0,-24 0,49 0,-24 0,0 0,24 0,0 0,-49 0,25 0,-25 0,24 0,-24 0,0 0</inkml:trace>
  <inkml:trace contextRef="#ctx0" brushRef="#br0" timeOffset="192815.8086">8409 12278,'50'0,"-25"0,-1 0,26 0,-25 0,0 0,49 0,0 0,1 0,-1 0,1 0,-1 0,-49 0,24 0,-24 0,0 0,0 0,24 0,26 0,-50 0,49 0,-49 0,25 0,-26 0,1 0,0 0,25 0,24 0,0 0,-49 0,0 0,25 0,-26 0</inkml:trace>
  <inkml:trace contextRef="#ctx0" brushRef="#br0" timeOffset="195576.7971">11237 12229,'25'0,"-1"0,1 0,50 0,-26 0,-24 0,25-25,-25 25,-1 0,51 0,-1 0,-49 0,49 0,1 0,-50 0,24 0,-24 0,0 0,49 0,-24 0,-25 0,-1 0,1 0,25 0,-25 0,-1 0,26 0,-25 0</inkml:trace>
  <inkml:trace contextRef="#ctx0" brushRef="#br0" timeOffset="196136.6711">12775 12204,'49'0,"1"0,24-50,1 50,49-25,-50 25,75 0,-25 0,0 0,75 0,-51 0,51 0,-75 0,49 0,-73 0,-26 0,1 0,-26 0,-49 25,0 0,0 0,0 0</inkml:trace>
  <inkml:trace contextRef="#ctx0" brushRef="#br0" timeOffset="198167.8902">15553 12353,'49'0,"-24"0,0 0,0 0,0 0,49 0,25 25,-74-25,0 24,25-24,-26 0,26 50,-25-50,0 0,-1 0,51 0,-26 0,-24 0,50 0,-51 0,1 0,25 0,-25 0,24 0,1 0,-25 0,24 0,-24 0,50 0,-51 0,51 0,-1 0,-24 0,24 0,-24 0,-1 0,-24 0,25 0,-1 0,1 0,-25 0,0 0,49 0,-49 0,24 0,26 0,-50 0,-1 0,51 0,-1 0,-24 0,-25 0,0 0,-1 0,26 0,-25 0,0 0,24 0</inkml:trace>
  <inkml:trace contextRef="#ctx0" brushRef="#br0" timeOffset="199695.8852">19447 12378,'25'-50,"0"50,0 0,24-50,-24 50,49 0,-49 0,25 0,-25 0,-1 0,51 0,-1 0,-24 0,-25 0,0 0,-1 0,51 0,-1 0,-24 0,24 0,-49 0,49 0,-49 0,0 0,25 0,-26 0,1 0,25 0,-25 0</inkml:trace>
  <inkml:trace contextRef="#ctx0" brushRef="#br0" timeOffset="200632.4503">21580 12254,'50'0,"-25"0,0 0,-1 0,26 0,0 0,-1 0,-24 0,25 0,-26 0,1 0,0 0,25 0,-25 0,-1 0,26 0,-25 0,0 0,-1 0,26 0,24 0,-49 0,0 0,49 0,1 0,-26 0,1 0,24 0,-49 0,25 0</inkml:trace>
  <inkml:trace contextRef="#ctx0" brushRef="#br0" timeOffset="215151.7405">8360 12948,'-25'0,"50"0,24 0,-24 0,0 0,0 0,24 0,-24 0,0 0,24 0,26 0,-50 0,49 0,-49 0,49 0,-49 0,0 0,0 0,-1 0,26-25,-25 0,0 25,-1 0,1 0,50 0,-1 0,-24 0,-25 0,49 0,0 0,1 0,-50 0,-1 0,51 0,-26 0,-24 0,0 0,0 0,24 0,26 0,-50 0,24 0,-24-24,0 24,0 0,24 0,-24 0,0 0,24 0,-24 0,0 0,0 0,25 0,-1 24,-49 1,50-25,-25 0,-1 0,1 0,25 0,24 25,-49-25,49 0,-49 0,99 25,-124 0,25-25,49 0,-24 0,-25 0,0 0,49 0,0 0,1 0,-50 0,24 0,-24 0,0 0,25 0,-26 0,1 0,0 0,0 0,24 0,-24 0,0 0,25 0,-26 0,1 0,0 0,25 0,-1 0,1 0,-25 0,-1 0,1 0,25 0,24 0,-49 0,0 0,24 0,-24 0,0 0,49 0,-49 0,25 0,-25 0,0 0,24 0,-24 0,49 0,-49 0,0 0,49 0,1 0,-1 0,-24 0,-25 0,-1 0,1 0,0 0,0 0,0 0,-1 0,1 0,0 0,25 0,-26 0,1 0,25 0,-25 0,49 0</inkml:trace>
  <inkml:trace contextRef="#ctx0" brushRef="#br0" timeOffset="221991.7675">14635 12973,'25'0,"25"0,-26 0,1-50,25 50,-25 0,-1 0,1 0,25 0,-25-25,-1 25,26 0,24 0,1 0,-50 0,-1 0,26 0,-25 0,49 0,-49 0,0 0,24 0,-24 0,0 0,0 0,0 0,24 0,-24 0,-25-24,25 24,0 0,24 0,-24 0,0 0,25-50,-26 50,1 0,0 0,25 0,24 0,-49 0</inkml:trace>
  <inkml:trace contextRef="#ctx0" brushRef="#br0" timeOffset="223263.8203">16446 12774,'49'0,"-24"0,0 0,0 0,24 0,-24 0,50 0,-50 0,-1 0,26 0,-25 0,0 0,24 0,-24 0,0 0,0 0,24 0,-24 0</inkml:trace>
  <inkml:trace contextRef="#ctx0" brushRef="#br0" timeOffset="229025.2708">18381 12278,'-75'0,"50"0,25 25,-24 0,-1-25,25 25,-50 24,25-49,25 25,-49 0,24 25,0-1,0-24,-24 25,49-26,-25 1,25 25,0-25,0-1,0 1,0 25,0-25,0-1,0 51,25-75,0 0,-25 25,24-25,100 0,-74 24,24 26,1-50,49 0,-50 0,50 0,-99 0,49 0,-24 0,25 0,-51 0,26 0,0-50,-1 50,1-24,-1-1,-24 0,25 25,-50-25,25 25,24-25,-49-24,0 24,25 0,0-74,-25 74,0-24,0-26,0 50,0 1,-50-1,-49 0,-25 0,0-24,-25-1,0 0,124 50,-49 0,49 0,25-24,-49 24,24 0,0 0,0 0,-24 0,24 0,0 0,0 0,25 24</inkml:trace>
  <inkml:trace contextRef="#ctx0" brushRef="#br0" timeOffset="230991.9876">8136 13717,'25'-25,"50"0,-26 25,-49-24,75 24,-51 0,1 0,50 0,-26 0,26 0,-1 0,50 0,-50 0,50 0,-24 0,-1 0,75 0,-75 0,74 0,-73 0,-26 0,0 0,1 0,-26 0,26-25,-26 25,1-50,24 50,-49 0,50 0,-1 0,1 0,-1 0,0 0,-49 0,50 0,-51 0,26 0,24 0,1 0,-50 0,49 0,0 0,1 0,-26 0,1 0,74 0,-49 0,-1 0,0 0,1 0,-1 0,1 0,-1 0,-49 0,49 0,-24 0,24 0,-49 0,49 0,-49 0,25 0,24 0,1 0,-26 0,26 0,74 0,-75 0,25 0,0 0,-24 0,-1 0,-49 0,0 0</inkml:trace>
  <inkml:trace contextRef="#ctx0" brushRef="#br0" timeOffset="231975.6971">14263 13643,'74'0,"-49"0,0 0,0 0,49 0,1 0,-1 0,50 0,25 0,-25 0,25-50,0 50,-25 0,-50 0,0 0,1 0,-50 0,0 0</inkml:trace>
  <inkml:trace contextRef="#ctx0" brushRef="#br0" timeOffset="247759.7833">8236 14213,'0'25,"24"0,1-25,0 0,25 0,-26-25,1 25,25 0,-25 0,-1 0,1 0,25 0,-25 0,24-25,-24 25,0 0,49 0,-49 0,25 0,-26 0,1 0,0 0,25-50,24 50,-49 0,24 0,1 0,0 0,-26 0,1 0,0 0,25 0,24 0,-49 0,49 0,1 0,-1 0,1 0,-1 0,0 0,1 0,-50 0,49 0,-24 0,-1 0,1 25,-25-25,49 0,1 0,-51 0,51 0,-1 0,1 0,-26 0,-24 25,0-25,24 0,26 0,-50 0,-1 0,26 0,24 0,1 0,-50 0,-1 0,1 0,25 0,-25 0,-25 25,24-25,1 0,25 25,-25-1,49-24,-49 0,49 0,-49 0,25 0,-25 0,-1 0,1 0,50 0,-51 0,51 0,-75 25,25-25,49 0,-24 0,-26 0,1 0,0 0,25 0,-26 0,1 0,25 0,-25 0,-1 0,51 0,-50 0,24 0,26 0,-50 0,-1 0,1 0,25 0,-25 0,24 0,-24 0,0 0,0 0,24 0,-24 0,0 0</inkml:trace>
  <inkml:trace contextRef="#ctx0" brushRef="#br0" timeOffset="251824.4398">14089 14213,'25'0,"0"0,0 0,49 0,-24 0,-1 0,1 0,-25 0,49 0,1 0,-1 0,1 50,-26-50,-24 0,0 0,24 0,-24 0,0 0,0 0,24 0,-24 0,0 0,25 0,-26 0,1 0,0 0,25 0,-26 0,1 0,25 0,-25 0,-1 0,1 0,25 0,-25 0,-1 0,1 0,25 0,-25 0,-1 0,26 0,-25 0,0 0,0 0,24 0,-24 0,49 0,-49 0,25 0,-25 0,-1 0,1 0,0 0,25 0,-26 0,1 0,25 0,-25 0,-1 0,1 0,25 0,-25 0,-1 0,26 0,-25 0,0 0,-1 0,26 0,-25 0,0 0,-1 0,26 0,-25 0,49 0,-49 0,25 0,-25 0,24 0,-24 0,0 0,0 0,-1 0,26 0,-25 0,0 0,24 0,-24 0,0 0,0 0,24 0,-24 0,0 0,0 0,24 0,26 0,-51 0,51 0,-50 0,24 0,-24 0,0 0</inkml:trace>
  <inkml:trace contextRef="#ctx0" brushRef="#br0" timeOffset="270855.7208">12750 15751,'50'0,"24"0,50 0,0 0,74 0,1 0,-50 0,-25 0,-50 0,1 0,-26 0,-24 0,0 0,0-25,24 25,26 0,-51 0,1-25,50 25,-26 0,26 0,-1 0,1-49,-51 49,51 0,24-25,-49 25,24 0,0 0,1 0,-26 0,26 0,-1 0,1 0,-1 0,0 0,1 0,-26 0,1 0,25 0,-26 0,1 0,24 0,-24 0,24 0,1 0,-51 0,1 0,0 0</inkml:trace>
  <inkml:trace contextRef="#ctx0" brushRef="#br0" timeOffset="271400.4267">13817 15974,'0'50,"0"49,24 25,-24-50,0 1,25-1,-25-49</inkml:trace>
  <inkml:trace contextRef="#ctx0" brushRef="#br0" timeOffset="272095.3914">13866 16049,'0'-25,"0"0,25 0,25 0,-26 25,1 0,0 0,0-24,-25 73,0-24,0 0,-75 24,51-49,-26 0,25 0,0 0,1 0</inkml:trace>
  <inkml:trace contextRef="#ctx0" brushRef="#br0" timeOffset="272801.4051">14040 16148,'25'0,"24"0,-24 0,-25-25,0 0,-50 25,26 0,24 50,0-25,24-25,26 0,-25 0,0 0,24 0,-24 0</inkml:trace>
  <inkml:trace contextRef="#ctx0" brushRef="#br0" timeOffset="273616.6044">14313 16173,'0'0,"74"0,-49-25,0 0,-1 25,-24-50,50 1,-50-26,0 1,0 49,0-49,0 49,0 0,0 50,0 0,0 24,25 1,25-50,-26 0,1 0,25 0,-25 0,24 0,-49 50,0-26,0 1,0 0,0 49,-25-74,25 25,50 0,-25-25</inkml:trace>
  <inkml:trace contextRef="#ctx0" brushRef="#br0" timeOffset="274160.4155">15206 15900,'0'25,"0"-1,24-24,26 50,0-50,-26 25,1-25,0 25,-25-1,0 1,-25 0,-49-25,-50 0,49 0,1 0,24 0,-24 0</inkml:trace>
  <inkml:trace contextRef="#ctx0" brushRef="#br0" timeOffset="274840.2994">15553 15999,'0'50,"0"-26,25-24,-25 25,0 0</inkml:trace>
  <inkml:trace contextRef="#ctx0" brushRef="#br0" timeOffset="275152.0772">15578 15751</inkml:trace>
  <inkml:trace contextRef="#ctx0" brushRef="#br0" timeOffset="275864.1372">15950 15850,'0'-25,"-50"25,1 0,-1 0,25 25,25 0,0 0,25 0,49 24,-49-49,25 0,-50 25,0 25,0-26,-25 1,0-25,0 0,-49 0,49 0,-24 0</inkml:trace>
  <inkml:trace contextRef="#ctx0" brushRef="#br0" timeOffset="276320.0952">16272 15677,'0'74,"0"0,0 1,0-1,0 1,0-51,0 1,0 25,25-1,0-49,24 0,-24 0,0-24,0 24,-25-50</inkml:trace>
  <inkml:trace contextRef="#ctx0" brushRef="#br0" timeOffset="276665.1854">16123 15925,'0'-25,"50"-25,-25 50,0 0,24 0,-24 0,0 0</inkml:trace>
  <inkml:trace contextRef="#ctx0" brushRef="#br0" timeOffset="277656.8602">16545 15974,'25'0,"0"0,24 0,-49-25,0 1,-25 24,1 0,-26 0,50 24,-50 26,50-25,-24 24,-26 1,50 0,0-1,0 1,25-50,49 0,1 0,-1 0,-49 0,25 0,-26 0,26 0,-50-25,50 0,-50-24,0 24,0 0,0 0,24 50,1 49,-25-49,0-99,50 49,-50-25,0 1,0 24,49-25,-24 26,0 24,0 0,24 0,-24 0,0 24,0 51,-25-26,0-24,25 0,-1 0,1-25</inkml:trace>
  <inkml:trace contextRef="#ctx0" brushRef="#br0" timeOffset="278033.2683">17413 15751,'0'25,"0"99,0-50,0 1,0-1,0-24,0-26,25 26,0-50,0 25,49-50,-74-25,25 1,0-1,-25-24,49 49,-49 0</inkml:trace>
  <inkml:trace contextRef="#ctx0" brushRef="#br0" timeOffset="278335.6308">17339 15900,'0'-25,"0"-49,25 74,49-50,0 0,50 26</inkml:trace>
  <inkml:trace contextRef="#ctx0" brushRef="#br0" timeOffset="279072.8371">18554 15751,'-25'0,"-24"25,-1 49,50-24,0-25,0-1,0 1,0 25,0-25,25-1,49-24,100 0,-25 0,-124 0,49 0</inkml:trace>
  <inkml:trace contextRef="#ctx0" brushRef="#br0" timeOffset="279585.0897">19100 15900,'-25'0,"-24"49,49 1,0-25,0 49,0-49,0 0,0 24,0-24,0 0,24-25,-24-74,0-1,0 1,0 24,0 1,-24 49,-1 0,0 0,75 0</inkml:trace>
  <inkml:trace contextRef="#ctx0" brushRef="#br0" timeOffset="280192.2816">19621 15825,'-25'25,"25"50,0-51,0 100,0-99,0 25,0-25,0-75,0 0,0 1,0-26,0 26,25 49,24 0,-49 25,25-1,-25 1,0 25,25-50,0 0</inkml:trace>
  <inkml:trace contextRef="#ctx0" brushRef="#br0" timeOffset="280776.1772">19894 15825,'0'25,"0"25,25 24,-25-49,0 0,49-100,-49 1,25-25,25 24,-26 26,1 24,0 25,25 0,-26 0,1 0,0 0,49 25,-74 49,0-49,0 0,0 24,0-24,0 0</inkml:trace>
  <inkml:trace contextRef="#ctx0" brushRef="#br0" timeOffset="281256.9706">20514 15825,'25'0,"24"0,26 0,-75-49,0 24,0 0,0-49,-25 74,0-25,0 25,0 0,1 0,-1 74,25 1,-50-50,50 49,0-49,0 24,0-24,0 0,0 0,25-25,0 0,24 0,1 0,49 0,-74 0,0 0,49 0</inkml:trace>
  <inkml:trace contextRef="#ctx0" brushRef="#br0" timeOffset="281641.5076">20960 15701,'0'0,"-49"25,-1 50,50-26,0-24,0 0,0 0,0 24,0-24,0 0,75 0,-26-25,26 0,-26 0,-24-50</inkml:trace>
  <inkml:trace contextRef="#ctx0" brushRef="#br0" timeOffset="281985.5808">21258 15503,'0'0,"50"99,-50 25,0-49,24-1,1 50,0-74,-25-26,0 1,0 25,0-25,0-1,50-24,-26 0,26-49,-25-1,0 1</inkml:trace>
  <inkml:trace contextRef="#ctx0" brushRef="#br0" timeOffset="282849.4817">21208 15875,'75'25,"-26"-25,1 0,-25 0,0 0,-1 0,1 0,25 0</inkml:trace>
  <inkml:trace contextRef="#ctx0" brushRef="#br0" timeOffset="283183.619">21655 15850,'0'50,"0"-25,0-1,0 26</inkml:trace>
  <inkml:trace contextRef="#ctx0" brushRef="#br0" timeOffset="283455.7777">21630 15627,'0'-25,"0"0,25 25</inkml:trace>
  <inkml:trace contextRef="#ctx0" brushRef="#br0" timeOffset="284136.6416">22002 15602,'-25'0,"0"0,-24 50,49-25,0-1,0 26,0-25,0 0,0-50,0-25,0 25,0 1,0-51,0 26,0 24,-25 25,0 0,0 0,-24 0,24 0,0 0,0 0,1 0,24 25,74-1,0-24,50 0,-49 0</inkml:trace>
  <inkml:trace contextRef="#ctx0" brushRef="#br0" timeOffset="284840.9746">22225 15577,'50'0,"0"75,-50-50,0 49,0-49,0 49,0-49,0-99,0 24,24 0,-24-24,25 49,-25-24,25 49,0-25,24 25,-49 25,0 49,0 0,0-49,0 50,25-26,0-24,0-25,49 0,25-50,-24-49</inkml:trace>
  <inkml:trace contextRef="#ctx0" brushRef="#br0" timeOffset="287192.5332">12874 14982,'74'0,"125"0,-75 0,74 0,-123 0,49 0,-50 0,-49 0,25-25,-26 25,1-49,-74 49,24 0,-25 0,-24 0,24 24</inkml:trace>
  <inkml:trace contextRef="#ctx0" brushRef="#br0" timeOffset="287808.6036">12998 15106,'-25'-25,"100"-49,73 74,76-25,-1 0,-74 25,-75-25,1 25,-26-24</inkml:trace>
  <inkml:trace contextRef="#ctx0" brushRef="#br0" timeOffset="289200.6043">12948 14784,'-24'0,"-51"49,50 26,-74-1,50 75,-1-50,25-25,0 100,-49-124,49 99,-49-50,49-25,-25 1,50-1,-25-49,1 24,24-24,-25 0,25 0,-25 0,0-1,25 1,0 0,0 0,0 0,-25-25</inkml:trace>
  <inkml:trace contextRef="#ctx0" brushRef="#br0" timeOffset="290231.8084">12105 16024,'0'25,"0"24,0-24,0 0,0 24,0-24,0 0,0 0,0 24,0-24,0 0,25-25,24 0,-49-25,75 0,-26-24,51 49,-51-25,-24 0,0 0,0 25</inkml:trace>
  <inkml:trace contextRef="#ctx0" brushRef="#br0" timeOffset="294536.4476">11659 16694,'0'49,"0"26,0 49,0 0,0 24,0-73,0-26,-25-49,25 50,0-25,0 0,0-1,25-24,-1 0,51 0,-75-24,0-26</inkml:trace>
  <inkml:trace contextRef="#ctx0" brushRef="#br0" timeOffset="294913.2131">11311 17214,'0'-24,"0"-26,25 0,25 26,24-26,-24 50,24 0,1 0,-51 0,1 0,0 0,49 0</inkml:trace>
  <inkml:trace contextRef="#ctx0" brushRef="#br0" timeOffset="295257.1734">11882 17041,'25'49,"-25"1,0 0,0-26,0 51,0-50,0 24,0 1,24-50,-24-50,25-74</inkml:trace>
  <inkml:trace contextRef="#ctx0" brushRef="#br0" timeOffset="295504.4757">12006 16991,'0'-25,"25"25,24 0,-24 0</inkml:trace>
  <inkml:trace contextRef="#ctx0" brushRef="#br0" timeOffset="296393.6206">12130 17041,'25'0,"-25"74,0-24,0-25,0-1,24-48,-24-26,50 0,-25 1,24 24,1 25,-25 0,24 25,-49 49,50-49,-50 25,0-26,25-73,0 24,24-25,-24 26,0-1,0 25,0 49,-25-24,24 50,-24-51,0 26,0-25,25-25,0 0,0 0,24 0</inkml:trace>
  <inkml:trace contextRef="#ctx0" brushRef="#br0" timeOffset="296849.506">12948 17264,'50'-25,"-25"0,-25 1,0-26,0 25,0 0,0-24,0 24,0 0,0 0,0 1,-25 24,0 0,0 0,-24 24,49 26,0 24,0-49,0 0,0 0,0 24,25-49,-1 0,1 0,25 0,-25 0,-1 0,76 0</inkml:trace>
  <inkml:trace contextRef="#ctx0" brushRef="#br0" timeOffset="297408.1336">13544 16966,'0'0,"-75"25,75 25,0-25,0 49,0-49,0 49,0-49,0 0,25-25,50 0,-51 0,-24-25,0-49,0 49,0 0,0-25,0 26,0-1,-49 25,49-25,-25 25,25 25,0 0</inkml:trace>
  <inkml:trace contextRef="#ctx0" brushRef="#br0" timeOffset="298505.1546">13742 16966,'0'50,"0"24,25-24,-25 0,25-50,0 0,49-25,-74-50,25 51,-25-26,0-24,0 49,0 74,0 1,0 0,0-1,0-24,25-25,-1 0,1 0,0 0,49-25,-49-49,-25 24,50-49,-50 49,0 26,0-51,0 26,0 24,0 149,0 25,0-75,0-49,49 49,-24-24,0-50,-25 25,25-1,0-24,49 0,-24-24,-26-76,-24 76,0-1</inkml:trace>
  <inkml:trace contextRef="#ctx0" brushRef="#br0" timeOffset="298760.1716">14412 16966,'49'0,"-24"-49,75-26,-76 75,125-99,-99 50,-1-1</inkml:trace>
  <inkml:trace contextRef="#ctx0" brushRef="#br0" timeOffset="311999.8922">11386 17661,'99'0,"50"0,24 0,26 0,-50 0,-25 0,74 0,-99 0,75 0,-50 0,25 0,-75 0,-49 0,49 0,-49 0,25 0,24 0,-49 0,0 0,0 0,24 0,-24 0,0 0,49 0,-24 0,-25-50,49 50,-49 0,0 0,24 0,-24 0,0 0,49 0,-49 0,25 0,-1 0,-24 0,0 0,0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3T05:26:19.9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10021 9153,'-24'0,"-1"0,-50 0,26 0,-1 25,25-25,-24 25,-1-1,25 1,1 25,-1-25,0-1,25 26,0-25,-25 24,25-24,0 0,-25 25,25-26,0 1,-49 0,49 0,0 24,-25-24,25 0,0 25,0 24,0-49,0 24,0-24,0 0,0 0,0 0,0 49,25-74,0 25,-1 0,51-25,24 25,-49-1,24-24,75 0,-75 25,1-25,-1 0,0 0,1 50,-50-50,49 0,1 0,-1 25,0-25,26 0,-26 0,0 0,-49 0,99 0,-99 0,49 0,-49 0,50 0,24 49,-25-49,-49 25,74-25,-49 50,24-50,50 0,-49 0,-1 0,50 0,-25 0,25 0,0 0,-49 0,49 0,74 0,-49 0,50 49,-175-49,100 0,-49 0,-50 0,49 0,-24 0,-1-25,-24 1,25 24,-50-25,74 25,-24-25,-25 25,-1-25,26 0,-50 1,0-26,25 25,-25 0,0-24,49 24,-49 0,25-49,-25 49,0-50,25 1,0 74,-25-25,0-24,25 24,-25-50,0 51,0-51,0 26,0-1,-25 25,0-24,-25 24,1-25,-1 50,25-49,1 49,-26 0,-49-50,-25 50,49-50,1 50,-1 0,-73-24,73 24,1 0,-50-50,49 50,-24 0,0 0,25-50,-1 50,1 0,-1 0,1 0,-1 0,1 0,-50 0,25 0,24 0,-49-49,50 49,0-25,-1 25,1 0,-1 0,50 0,1 0,-51 0,26 0,24 0,-25 0,1 0,24 0,-50 0,26 0,24 0,0 0,-24 0,24 0,0 0,0 0,-24 0,24 0,0 0,0 0,-24 0,24 0,-25 0,25 0,1 0,-51 0,1 50,49-50,-50 24,26-24,24 50,-25-50,26 25,-100-25,0 0</inkml:trace>
  <inkml:trace contextRef="#ctx0" brushRef="#br1" timeOffset="90959.0161">8037 8781,'0'74,"0"-49,0 0,0 49,0-24,0-25,0 0,0-1,0 26</inkml:trace>
  <inkml:trace contextRef="#ctx0" brushRef="#br1" timeOffset="92007.2457">8087 8781,'0'49,"24"-123,1 74,0 0,0 0,-25 25,25 24,-25-24,-50 0,0-25,26 25,-1-25,0 0,0 0</inkml:trace>
  <inkml:trace contextRef="#ctx0" brushRef="#br1" timeOffset="92600.0888">8161 8880,'0'50,"0"-26,0 1,50 25,-25-25,-25 0,24-1,1-24,0 0,25 0,-26 0,26-24,-50-26,50 25,-50 0,0-24,0-26,0 50,0 1,0-1</inkml:trace>
  <inkml:trace contextRef="#ctx0" brushRef="#br1" timeOffset="92967.0004">8608 8756,'24'74,"-24"-24,0 0,0 24,0 1,0-26,0-24</inkml:trace>
  <inkml:trace contextRef="#ctx0" brushRef="#br1" timeOffset="93327.1447">8533 8682,'25'0,"0"0,49 0,25 0,1 0,-26 0,-49 0,49 0,-24 0,-50-25,25 0</inkml:trace>
  <inkml:trace contextRef="#ctx0" brushRef="#br1" timeOffset="93967.2419">10170 8186,'0'49,"0"26,0-26,-74 50,49-49,25 24,-50 26,26-76,24 26,-25 0,0 24,25-24,-25-50</inkml:trace>
  <inkml:trace contextRef="#ctx0" brushRef="#br1" timeOffset="94311.3005">10344 8558,'0'24,"0"51,-25-1,25-49</inkml:trace>
  <inkml:trace contextRef="#ctx0" brushRef="#br1" timeOffset="94582.4674">10319 8409</inkml:trace>
  <inkml:trace contextRef="#ctx0" brushRef="#br1" timeOffset="95272.1594">10418 8458,'0'25,"0"50,0-26,0 26,0-51,0 1,0-50,25-99,0 124,0-74,-25 49,0-49,49 24,-24 25,25 25,-50 25,0 0,0 0,0 49,0 1,0-51,0 26,0 24,0-49,25-25,-1 0,1 0</inkml:trace>
  <inkml:trace contextRef="#ctx0" brushRef="#br1" timeOffset="96000.3686">10939 8607,'0'-25,"-25"25,1 0,-1 25,25 0,25-25,-1 0,1 0,50-50,-75 26,24-1,-24-25,0 25,0 1,0-1,0-50,0 51,0-1,0 0,0 75,0-26,0 51,0-50,-24 49,24-24,0 24,0-49,0 0,24-25,1 0,25 0</inkml:trace>
  <inkml:trace contextRef="#ctx0" brushRef="#br1" timeOffset="96367.7959">11212 8582,'0'25,"0"0,0 0,0 0,0-1,0 26,25 0,24-50,-24 0,0 0,0 0,25 0,-26-25,26 0,-50 0,25 0,-25 1</inkml:trace>
  <inkml:trace contextRef="#ctx0" brushRef="#br1" timeOffset="96679.0255">11584 8483,'-49'0,"49"75,-50-26,25 1,25 24,-25-49,-24-75</inkml:trace>
  <inkml:trace contextRef="#ctx0" brushRef="#br1" timeOffset="96982.3304">11386 8508,'0'25,"49"24,-24 1,0-50,25 25,-26-25,1 49,0-49,0 0</inkml:trace>
  <inkml:trace contextRef="#ctx0" brushRef="#br1" timeOffset="97226.1601">11783 8682,'0'-25,"49"25,-49-25,50-25,-25 26</inkml:trace>
  <inkml:trace contextRef="#ctx0" brushRef="#br1" timeOffset="97807.9246">12179 8062,'0'49,"0"26,0-1,0 0,0 1,0-1,0 1,0-26,0-74,0 1,0-1,25 0,0 25,-25-50,25 50,24 0,-24 0,0 0,0 0,0 25,-25 0,24 25,-24-26,0 1,25-25,0 0,25-25,-1-49</inkml:trace>
  <inkml:trace contextRef="#ctx0" brushRef="#br1" timeOffset="98136.2708">12725 8086,'0'25,"0"50,0-1,0 0,0-49,0 50,0-51,0 1,0 25,0-25,25-1,0 1,0-25,-1 0,26 0,-25 0,0 0,24 0,1-25,-25-24,-25 24</inkml:trace>
  <inkml:trace contextRef="#ctx0" brushRef="#br1" timeOffset="98464.1591">12924 8359,'24'0</inkml:trace>
  <inkml:trace contextRef="#ctx0" brushRef="#br1" timeOffset="99254.3667">13048 8359,'0'50,"0"24,0-49,0 49,0-49,0-74,0 24,0 0,0-25,0 26,0-1,24 0,26 25,0 50,-26-1,1 1,-25-25,25-50,0 25,-25-50,25 25,-25 1,49 24,-24 0,25 24,-50 26,0-25,24 0,-24-1,0 1,0 0</inkml:trace>
  <inkml:trace contextRef="#ctx0" brushRef="#br1" timeOffset="99671.9037">13668 8632,'74'-25,"-74"0,50 25,-1-74,26 74,-1-124,-24 74,-25-24,24-75,1 0,-1 50,-49 0,0 49,0 25,0 1,0-1,-49 25,24 124,-25 25,50-25,-49 25,49-1,0-73,0-1,0-49,0 0,0 0,0-1,25 1,49-25,0 0,50 0,-49 0,-1 0,-49 0</inkml:trace>
  <inkml:trace contextRef="#ctx0" brushRef="#br1" timeOffset="103078.2459">7863 16594,'-24'0,"-1"100,0-26,0 50,25-50,-49 50,-1 0,50-24,0 24,-50 25,50 24,0-74,-49 50,49-74,0-26,-50 26,25-51,1 1,24 0,0 0,0 24,0-24,0 0,0 25,0-26,0 1,0 0,0 25,24-1,1-24,0-25,0 0,24 0,26 0,-26 0,1 0,24 0,-49 0,50 0,49 0,-50 0,50-25,149 25,-75-49,75 49,0 0,50 0,-1 0,-49 0,49 25,-49-25,0 49,0-49,-25 50,-50-50,1 0,74 0,-75 0,199 0,0 0,49 74,1-24,-1 24,150 50,-224-124,-50 0,-74 0,-49 0,-75 0,24 0,-73 0,-1 0,1 0,24 0,-49 0,24 0,25 0,-49 0,49 0,25-49,-25 24,-49 0,74 0,-25-24,0 24,25-50,-49 51,98-1,-123 0,24-25,-24 50,0 0</inkml:trace>
  <inkml:trace contextRef="#ctx0" brushRef="#br1" timeOffset="105254.9681">7987 16396,'50'0,"-25"0,49 0,-24-50,74 50,-25 0,75-25,-1 1,1-1,0 25,49 0,-25 0,125 0,-50 0,24 0,-49-25,0-25,75 50,-50 0,-75 0,50 0,-49 0,-51 0,1-24,-25-26,-24 50,24-50,49 26,-98-1,98 25,-49 0,149 0,-50 0,-24 0,49 25,0 24,25-49,-75 0,1 50,-51-50,-24 0,-49 0,-1 0,-24 0,24 0,1 0,-1 0,1 0,49-50,-100 50,51 0,-1 0,-24 0,74 0,-75 0,1 0,24 0,1 0,-1 0,1 0,74 0,24 0,-49 0,75 0,-26 0,26 25,24-25,50 50,74-50,50 0,-99 0,-75 0,-50 0,-73 0,-26-50,50 25,-124 0,50 25,-25-24,-1 24,1 0,25 0,-1 0,-49 99,0 25,0 99,0 25,0 0,0-99,0 49,0 1,0-75,0 25,0-25,0-50,0 1,0-1,0 0,0-49,0 50,0-26,0-24,0 0,0 0,0-1,0 1,0 0,-24-25,-26 25,50 0,-50 0,1-1,24-24,-25 25,26 0,-26-25,0 0,-24 0,-1 25,-49-25,50 49,-75 1,0-50,25 0,0 0,-74 0,-75-25,0-24,75-26,49 75,50-25,24 25,51 0,-1 0,0 0,-25 0,25 0,-24-24,24-1,0 25,-49 0,49 0</inkml:trace>
  <inkml:trace contextRef="#ctx0" brushRef="#br1" timeOffset="106551.0538">8632 16768,'-49'0,"-1"25,50 0,-49 24,49-24,0 25,-25-1,25-24,0 0,0 24,0 1,25-50,-1 0,1 0,25 0,-25 0,-1 0,26-25,0-24,-26-26,-24 50,0-49,50 49,-50-24,0-26,0 50,0 75,0-25,0 0,0-1,0 26,0-25,50 0,-26-25,26 0,0-50,-26 25,-24 0</inkml:trace>
  <inkml:trace contextRef="#ctx0" brushRef="#br1" timeOffset="107176.2444">9029 16446,'0'49,"0"26,0-1,0 0,0-49,0 25,0-25,0-1,0 26,0-75,0-24,25 49,0-25,24 25,-24 0,-25 25,0-1,0 1,0 0,0 25,-74-50,24 0,25 0,1 0,24-25,0 0,0 0,0 0,0-24,24 49,26 0</inkml:trace>
  <inkml:trace contextRef="#ctx0" brushRef="#br1" timeOffset="107600.0229">9550 16594,'-25'0,"-24"25,24 50,-25-26,26 50,24-49,0-25,0 0,0 24,24-49,1 0,50 0,-26-49,26-26,-26 50,-49 1</inkml:trace>
  <inkml:trace contextRef="#ctx0" brushRef="#br1" timeOffset="108103.8172">8682 17462,'-25'50,"0"0,25 99,-49 24,49-98,0 49,-50-25,50-25,0-123,50-26,-50 26,0-26,0 1,0-1</inkml:trace>
  <inkml:trace contextRef="#ctx0" brushRef="#br1" timeOffset="108527.0363">8682 17388,'50'-25,"-26"25,26 0,-25 50,24-25,1-1,-50 1,0 25,0 24,0-49,0 0,0 74,-74-49,24-50,-24 25,-26-1,51 1,-1-25,25 0,1 0,24-25</inkml:trace>
  <inkml:trace contextRef="#ctx0" brushRef="#br1" timeOffset="109247.4101">9377 17661,'24'-50,"1"1,0 24,-25-25,0 25,-74 25,-1 75,25-1,26-24,-1 49,0-99,25 25,50 0,-1-25,1 0,-25 0,24 0,1-50,-25 25,-25 1,0 73,0 26,0 49,0 0,0-75,-50 26,25-1,25-49,-24 0,73-25,-24 0,25 0,-26-50,26 25,-50 0,25 25,0-24</inkml:trace>
  <inkml:trace contextRef="#ctx0" brushRef="#br1" timeOffset="109983.3713">9625 18207,'24'-50,"76"25,-100-49,74-25,-74-25,50-25,-50 74,0-49,0 50,0 49,0 0,0 0,-50 75,50 0,0-26,0 26,25-50,24 0,-24 0,0 0,-25 25,0 49,0 1,0-50,0 24,0-24,0 0,0 0,25-25,-25 24,0 1,-25 0,25 0</inkml:trace>
  <inkml:trace contextRef="#ctx0" brushRef="#br1" timeOffset="158862.2248">8856 8731,'0'-25,"-50"25,-49 0,74 25,-74 74,24-24,-24-26,25 76,-1-51,1 50,-1-50,26 26,-50-26,74 25,-50-49,75-25</inkml:trace>
  <inkml:trace contextRef="#ctx0" brushRef="#br1" timeOffset="159279.2796">7913 8533,'0'74,"0"-24,0 49,0-25,0 50,50 1,-50-76,0-24,0 25,0-26,0-98,0 0,0-1</inkml:trace>
  <inkml:trace contextRef="#ctx0" brushRef="#br1" timeOffset="159807.1061">7963 8186,'0'0,"0"-50,24 50,1 50,-25-1,0-24,0 0,0 0,0 24,-25 50,-99 25,75-99,-1 50,25-51,-24 1,-1 50,25-51,-24 1</inkml:trace>
  <inkml:trace contextRef="#ctx0" brushRef="#br1" timeOffset="160454.1697">8583 8136,'-25'50,"25"-26,-50 26,50 24,0-49,0 0,0 25,0-26,25-24,25-49,-50-1,0-24,0-1,0 51,0-26,0 25,0-24,-25 49,0 0</inkml:trace>
  <inkml:trace contextRef="#ctx0" brushRef="#br1" timeOffset="161022.9943">8707 7987,'0'0,"-75"75,75-51,0 26,25 0,25-26,-25-24,24 25,-49 0,25 0,-25 24,0-24,0 0,0 49,-25-49,0-25,1 0,-26 0</inkml:trace>
  <inkml:trace contextRef="#ctx0" brushRef="#br1" timeOffset="161384.16">9029 8086,'0'50,"0"-25,0 99,0-50,0 1,0-1,0 0,0-49,0 25,0-75,0-49,0 49,-25 0</inkml:trace>
  <inkml:trace contextRef="#ctx0" brushRef="#br1" timeOffset="161758.3109">8831 8111,'49'0,"-24"0,50 0,-1 0,-24 0,-26-25,1 25,0-24,0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2T08:08:54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 4564,'25'0,"49"-50,-49 50,99 0,-50 0,1 0,-1 0,0 0,-24 0,0 0,-1 0,26 0,-26 0,1 0,-25 0,49 0,-49 0,25 0,-26 0,1 0,0 0,49 0,1 0,-26 0,-24 0,0 0,25 0,24 0,-49 25,0-25,-1 0,1 0,25 0,24 0,-49 0,25 0,-1 0,26 0,-1 0,25 0,1 0,-51 0,1 0,-1 0,-24 0,50 0,-51 0,26 0,-25 0,24 0,1 0,0 0,24 0,-49 0,49 0,1 0,-1 0,1 0,-1 0,-24 0,-1 0,-24 0,25 0,-26 0,-24 25,50 0,0-25,24 0,0 0,1 0,-1 0,1 0,-1 0,-49 0,49 0,-49 0,0 0,25 0,24 0,-49 0,49 0,-24 0,-25 25,49-25,25 0,-74 0,124 0,-124 0,49 0,0 0,1 0,-1 0,1 0,-1 0,1 0,-1 0,25 49,-49-49,24 0,-49 0,49 0,1 0,-26 0,-24 0,50 0,-51 0,1 0,25 0,-25 0,-1 0,26 0,-25 0,0 0,0 0,24 0,-24 0,49 0,-49 0,25 0,-25 0,-1 0</inkml:trace>
  <inkml:trace contextRef="#ctx0" brushRef="#br0" timeOffset="148952.7985">1935 5680,'50'0,"24"0,50 0,-49 0,-1 0,50 0,-50 0,1 0,49 0,-75 0,51 0,-26 0,25 0,1 0,-26 0,0 0,1 0,-1 0,50 0,-49 0,-1 0,50 0,0 0,-49 0,73 0,-73 0,-26 0,26 0,-26 0,26 0,-50 0,49 0,0 0,50 0,-49 0,-1 0,50 0,-74 0,49 0,0 75,-74-75,25 24,-25-24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4T08:22:15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18604 14312,'25'0,"-25"50,-50-25,0 24,1-24,49 0,-50 0,50 24,0-24,0 0,0 0,0 24,0-24,50 25,-25-50,-1 0,1 0,99 0,-74 0,-25 0</inkml:trace>
  <inkml:trace contextRef="#ctx0" brushRef="#br0" timeOffset="477.5219">18951 14610,'0'0,"-49"0,49 25,0 0,0-1,0 26,24-50,1 0,0 0,0 0,24 0,-49-25,0-24,0-1,0 25</inkml:trace>
  <inkml:trace contextRef="#ctx0" brushRef="#br0" timeOffset="902.9309">19497 14585,'-75'50,"26"-50,49 49,0-24,0 0,-25 25,75-50,-1-25,-24-25,25-24,-50-1,0 51,0-1,0-25</inkml:trace>
  <inkml:trace contextRef="#ctx0" brushRef="#br0" timeOffset="1310.619">19720 14412,'0'49,"0"26,0-1,0 0,0 1,0-50,0-1,0 1,25 0,0-25,24 0</inkml:trace>
  <inkml:trace contextRef="#ctx0" brushRef="#br0" timeOffset="1788.978">20191 14436,'-24'0,"-1"25,-74 0,49 0,0 0,26-1,24 26,49-25,-24-25,0 0,24 0,-24 49,0-49,25 0,-26 0,1 0,0 0,0 0</inkml:trace>
  <inkml:trace contextRef="#ctx0" brushRef="#br0" timeOffset="2062.8198">20439 14585,'0'25,"0"49,0-49,0 0,0 0,0 0</inkml:trace>
  <inkml:trace contextRef="#ctx0" brushRef="#br0" timeOffset="2309.5502">20464 14337</inkml:trace>
  <inkml:trace contextRef="#ctx0" brushRef="#br0" timeOffset="2830.8907">20787 14635,'0'0,"24"0,1 0,25 0,-25 0,0-25,-1 25,-24-25,25 0,-50 25,1 0,-1 0,-25 0,0 25,50 0,0 0,0 24,0-24,0 0,0 0,75-25,-50 0,0 0,74 0,-25-25</inkml:trace>
  <inkml:trace contextRef="#ctx0" brushRef="#br0" timeOffset="3252.8799">21680 14784</inkml:trace>
  <inkml:trace contextRef="#ctx0" brushRef="#br0" timeOffset="3629.6991">21729 14684,'0'-49</inkml:trace>
  <inkml:trace contextRef="#ctx0" brushRef="#br0" timeOffset="4053.885">22473 14312,'25'0,"-25"50,0-25,0 49,0-24,0-25,0-1,0 1</inkml:trace>
  <inkml:trace contextRef="#ctx0" brushRef="#br0" timeOffset="4589.674">23069 14263,'-50'124,"25"-99,25 24,0 26,0-51,0 26,0-25,0 0,25-25,25 0,-25 0,24 0,-49-25,0 0,-49 25,-26 0,50 0</inkml:trace>
  <inkml:trace contextRef="#ctx0" brushRef="#br0" timeOffset="4941.6592">23490 14412,'25'0,"25"0,-1 49,-24 50,-25-74,50 25,-50 24,0-24,0-25,0-1,0 1</inkml:trace>
  <inkml:trace contextRef="#ctx0" brushRef="#br0" timeOffset="5189.9482">23515 14808,'0'-24,"25"24,25-75,-1 26,50 24,-24 25,-26-50,26 25,-26 25,26-49,-1 49</inkml:trace>
  <inkml:trace contextRef="#ctx0" brushRef="#br0" timeOffset="5813.7445">24408 14412,'0'0,"-74"0,49 0,0 49,0-24,1 0,24 0,24-1,1 1,25-25,24 0,1 0,-1 50,-49-50,0 0,-25 49,0-24,0 0,0 0,0 24,0-24,0 0,0 0,-25-25,-50 0,51 0,-26 0,50-25,0-49,0 24,0-24,0 49,0 0,25-25,24 26,-49-1,0-25,0 25,0-24</inkml:trace>
  <inkml:trace contextRef="#ctx0" brushRef="#br0" timeOffset="10324.9812">19274 15007,'173'0,"26"0,-51 0,-23 0,-51 0,-49 0</inkml:trace>
  <inkml:trace contextRef="#ctx0" brushRef="#br0" timeOffset="10956.8547">22027 15007,'0'0,"25"0,0 0,-1 0,51 0,49 0,-50 0,50 0,75 0,-51 0,51 0,-125 0,50-25,-49 25,-50 0,49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3T05:37:30.70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720 4887,'24'0,"51"0,-1 0,1 0,49 0,-50 0,100 0,-75-25,0 25,0 0,-74 0,50 0,-26 0,-24 0,0 0,25 0,24 0,-49 0,0 0,-1 0,51 0,-26 0,-24 0,0 0,0 0,0 0,24 0,-24 0,25 0,24 25,0-25,1 0,-1 0,1 24,49-24,-50 0,1 0,49 0,0 25,-75 0,26-25,-1 0,0 25,1-25,-1 0,1 0,-1 49,0-49,-49 0,25 0,-25 0</inkml:trace>
  <inkml:trace contextRef="#ctx0" brushRef="#br0" timeOffset="5768.8124">10170 5482,'-25'0,"1"25,-1-25,25 24,-25 1,-25-25,50 50,-24-50,-26 49,0-24,50 0,-49-25,-1 50,-49 24,99-49,0 0,-25 0,25-1,-25 1,25 0,0 0,0 0,0-1,0 26,0-25,0 0,0-1,0 26,0-25,0 0,50 24,-50 1,25-1,0-24,-1 25,1-50,0 25,0-1,-25 1,25-25,-1 25,1 25,0-50,0 24,0-24,24 0,-24 0,25 0,-26 0,26 0,-25 0,24 0,-24 0,25 0,-25 0,0-24,-1 24,26-50,-25 25,49 25,-49-25,25 1,-1-1,-49 0,50 0,-25 25,-1-25,1 1,-25-26,25 50,0-50,-25 26,0-1,25 0,-1 0,1 25,-25-49,25 24,-25 0,0-25,0 26,0-1,0 0,0-25,0 26,0-1,0-25,-25 50,0-50,25 26,-49-1,49 0,0 0,-50 0,50-49,-49 49,24 25,0-25,-25 25,1-24,49-1,-75 25,51 0,-26 0,25 0,0 0,1 0,-51 0</inkml:trace>
  <inkml:trace contextRef="#ctx0" brushRef="#br0" timeOffset="73344.6364">10145 4440,'0'-25,"-49"50,-1 74,1-74,24 49,-25 26,25-51,25-24,0 0,0 0,0 24,25-49,0 0,0 0,24 0,26 0,-50 0,49 0,-49 0,49 0,-49 0,50 25,-75 0,24-25,1 0,-25 25,0 24,0-24,0 25,-74-1,-1-24,26-25,-26 0,-49 50,50-50,-1 0,1 0,49 0,0 0,25-50</inkml:trace>
  <inkml:trace contextRef="#ctx0" brushRef="#br0" timeOffset="73857.9059">10518 4242,'0'0,"49"99,-24-25,25 1,-1 24,-49-25,25-49,-25 0,0 49,25-24,-25-25,25 0,-1-25,-24 24,25-24,25 0,-25 0,24 0,-24-24,25-26,-50 25,0 0,0-24,0 24</inkml:trace>
  <inkml:trace contextRef="#ctx0" brushRef="#br0" timeOffset="74208.453">10642 4638,'49'0,"1"0,-25-74,49 24,-24 1,-26-1,26 25,-25-24</inkml:trace>
  <inkml:trace contextRef="#ctx0" brushRef="#br0" timeOffset="74881.0743">11088 4316,'-124'74,"25"75,49 0,50-50,0 1,0-26,0-49,0 49,0 1,25-75,0 0,-25 24,74-24,1 0,-26-24,-49-26,50-74,-50 50,0-1,0 50,0-49,0 24,0 100,0-1,0-24,25 25,-25-25,24-25,26 25,24-25,-49 0,0 0,0-50,-25-25</inkml:trace>
  <inkml:trace contextRef="#ctx0" brushRef="#br0" timeOffset="75271.78">11262 4217,'0'25,"0"99,24-25,1 0,-25-49,25 24,25-49,-25-25,-1 0,26-50,-50 25,0 1,0-1</inkml:trace>
  <inkml:trace contextRef="#ctx0" brushRef="#br0" timeOffset="75600.5471">11237 4514,'-25'-24,"25"-26,0-24,0-1,25 75,0-25,24 25,-24 0,0 0,0 0,24 0</inkml:trace>
  <inkml:trace contextRef="#ctx0" brushRef="#br0" timeOffset="76152.7401">11485 4167,'25'0,"0"75,-25-1,0 50,24-74,-24-26,50 1,0-25,-50-25,0-49,0 0,0-1,0 1,0 49,0 0,0 100,0-51,0 26,0 24,0-49,24 0,26-25</inkml:trace>
  <inkml:trace contextRef="#ctx0" brushRef="#br0" timeOffset="76688.5221">12031 4068,'0'0,"0"50,0-26,0 1,24 0,1-25,0 0,25 0,-26 0,1 0,0 0,-25 25,0 24,0-24,0 0,-25 0,0-25</inkml:trace>
  <inkml:trace contextRef="#ctx0" brushRef="#br0" timeOffset="77202.0595">12948 3746,'0'0,"0"74,0-24,0 49,0-50,0 26,0-50,0-1,0 1,0 0,50-25,24 0,-24 0</inkml:trace>
  <inkml:trace contextRef="#ctx0" brushRef="#br0" timeOffset="77720.6934">13172 3969,'0'0,"0"74,0-49,0 25,0-26,24-24,1 0,0 0,-25-49,0 24,0 0,0 0,0 1,-25 24,0 0</inkml:trace>
  <inkml:trace contextRef="#ctx0" brushRef="#br0" timeOffset="78569.6797">13618 3845,'-25'0,"1"0,-26 0,25 25,0-1,25 1,0 25,0-1,50-24,-25-25,0 50,24-50,-24-50,-25 1,0-26,0 1,0-1,50-49,-50 50,0 24,0 25,0-49,0 49,0 0,-25 50,25 50,0-26,0 1,0-1,0 26,0-50,0 0,0 49,49-24,-49-26,0 1,25 0,25-25</inkml:trace>
  <inkml:trace contextRef="#ctx0" brushRef="#br0" timeOffset="79161.7803">14015 3944,'0'0,"0"-25,50 0,-50 1,24 24,-24-75,0 50,0 1,0-26,0 25,0 0,0 0,-24 25,-26 25,50 50,0-26,-50 1,50-25,0 0,0-1,0 1,0 25,25-50,0 0,25 0,-26 0,1 0,0-50,0 25,-25-24,0 24</inkml:trace>
  <inkml:trace contextRef="#ctx0" brushRef="#br0" timeOffset="305927.9234">4788 8359,'124'0,"-75"-49,26 49,49-50,25 50,-25-50,0 26,-25 24,25 0,-50 0,-24-50,-1 50,1 0,-25 0,24 0,-24-25,0 25,25 0,-25 0,-1 0,1 0,25-49,-25 49,-1 0,26 0,-25 0,0 0,-1 0</inkml:trace>
  <inkml:trace contextRef="#ctx0" brushRef="#br0" timeOffset="307103.9057">6003 7863,'74'0,"-24"0,-25 0,0 0,24 0,-24 50,0-50,25 0,-1 24,1-24,-1 25,-24 0,-25 0,0 0,0 24,-49 51,24-100,-50 49,26-49,-26 25,51 0,-1-25,-25 49,25-49,-24 25</inkml:trace>
  <inkml:trace contextRef="#ctx0" brushRef="#br0" timeOffset="368039.8075">6574 13543,'0'0,"-25"25,25 0,-25 0,25 0,-25 24,0 26,25-51,0 1,0 25,0-25,0-1,0 1,25 25,0-25,49 24,1 1,74 49,-1-49,76-26,-26 26,50 25,25-75,-50 74,25-74,0 50,-24-1,-26-49,-24 50,-25-50,-75 25,-24-25,74 0,-50 0,75 0,24 0,-24 0,25 0,24 0,-49 0,-25 0,25 0,-50 0,0 0,-24 0,-1 0,1 0,-1 0,1-50,73 50,-24-50,75 50,-100-24,99 24,-74 0,75-75,-25 50,-26 1,26-76,-25 75,0-24,-25-1,25 50,-75-49,0-1,75 0,0 50,-50 0,25-74,-49 74,24-25,0 0,-24 25,-26-24,26 24,-1-50,-49 50,0-25,24 25,-49-25,50 1,-50-1,49 25,-24-50,0 1,25 24,-50 0,24 0,-24-24,0-26,0 50,0-24,0 24,0 0,-24-24,-51 24,1-25,-125 0,75 26,0-1,-49-25,24 1,0-1,-49 50,24-50,0 50,25 0,-24 0,24 0,75 0,-50 25,49 25,-74-50,75 25,0 24,49-49,-50 0,-24 50,49-50,1 0,-50 0,-1 25,-48-25,48 0,-24 99,-74-99,74 0,-25 50,50-26,49 1,-123-25,73 0,-24 0,-49 0,-51 0,26 0,-50 0,25-25,24 25,1-49,49 49,25 0,-25 0,75 0,-1 0,-49 0,25 49,25-49,-50 0,49 0,1 25,-1-25,1 0,49 50,-49-50,-1 0,-24 25,74-25,-49 0,49 0,0 0,1 0,-51 0,26 0,-26 0,1 0,-1 0,1 0,-1 0,1 49,49-49,0 0,-49 0,24 25,26 25,-51-50,50 0,-74 24,25-24,49 0,0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4T08:20:59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16446 8756,'0'-25,"-25"25,-49 0,49 0,0 0,0 25,-24 25,24-26,25 26,0-25,25 0,24-1,-24-24,0 0,0 0,24 0,-24 0,0 25,24 25,-49 0,0-26,0 1,0 0,-24 0,-1-25,0 0,-25 0,26 0</inkml:trace>
  <inkml:trace contextRef="#ctx0" brushRef="#br0" timeOffset="641.7544">16669 9004,'0'0,"50"0,-50-25,25 25,-25-25,24 25,-24-24,0-1,0-25,0 100,0-25,0 24,0-24,0 0,25-25,0 25,25-25,-26 0,51 0,-50 0,-1 0</inkml:trace>
  <inkml:trace contextRef="#ctx0" brushRef="#br0" timeOffset="1001.6342">17240 8607,'0'75,"0"-51,0 76,0-26,0 0,0 1,0-50,0 0,0-1,0 26,49-50,-24 0,0 0,0-25</inkml:trace>
  <inkml:trace contextRef="#ctx0" brushRef="#br0" timeOffset="1375.7258">17016 8830,'0'-24,"50"-1,-25 25,0 0,24 0,-24 0</inkml:trace>
  <inkml:trace contextRef="#ctx0" brushRef="#br0" timeOffset="1705.0027">17909 8855,'50'-25</inkml:trace>
  <inkml:trace contextRef="#ctx0" brushRef="#br0" timeOffset="2016.1125">17909 9079</inkml:trace>
  <inkml:trace contextRef="#ctx0" brushRef="#br0" timeOffset="2712.1358">18554 8806,'-49'0,"24"0,-25 0,50 24,-49 1,49 0,0 25,0-26,0 1,0 25,0-25</inkml:trace>
  <inkml:trace contextRef="#ctx0" brushRef="#br0" timeOffset="3240.8803">18257 8781,'-50'0,"-49"25,74 24,-25-24,26 25,-1-26,25 1,0 25,-25-50,0 25,25 0,25-1,-25 1,25-25,24 0,-24 0,0 0,49 0,-24 0,-25 0,0 0,-1 0</inkml:trace>
  <inkml:trace contextRef="#ctx0" brushRef="#br0" timeOffset="3671.9703">18604 8880,'0'0,"-50"0,25 50,1-1,-1-49,25 50,-25-25,25 0,0-1,0 26,25-50,0 0,24-25,-24-24,0-26,0 50,-25 0,0-24,0 24</inkml:trace>
  <inkml:trace contextRef="#ctx0" brushRef="#br0" timeOffset="4112.0805">19075 8781,'0'0,"-25"0,-24 25,-1 24,50-24,0 0,0 24,0-24,0 0,0 0,25-25,0 0,0 0,24 0,-24-25,0 25,-25-74,0 24,25 0,-25 1,0 24,0 0</inkml:trace>
  <inkml:trace contextRef="#ctx0" brushRef="#br0" timeOffset="4769.3756">17488 9103,'24'0,"1"0,25-24,-25 24,-1 0,26 0,-25 0,0 0,0 0,24 0</inkml:trace>
  <inkml:trace contextRef="#ctx0" brushRef="#br0" timeOffset="5384.3595">19646 8657,'0'49,"0"-24,0 0,0 49,0-24,0-25</inkml:trace>
  <inkml:trace contextRef="#ctx0" brushRef="#br0" timeOffset="5881.9369">20117 8458,'-25'0,"-49"50,49-25,-49 0,49-25,-25 24,50 1,-25 0,25 0,0 24,50-24,-25 0,24 0,26 0,-26-1,1-24,-50 25,50-25,-26 0,51 0,-50 0</inkml:trace>
  <inkml:trace contextRef="#ctx0" brushRef="#br0" timeOffset="6144.1541">20439 8806,'0'24,"0"26,0 24,0-49,0 0,0 0</inkml:trace>
  <inkml:trace contextRef="#ctx0" brushRef="#br0" timeOffset="6359.9906">20439 8632</inkml:trace>
  <inkml:trace contextRef="#ctx0" brushRef="#br0" timeOffset="6969.9405">20737 9004,'0'0,"25"-50,0 50,-25-49,24 24,26 0,-50-24,0 24,25 0,-25-25,-25 50,0 0,0 0,-24 0,24 0,0 25,25 25,-25-50,25 25,0 24,25-49,50 0,-51 0,1 0,50 0,-26 0</inkml:trace>
  <inkml:trace contextRef="#ctx0" brushRef="#br0" timeOffset="7432.482">21382 9079,'25'0,"24"-25</inkml:trace>
  <inkml:trace contextRef="#ctx0" brushRef="#br0" timeOffset="7833.0045">21432 8756</inkml:trace>
  <inkml:trace contextRef="#ctx0" brushRef="#br0" timeOffset="8240.1464">22151 8657,'0'25,"0"24,0 26,0-51,0 1,0 25,0-25,0-1</inkml:trace>
  <inkml:trace contextRef="#ctx0" brushRef="#br0" timeOffset="8896.0386">22647 8483,'0'0,"-25"25,-49 74,49-49,0 24,-24-24,49 24,0-49,0 0,0 0,0 24,24-49,1 0,25 0,-25-49,-1 49,-24-25,0 0,0 0,-24 25,-1 0,-25 0,1 0</inkml:trace>
  <inkml:trace contextRef="#ctx0" brushRef="#br0" timeOffset="9440.1557">22845 8682,'0'-25,"50"25,-25-25,0 25,-1 0,26 0,-25 0,0-25,24 25,-24 0,0 25,-25 0,0 49,0 1,0-26,-25-24,0 49,25-49,0 0</inkml:trace>
  <inkml:trace contextRef="#ctx0" brushRef="#br0" timeOffset="10336.4754">23887 8558,'-25'0,"-49"0,24 0,26 0,-1 0,0 24,25 1,-25 25,25-25,0-1,0 1,50-25,24 25,-24-25,24 0,-49 0,0 50,24-26,-49 1,0 0,0 0,0 0,0-1,-49 1,24-25,-49 0,24 0,25 0,0 0,1 0,24-74,0 24,49 25,-24 1,0-1,24 25,1-25,-50 0,50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3T05:21:28.7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3696 2753,'0'-24,"25"73,0-49,-25 50,0-1,0 1,0 0,0-1,0 26,0-51,0 100,0-49,0-26,0 26,0-1,0 1,0 49,0-99,0 49,0 0,0 1,0-1,0-49,0 99,0-50,0 1,0-1,0 50,0-49,0 24,0 0,0-24,0-1,0 25,0 25,0-99,0 49,0 1,0-50,0 49,0 0,0 1,0-1,0 50,0-49,0-1,0 1,0-1,0 50,0-25,0 0,0-24,0 24,0-49,0 24,0 0,0 1,0-1,0 1,0 74,0-100,25 50,-25 1,0-51,0 26,0-1,0 0,0 1,0-50,0-1,0 51,0-1,0-24,0 0,0-1,0-24,0 25,0-26,0 51,0-1,0-49,0 49,0 1,0-1,0 1,0-51,0 26,0 24,0-49,0 0,0 0,0 24,0-24,0 0,24 0,1-25,0 0,25 0,-26 0,51 0,-50 0,24 0,-24 0,0 0,49-50,-24 50,49-25,-49 1,-25 24,99 0,-100 0,51 0,-26 0,-24 0,0 0,49 0,-24 0,-25 0,49-25,1 25,-1 0,25-25,1 0,24 25,-25 0,25 0,25 0,-75 0,0 0,1 0,-50 0,-1 0,26 25,-25-25,0 0,0 0,49 0,0 0,-24 0,24 0,1 0,49 0,-50 25,1-25,24 49,-50-49,26 0,-1 0,26 25,-76-25,51 0,-1 0,1 0,24 25,-50 0,75 25,25-1,0-49,-50 25,1-25,-26 0,0 0,1 0,-1 50,50-50,-25 49,1-49,48 0,-48 0,24 50,-50-50,25 25,1-25,-51 0,-24 0,0 0,24 0,-24 0,0 0,25 0,-26 0,1 0,0 0,25 0,-26 0,51 0,-1 0,-49 0,25 0,-26 0,1 0,0 0,25 0,-26 0,1 0,0 0</inkml:trace>
  <inkml:trace contextRef="#ctx0" brushRef="#br0" timeOffset="2832.1396">3795 2679,'25'-25,"74"0,-24 25,-1 0,1 0,-1 0,1 0,-1 0,50 0,0 0,25 25,-25-25,124 99,-124-49,74 0,-24-26,-75 1,-24 0,-1-25,75 0,-124 0,24 0,1 0,24 0,-49 0,50 0,-1 0,0 0,50 0,50 0,-75 0,75 0,0 0,-75 0,0 50,50-50,-75 49,1-49,-1 0,0 0,-24 0,49 0,-24-25,74 25,-75 0,25-24,-24 24,24 0,-25 0,25 0,-49 0,24 0,-49 0,25 0,-25 0,-1 0,51 0,-26 0,26 0,-1 0,26 0,-26 0,25 0,0 0,-49 0,24 0,1 0,-50 0,-1 0,26 0,-25 0,0 0,-1 0,51 0,-26 0,-24 0,50-50,-1 50,1-50,-1 50,0 0,-24 0,24 0,-49 0,0-24,0 24,0 24,-25 51,0-1,0 1,0-1,0 0,0 75,0-25,0-49,0 49,0 0,0-50,0 50,0-49,0-1,0 0,49 26,-49-26,0 0,0-49,0 50,0-1,0-49,0 49,0 1,0 49,0-50,0 1,0 49,0 24,0-73,0-1,25 1,-25-1,0-49,0 49,0-49,50 74,-50-74,0 50,0-1,0 0,0 1,0 24,0 0,0-24,0 49,0-100,0 51,0-1,0-24,0 24,0-49,0 50,0-1,0-49,0 49,24-49,-24 124,0-75,0-49,0 74,0-49,0 24,0-49,0 0,0 124,0-125,0 51,0-1,0 1,50-26,-50 1,0-25,0 49,0-24,0-25,25-1,-25 51,0-26,0 26,0-50,0-1,0 51,0-26,0-24,49 50,-49-51,0 26,0-25,0 0,0 0,0-1,0 1,0 0,0 0,-49 0,24-1,0-24,0 0,1 0,-26 0,-24 0,49 0,-50 0,1 0,0 0,-1 0,1 0,-1 0,1 0,49 0,-25 25,-24-25,0 0,-26 25,51 0,-75-25,49 0,1 0,49 0,-24 0,24 0,0 0,-25-50</inkml:trace>
  <inkml:trace contextRef="#ctx0" brushRef="#br0" timeOffset="7304.6934">4465 3597,'0'49,"0"1,-25 24,25 1,0-50,0-1,0 26,0-25,0 0,0-1,0 51,25-75,0 0,0 0,24 0,-24-25,25 0,-50-24,0 24,0 0,0 0,0-24,0 24,0-50,0 51,0-51,0 25</inkml:trace>
  <inkml:trace contextRef="#ctx0" brushRef="#br0" timeOffset="8007.1834">5011 3671,'0'-25,"-50"25,50 25,0 0,0 25,0-26,0 1,0 25,25-50,25 49,-25-49,-1 0,1 0,0 0,-25 25,-25 50,-24-75,-1 0,-25 0,1 0,49 0</inkml:trace>
  <inkml:trace contextRef="#ctx0" brushRef="#br0" timeOffset="8651.1408">5234 3969,'25'0,"25"0,-26-25,1 25,0-25,0 0,-25 1,0-1,0-25,0 25,0 1,0-1,-25 25,25 25,-50-1,50 26,0-25,0 0,0-1,25-24,-25 25,25-25,-25 25,25-25,24 0,-24 0,0 0,25 0,-26-25,1 25,0-25</inkml:trace>
  <inkml:trace contextRef="#ctx0" brushRef="#br0" timeOffset="9087.2537">5631 3746,'0'-25,"25"25,24 25,1-1,-50 51,25-26,-25 1,0 0,0-26,0 26,0-25,0-75,0 25,0-49,0 49,0 0,0-24,0 24</inkml:trace>
  <inkml:trace contextRef="#ctx0" brushRef="#br0" timeOffset="10112.1171">5780 3795,'0'0,"0"-25,25-24</inkml:trace>
  <inkml:trace contextRef="#ctx0" brushRef="#br0" timeOffset="18735.2358">5829 3721,'25'0,"0"0,25 0,-26 0,1 0,25 25,-1-1,-24 26,-25-25,0 0,50 24,-50 1,0-1,0-24,0 0,0 0,-25-25,0 0,25-25,0-25,-25 26,25-1,0 0,0-25,0 26,0-1,50-25,-25 25,0 1,0 24,-1 24,-24 1,0 25,0-25,0-1,25 26,-25-25,25-25,-25 25,25-1,0-24</inkml:trace>
  <inkml:trace contextRef="#ctx0" brushRef="#br0" timeOffset="19783.9107">6425 3721,'25'0,"-1"0,51 0,-75 25,0 24,0-24,25 25,-25-26,0 1,0-74,0 24,0 0,0-25,24 50,26 50,-50 0,0-26,25 26,-25 0,0-26,25-24,-1 0,26-24,-25-1,0 0,-1 0,26 25,0 0,-50 25,24 0,-24 24,0-24,0 0,0 49,0-49,0 25,0-25</inkml:trace>
  <inkml:trace contextRef="#ctx0" brushRef="#br0" timeOffset="21136.1833">7392 3621,'0'50,"0"25,0-1,25-24,-25-26,0 1,25 50,0-75,-25 24,0 26,0-25,0 0,24-25,26 0,-25 0,0 0,99 0,-100 0,26 0,24 0,-49 0,50 0,-51 0,26 0,24 0,-24 0,25 0,-51 0,26 0,-25 0,24-25,-24 25,25-25,-25 25,-1 0,51 0,-1 0,-24 0,-1 0,26 0,-1 0,-24 0,-25 0,49 0,-49 0,0 0,24 0,1 0,24 0,-49 0,50 0,-26 0,26 50,-1-50,-49 0,49 0,-49 0,25 0,-26 0,1 0,25 0,-25 0,49 0,0 0,1 0,-26 0,-24 24,-124-24,-25 0</inkml:trace>
  <inkml:trace contextRef="#ctx0" brushRef="#br0" timeOffset="22639.9015">7318 3547,'0'-25,"0"0,25 25,-1 0,51 0,-50 0,49 0,0 0,1 0,-1 0,-24 0,24 0,-24 0,-1 0,75 0,-99 0,50 0,-1 0,1 0,-1 0,-24 0,-1 0,1 0,-25 0,-1 0,1 0,25 0,24 0,-49 0,25 0,-1 0,-24 0,25 0,-26 0,1 0,25 0,-25 0,49 0,-49 0,49 0,-49 0,0 0,0 0,49 0,-24 0,-25 0,-1 0,26 0,-25 0,0 0,-1 0,26 0,-25 0,0 0,24 0,-24 0,0 0,0 0,24 0,-24 0,0 0,24 0,-24 0,25 25,-50 25,0-1,0 26,0-1,0-24,0 0,0-26,0 51,0-26,0 26,0-50,0-1</inkml:trace>
  <inkml:trace contextRef="#ctx0" brushRef="#br0" timeOffset="23487.5164">4639 4638,'0'25,"0"25,0 24,0-49,0 50,0-1,0 0,0 1,0-1,0-49,0 49,0-49</inkml:trace>
  <inkml:trace contextRef="#ctx0" brushRef="#br0" timeOffset="24191.449">4540 4663,'0'-25,"0"-24,0 24,24 25,1 0,25 0,-1 25,-24 24,-25-24,0 0,0 0,0 0,0 24,0-24,0 25,-25-50,1 25,-1-25,0 24</inkml:trace>
  <inkml:trace contextRef="#ctx0" brushRef="#br0" timeOffset="24984.2256">5110 4961,'0'-25,"0"0,-25 25,1 0,-26-24,25 24,0 0,0 0,-49 0,0 0,49 24,0 26,25-25,-25 24,0-24,25 0,25-25,0 0,25 0,-1-74,-24 49,-25 0,25-25,0 50,49 25,-74 50,25-1,-25-49,0 24,50 26,-26-50,1-1,50-24,-51 0,51-24,24-51</inkml:trace>
  <inkml:trace contextRef="#ctx0" brushRef="#br0" timeOffset="25535.1944">5532 4911,'-75'0,"51"0,-26 0,-24 0,24 0,50 25,0 0,-25-25,25 50,25-1,49-49,-24 0,-25 0,49 0,-49 25,-25 0,-25-25,-49 0,24 0,25 0,1 0</inkml:trace>
  <inkml:trace contextRef="#ctx0" brushRef="#br0" timeOffset="26120.3896">5705 4911,'-74'0,"24"50,26-25,-26 24,50-24,25-25,49 0,-49 0,25 0,-26 0,-24 25,0 0,0 0,-49-25,24 0,0 0,0 0</inkml:trace>
  <inkml:trace contextRef="#ctx0" brushRef="#br0" timeOffset="27847.2144">7442 4787,'0'50,"0"0,0 24,-25 0,25-49,0 50,0-51,0 26,0-25,0 0,0 24,0-24,50-25,49 0,-50 0,1 0,-25 0,24 0,1 0,24 25,-49 0,25-25,-1 0,51 0,-26 0,-24 0,24 0,-24 0,-1 0,26 0,-50 0,24 24,-24-24,25 0,-1 0,1 25,-1 0,-24-25,50 0,-26 25,26-25,-51 0,51 49,-1-49,-24 0,-25 0,-1 0,1 0,25 0,-25 0,0 0,24 0,-24 0,0 0,0 0,24 0,-24 0,49 0,-49 0,0 0,25 0,24 0,0 0,-49 0,0 0,25 0,-26 0,1 0,0 0,25 0,-26 0,1 0,0 0</inkml:trace>
  <inkml:trace contextRef="#ctx0" brushRef="#br0" timeOffset="29415.1066">7367 4614,'25'0,"0"0,25 0,-1 0,26 0,-1 24,-24 1,-26-25,51 0,24 25,-74-25,0 0,-1 0,51 0,-1 0,26 50,-76-50,100 49,-74-49,24 25,-49-25,50 0,-51 0,1 0,0 0,25 0,-26 0,1 0,50 0,-26 0,-24 0,0 0,49 0,1 0,-26 0,1 0,-1 0,26 0,-50 0,0 0,-1 0,26 0,-25 0,0 0,24 0,26 0,-51 0,1 0,0 0,49 0,-49 0,25 0,-25 0,-1 0,1 0,25 0,-50-25,25 25,-1 0,1 0,0-25,0 50,-25 75,0-26,0 0,0-24,0 24,0 1,0-50,0-1,0 1,0 50,0-26,0-24,0 0,0 0,0 24</inkml:trace>
  <inkml:trace contextRef="#ctx0" brushRef="#br0" timeOffset="31127.3252">6028 6350,'0'25,"0"0,25 49,-1-24,-24-26,0 51,25-26,-25-24,0 0,0 0,0 24,0-24,0 0,0 0,0 25,0 24,50-49,0-25,-26 0,1 0,50 0,-26-25,1 25,-1 0,26 0,-50 0,49 0,-24-25,24 25,0 0,-49 0,50 0,-51 0,51 0,-50 0,49 0,-24 0,24 0,1 0,-1 0,-49 0,0 0,49 0,-49 0,24 0,-24 0,0 0,49 0,1 0,-26 0,1 0,24 0,-24 0,-25 0,0 0,24 0,-24 0,50 0,-51 0,1 0,25 0,-25 0</inkml:trace>
  <inkml:trace contextRef="#ctx0" brushRef="#br0" timeOffset="32703.6398">5978 6201,'0'-25,"50"25,-25 0,-1 0,1 0,50 0,-26 0,-24 0,0 0,0 0,24 0,1 0,0 25,-26-25,26 0,24 0,1 0,-1 0,-49 25,99-25,-50 0,1 0,-50 0,49 0,-24 0,24 0,-49 0,0 0,49 0,1 0,-26 0,26 0,-26 0,1 0,24 0,-49 0,0 0,49 0,1 0,-26 0,26 0,-1 0,-49 0,0 0,0 0,24 0,-24 0,25 0,-26 0,1 0,0 0,49 0,-49 0,0 0,0 0,24 0,-24 0,0 0,0 25,0 24,-25 1,0 24,0 1,0-26,0 26,24-26,1 1,-25-25,25 74,-25-74,0 0,0 0,-50-25,26 0,-51 0,1 0,-25 0,-1 0,26 0,-50 0,74 0,1 0,-1 0,25 0,0 0,1 0,-1 0</inkml:trace>
  <inkml:trace contextRef="#ctx0" brushRef="#br0" timeOffset="34016.0968">6350 6350,'-24'0,"-1"0,25 25,-50 0,50 24,0 1,25-50,25 25,24-25,-49 0,49 0,-24 24,-25 1,-1-25,1 0,-25 25,0 0,0 24,-49-49,-26 0,1 50,-1-50,51 0,-1 0,0 0,25-25</inkml:trace>
  <inkml:trace contextRef="#ctx0" brushRef="#br0" timeOffset="34527.2368">6648 6449,'0'75,"0"-1,25-24,-25 24,49-49,-49 0,0-1,25-24,0 0,0-24,0-26,-1 0,-24 26,0-26,0 25,0 0,0 1</inkml:trace>
  <inkml:trace contextRef="#ctx0" brushRef="#br0" timeOffset="34904.8647">6921 6524,'0'24,"0"26,0 0,49-1,-49 1,0-25,0-75</inkml:trace>
  <inkml:trace contextRef="#ctx0" brushRef="#br0" timeOffset="35575.6199">6970 6424,'0'-24,"50"24,-25 0,0 0,-25 49,0-24,0 0,0 49,-25-74,0 0,0 25,50-25,0 0,0 0,-1 0,26 0,-25 0,0 0,-25 25,25-25,-25 49,0-24,-50-25,0 0,25 0,1 0,-1 0</inkml:trace>
  <inkml:trace contextRef="#ctx0" brushRef="#br0" timeOffset="35960.8002">7343 6449,'0'50,"49"24,-49-49,0 49,0-49,0 25,0-25,0-1,0-73</inkml:trace>
  <inkml:trace contextRef="#ctx0" brushRef="#br0" timeOffset="36575.3072">7367 6424,'25'0,"0"0,0 0,24 50,-49-25,0 0,0-50,0-25,50 25,-50 1,0-1,25 25,24 0,-49 25,0-1,0 1,0 25,0-25,0-1</inkml:trace>
  <inkml:trace contextRef="#ctx0" brushRef="#br0" timeOffset="36943.8759">7814 6424,'0'75,"0"-26,0 26,0-50,0-1,0 26,0-25,0 0,0-1</inkml:trace>
  <inkml:trace contextRef="#ctx0" brushRef="#br0" timeOffset="37375.242">7665 6548,'0'-24,"25"-26,0 0,-1 50,-24-24,25 24,0-50,25 50,-26 0</inkml:trace>
  <inkml:trace contextRef="#ctx0" brushRef="#br0" timeOffset="38000.4111">7789 6722,'0'25,"-25"0,50-25,0 0,0 0,-1 0,-24-25,25 25,-25-25,25 25,-25-25</inkml:trace>
  <inkml:trace contextRef="#ctx0" brushRef="#br0" timeOffset="38400.8912">8062 6499,'0'49,"0"26,0 24,0-49,0 24,0-49,0 25,0-26,0-73</inkml:trace>
  <inkml:trace contextRef="#ctx0" brushRef="#br0" timeOffset="38888.4275">7963 6573,'24'-25,"26"1,24 24,-49 0,0 0,0 0,25 0,-26 0,1 0,-25-25</inkml:trace>
  <inkml:trace contextRef="#ctx0" brushRef="#br0" timeOffset="40744.8874">4292 1637,'0'50,"0"-25,0-1,0 100,0-74,0 24,0-49,0 99,0-99,24 25,1-26,-25 1,0 0,0 25,0-26,0 1,25-50,-25-49,50 0,-26 24,-24 25,25-24,0 49,0-25,24 25,-24 0,0 0,49 0,-24 0,-25 49,0-49,-25 25,24 25,-24-25,0 49,0-49,0 24,0-24,25-25,25 0,-50-25,25 1,24-51,-49 26</inkml:trace>
  <inkml:trace contextRef="#ctx0" brushRef="#br0" timeOffset="41129.1805">4986 1761,'0'50,"0"24,0 1,0-1,0-49,50 74,-50-74,0 49,25-49,-25 25,24-50,1 0,0 0,25 0,-1-25,-49 0,25 0,-25-24,0 24</inkml:trace>
  <inkml:trace contextRef="#ctx0" brushRef="#br0" timeOffset="41472.8548">4912 2034,'-25'-25,"25"0,74 1,-49 24,0 0,25 0,-50-25,49 25</inkml:trace>
  <inkml:trace contextRef="#ctx0" brushRef="#br0" timeOffset="41937.3263">5383 1637,'0'50,"0"24,0 1,0-1,0 0,0 50,0-49,0-1,0-49,0 0,25 49,24-49,-24-25,0 0,0 0,24 0,-24 0,0 0,0-25,-25 0,25-24,-25 24,24 25,-24-25,0 0</inkml:trace>
  <inkml:trace contextRef="#ctx0" brushRef="#br0" timeOffset="42280.0156">5358 2009,'0'0,"0"-25,0 1,0-1,50 0,-25 25,49 0,0 0,-24 0,-25 0,49 0</inkml:trace>
  <inkml:trace contextRef="#ctx0" brushRef="#br0" timeOffset="42624.9015">5829 1935,'25'0,"-25"25,0 74,0 0,0 0,0-24,0-1,0-24,0-26,0-73,0-26</inkml:trace>
  <inkml:trace contextRef="#ctx0" brushRef="#br0" timeOffset="43111.552">5879 1761,'25'0,"0"-25,-1 25,51-49,-50 49,24 0,-49 25,0 24,0-24,0 0,0 24,0-24,-49-25,24 0,0 0,-25 0,26 0,-1 0</inkml:trace>
  <inkml:trace contextRef="#ctx0" brushRef="#br0" timeOffset="43527.3056">6350 1836,'0'0,"25"-50</inkml:trace>
  <inkml:trace contextRef="#ctx0" brushRef="#br0" timeOffset="43847.4772">6326 2084,'0'-25,"0"0</inkml:trace>
  <inkml:trace contextRef="#ctx0" brushRef="#br0" timeOffset="46392.123">6747 1811,'0'0,"-25"0,-49 25,24 123,1 1,24-25,-25-25,50 25,-49 25,49-74,0-1,-25-24</inkml:trace>
  <inkml:trace contextRef="#ctx0" brushRef="#br0" timeOffset="46887.1561">7020 1984,'0'0,"-50"124,50-49,-49 74,49-50,-50 0,50-25,0-24,0-25,0 0,0 0</inkml:trace>
  <inkml:trace contextRef="#ctx0" brushRef="#br0" timeOffset="47664.2581">7293 2009,'0'25,"0"49,0-49,0 50,0-26,25 1,0-1,-1-49,26-49,-25-1,-25-24,25-1,-1 26,1 24,-25 0,25 50,-25 25,25-26,-25 1,25 0,-1 0,1-25,0 0,0-25,-25 0,0 0,0-49,0 0,0-1,0 26,0-26,0 50</inkml:trace>
  <inkml:trace contextRef="#ctx0" brushRef="#br0" timeOffset="48335.2095">8087 1935,'0'25,"0"49,0-24,0 24,0-49,0 0,24-1,26-48,-50-1,0-25,25-24,0 74,0 0,-1 0,1 0,0 0,0 25,-25-50,0 0,0-49</inkml:trace>
  <inkml:trace contextRef="#ctx0" brushRef="#br0" timeOffset="48991.8824">8508 1935,'0'25,"0"24,25-24,-25 0,25 0,25-25,-26-25,26 0,-25 25,24 0,-24 0,0-50,-25-24,0 0,0-1,-25 26,25 24</inkml:trace>
  <inkml:trace contextRef="#ctx0" brushRef="#br0" timeOffset="49439.6349">8930 2133,'0'0,"25"0,0 0,-1 0,26-25,-25 1</inkml:trace>
  <inkml:trace contextRef="#ctx0" brushRef="#br0" timeOffset="50328.156">9550 1910,'0'0,"-25"0,-24 25,49 0,-25 24,25-24,0 0,25 24,49-49,-49 25,49-25,-24 0,-25 0,24 25,-49 0,0 24,-49-49,24 0,-25 0,1 0,49-24</inkml:trace>
  <inkml:trace contextRef="#ctx0" brushRef="#br0" timeOffset="50919.9972">10071 1984,'-25'0,"-49"25,74 0,-25 25,25-26,0 1,0 0,0 49,0-24,25-50,0 0,24 0,-24 0,25-25,-50 0,49-74,-49 74,0 1,0-1,0-50,-25 51,-24 24,24-25,0 25,0 0,1 0</inkml:trace>
  <inkml:trace contextRef="#ctx0" brushRef="#br0" timeOffset="51833.2478">10369 1836,'25'24,"-25"100,0-49,0-1,24-24,1-1,-25 1,0-75,0 0,0-49,0 49,0-49,0 49,0 0,25 25,25 0,-1 25,-24 25,-25-26,0 1,0 25,0-25,25-50,0-50,-1 26,-24-1,25 1,25-1,-25 50,-1 0,1 0,0 50,-25-26,0 1,0 0,0 25,0-26,25 1,0-25,-1 0</inkml:trace>
  <inkml:trace contextRef="#ctx0" brushRef="#br0" timeOffset="52376.3209">11088 2108,'50'-24,"-26"24,-24-50,0 25,0-24,0 24,0 0,0 50,-24 24,24-24,0 0,0 25,0-26,24 1,-24 0,50-25,-25 0,0 0,49 0,-49 0,25 0,24 0,-49 0,0 0,24 0</inkml:trace>
  <inkml:trace contextRef="#ctx0" brushRef="#br0" timeOffset="52959.9255">11733 1786,'-50'25,"50"0,-49 24,74-24,-25 0,49-25,26 0,-51 0,51 0,-50 0,-1 0,26 0,-25 0,-25 25,0-1,-50 1,-24-25,49 0,0 0,-24 0</inkml:trace>
  <inkml:trace contextRef="#ctx0" brushRef="#br0" timeOffset="53379.2146">12130 1811,'0'0,"0"49,0 26,0-1,0-49,0 0,0 0,0 24,25-49,-1 0,51-25,-75-24,25 24</inkml:trace>
  <inkml:trace contextRef="#ctx0" brushRef="#br0" timeOffset="53783.347">12155 1563,'0'24,"-25"1,25-50</inkml:trace>
  <inkml:trace contextRef="#ctx0" brushRef="#br0" timeOffset="54255.9052">12452 1538,'-25'0,"25"49,-24 51,24 24,0-25,0-49,0 74,0-75,0-24,0 0,0 0,24-25,26-25,-50 0,25 25</inkml:trace>
  <inkml:trace contextRef="#ctx0" brushRef="#br0" timeOffset="54560.8839">12204 1860,'0'-24,"99"-1,-74 25,25 0,-25 0,-1 0</inkml:trace>
  <inkml:trace contextRef="#ctx0" brushRef="#br0" timeOffset="55104.7608">12626 1935,'0'0,"25"0,0 0,-1 0,26 0,-25 0,0 0,-1 0,-24-25,-49-74,24 99,-74-25,74 25,0 0,-24 0,49 25,-50 49,50-49,0 49,0-49,0 25,0-25,0-1,0 26,0-25,50 24,24-49,-49 50,49-50,-49 0,25 0,-26 0,1 0,0 0</inkml:trace>
  <inkml:trace contextRef="#ctx0" brushRef="#br0" timeOffset="55368.1675">13147 2108,'0'0</inkml:trace>
  <inkml:trace contextRef="#ctx0" brushRef="#br0" timeOffset="55832.7542">13593 1910,'-49'74,"24"-49,25 25,0-1,0 1,0-25,0 0,50 24,-1-49,-24 0,49 0,1 0,-50 0,-1 0,26 0,0 0,-26-49</inkml:trace>
  <inkml:trace contextRef="#ctx0" brushRef="#br0" timeOffset="56352.9151">14040 1910,'-25'0,"-49"25,74 0,0-1,0 26,0-25,0 0,0 24,24-49,1 0,25 0,-25 0,-1-25,-24 1,0-1,0-25,0 25,0 1,0-1,0 0,-24 25,-1 0,0 0,50 0</inkml:trace>
  <inkml:trace contextRef="#ctx0" brushRef="#br0" timeOffset="57215.9596">14461 1836,'0'74,"0"0,0 1,0-1,0 1,0-26,0-24,0 0,0 0,25-75,-25 25,0-49,0-1,25 26,0 24,-25 0,0 0,25 1,-25-26,25 50,-1 0,1 0,0 0,25 0,-1 50,-49-26,0 26,0-25,0 24,0-24,50-74,-50-26,25 1,-1-1,1 75,0-24,0-1,24 25,-24 0,25 0,-1 49,-24 51,25-26,-1 0,-49-24,0-25,0 24,25-24</inkml:trace>
  <inkml:trace contextRef="#ctx0" brushRef="#br0" timeOffset="70432.0798">8211 3721,'0'-25,"-25"25,-50 25,51-25,24 25,-25-25,25 24,-25 1,25 0,-25 0,25 0,0-1,50-24,-1 0,-49-24,25-1,-25-25,25 50,-25-25,25 25,0 25,0 0,-25 0,0 0,24 24,1-49,0 0,49 0</inkml:trace>
  <inkml:trace contextRef="#ctx0" brushRef="#br0" timeOffset="71183.0761">8508 3497,'0'75,"0"-1,0 1,0-50,0 49,0-49,0 24,0-24,25-25,25 0,-50-25,25 1,-1-1,1 25,0-25,0 25,24 0,-24 0,0 0,-25 25,0 0,0-1,0 26,-50-50,26 0,-1 0,0 0,-25 0,26 0</inkml:trace>
  <inkml:trace contextRef="#ctx0" brushRef="#br0" timeOffset="71695.1314">9228 3572,'0'25,"-25"24,25 26,-50-1,1-49,49 49,0-49,0 25,0-25,0-1,0 26,24-50,26 0,-25 0,24 0,-24-50,0 26,0-1</inkml:trace>
  <inkml:trace contextRef="#ctx0" brushRef="#br0" timeOffset="72849.1459">8310 5035,'0'0,"0"25,0 50,0-1,0 0,0 26,0-26,0-24,0-26,0 26,-25-50,25-25</inkml:trace>
  <inkml:trace contextRef="#ctx0" brushRef="#br0" timeOffset="73367.2061">8459 4837,'25'0,"24"0,26 0,-51 0,1 0,0 25,0 0,-25-1,0 51,0-1,-25-49,-25 0,26-25,-1 0,-25 49,25-49,1 0,-1 0</inkml:trace>
  <inkml:trace contextRef="#ctx0" brushRef="#br0" timeOffset="74080.4884">9004 4862,'0'0,"-24"0,-1 0,-25 25,25 24,25-24,0 0,0 24,0-24,0 0,25-50,0-24,-25 24,0 99,0 1,0-1,0-24,0 24,0-49,0 0,0-1,50-24,-26-24,1 24,0-25</inkml:trace>
  <inkml:trace contextRef="#ctx0" brushRef="#br0" timeOffset="74823.9531">9079 5308,'0'0,"25"0,49 0,-24-74,-26-1,-24-49,0 50,0 0,0 24,0-25,0 125,0 25,0-1,0-24,0-26,25 1,0-25,50 0,-26-25,1 1,-50 48,0 1,0 25,-25-25,75-1,-1 1,-24-25,25 0,24 0</inkml:trace>
  <inkml:trace contextRef="#ctx0" brushRef="#br0" timeOffset="152463.9653">14933 3547,'0'74,"-50"1,1 49,-1 0,-24 0,24-50,0 1,26 24,-26-25,50 1,-25-50,25 24,-50 26,50-51,0 1,0 25,0-25,0-1</inkml:trace>
  <inkml:trace contextRef="#ctx0" brushRef="#br0" timeOffset="152960.949">15032 4192,'0'0,"25"25,-25 0,0 49,0-49,0 49,-25-49,25 25,0-26,0 1,0-99</inkml:trace>
  <inkml:trace contextRef="#ctx0" brushRef="#br0" timeOffset="153288.0576">15057 3845,'0'-25</inkml:trace>
  <inkml:trace contextRef="#ctx0" brushRef="#br0" timeOffset="154048.9583">15305 4118,'49'74,"-49"-49,0 24,0 1,0 24,25-74,-25 50,0-25,0 0,25-50,-25 0,0 0,0 0,50 1,-50-1,49 0,-24 25,0 0,0 0,-25 25,24 0,-24-1,0 1,25 25,0-50,0 0,0 0</inkml:trace>
  <inkml:trace contextRef="#ctx0" brushRef="#br0" timeOffset="165976.6983">16223 4266,'-25'-74,"-25"74,25 0,1 0,-1 0,-25 0,25 25,25 0,-24-1,-1-24,25 50,25-50,24 0,-24-50,0 1,0 24,24-25,-49 26,0-26,25 25,-25 75,0-1,0 1,0-25,0 49,0-24,0-25,0-1,0 1,0 25,25-50</inkml:trace>
  <inkml:trace contextRef="#ctx0" brushRef="#br0" timeOffset="166527.6024">16371 4366,'0'0,"25"0,0 0,-25-25,25 25,-25-25,25 25,-1-50,-24 26,0-1,0 0,0 0,-24 25,-26 0,25 50,0-1,25 26,0-50,0-1,0 26,0-25,0 0,0-1,0 1,75-25,-26 0,-24 0,50 0,-1 0</inkml:trace>
  <inkml:trace contextRef="#ctx0" brushRef="#br0" timeOffset="166871.1351">17091 4018,'0'0,"-75"0,26 25,24 50,-25-26,26 1,-26-1,25 26,-24-50,49-1,-25 1</inkml:trace>
  <inkml:trace contextRef="#ctx0" brushRef="#br0" timeOffset="167255.1358">16719 4142,'25'25,"-25"0,24 25,1-26,0 1,0 25,0-1,-1-49,-24 25,25-25</inkml:trace>
  <inkml:trace contextRef="#ctx0" brushRef="#br0" timeOffset="167552.7602">17190 4415,'0'0,"0"-25,25 1,24-26</inkml:trace>
  <inkml:trace contextRef="#ctx0" brushRef="#br0" timeOffset="168319.942">17537 3721,'0'49,"0"26,0-1,0 1,0-1,0 0,0 1,0-26,-25 1,25-25,0 24,0-73,0-1,0 0,0-25,0 1,25-1,0 1,0 49,0-25,-1 25,1 0,0 25,-25-1,0 26,0-25,0 0,0 24,0-24,0 0,0 24,50-49</inkml:trace>
  <inkml:trace contextRef="#ctx0" brushRef="#br0" timeOffset="168704.3437">17885 3820,'0'74,"0"1,0-1,0-24,0 24,0 1,0-51,0 1,0 0,0 0,24-25,1 0,0 0,0 0,24 0,-24-25,0 25,0-25</inkml:trace>
  <inkml:trace contextRef="#ctx0" brushRef="#br0" timeOffset="169032.6441">17934 4142,'25'0,"0"0,24 0,-24 0</inkml:trace>
  <inkml:trace contextRef="#ctx0" brushRef="#br0" timeOffset="169951.4223">18207 4142,'25'0,"-25"50,0-25,0 49,0 1,0-26,0-24,0 0,0-50,0-25,0-24,0 49,0 0,0 1,25-1,-1 25,-24 25,50 24,-25 1,-25-25,0 49,0-24,25-50,24-25,-49 0,0 0,25-24,-25 24,25 0,0 25,-1 50,-24-26,0 1,0 0,0 25</inkml:trace>
  <inkml:trace contextRef="#ctx0" brushRef="#br0" timeOffset="170479.8633">18852 3870,'-50'0,"25"74,25-49,0 0,0 49,0-49</inkml:trace>
  <inkml:trace contextRef="#ctx0" brushRef="#br0" timeOffset="171304.2306">18678 4490,'0'24,"0"-48,25 24,0-25,-25-25,49 25,-49 1,0-100,0 49,25 26,-25-26,0 50,50-49,-50 24,0 26,0-1,0-25,-25 50,-25 0,26 25,24 0,0 0,0-1,0 26,0-25,0 0,0-1,0 26,0-25,0 0,0-1,0 1,24-25,26 0,-25 0,0 0,24 0</inkml:trace>
  <inkml:trace contextRef="#ctx0" brushRef="#br0" timeOffset="172503.4348">19274 3795,'0'0,"0"-49,0 24,0 0,24 25,26 0,-25 0,24 0,-49 25,25 49,-25-49,0 25,0-26,0 1,0 25,0-1,-25-49,1 0,-1 25,0-25,25 50,25-25,-25-1,25 26,-25-25,0 0</inkml:trace>
  <inkml:trace contextRef="#ctx0" brushRef="#br0" timeOffset="172847.198">19398 4514,'49'0</inkml:trace>
  <inkml:trace contextRef="#ctx0" brushRef="#br0" timeOffset="174775.9738">20191 3795,'0'-25,"0"1,-24 24,-26 0,50 24,0 1,-50 25,50-25,0-1,0 1,0 25,0-25,0-1,25-24,0 0,49 0,-49-49,0-1,25 1,-50 24,0-25,0 25,0-24,24 49,-24-25,0 50,-49 24,49-24,0 0,0 25,0-26,0 1,0 0,25-25,24 0,-24 0,49-50</inkml:trace>
  <inkml:trace contextRef="#ctx0" brushRef="#br0" timeOffset="175416.4883">20588 3473,'0'49,"0"1,0-1,0 1,0 49,0-49,0-25,0 0,25-50,-25 0,50 25,-26 0,26 0,-50 25,0 0,25-25,-25 49,0-24,0 0,0 0,-25-25,0 24,0-24,-49 0,49-24,0-1,25 0,0-25</inkml:trace>
  <inkml:trace contextRef="#ctx0" brushRef="#br0" timeOffset="175912.6521">21258 3770,'-74'0,"-1"0,26 25,24 25,0-50,0 25,0-1,25 1,0 0,0 25,0-26,0 1,25 0,25 0,-25-25,49 0,-49 0,49 0,-24-25</inkml:trace>
  <inkml:trace contextRef="#ctx0" brushRef="#br0" timeOffset="176615.8043">22201 3919,'-75'0,"-49"0,-25 0,-49 0,49 0,50 0,49 0,25 0,1 0,24-25,74-24,0 24,-24 0,24 0,-24-24,-25 24,24-25,-24 1,-25 24,0 0,0 0,0 0,-25 100,25-1,0-49,0 99,0-99,0 49,0 1,0-26,0 1,25 24,-25-49,25 50,25-100,-26 0</inkml:trace>
  <inkml:trace contextRef="#ctx0" brushRef="#br0" timeOffset="177007.3626">22225 3597,'-24'74,"24"1,0-1,0 0,0 100,0-124,0 24,0 0,0 1,0-50,0-1,0 1</inkml:trace>
  <inkml:trace contextRef="#ctx0" brushRef="#br0" timeOffset="177534.7624">22126 3597,'0'-25,"0"0,25 0,0 25,0 25,-1 25,-24-26,25 26,0 0,-25-25,0 24,25-24,-25 0,0 0,0 24,0-24,-25 0,0-25,0 0,1 0,-1 0,0 0</inkml:trace>
  <inkml:trace contextRef="#ctx0" brushRef="#br0" timeOffset="178288.8622">22622 3870,'0'-25,"0"0,0 0,0-24,0 24,0-25,-25 50,-24 0,24 0,0 25,0 0,25 0,0 49,0 0,0-24,0-25,0 0,0-1,25-24,0 0,0 0,0-24,-25-1,0 74,0 26,0-1,0 1,-25-51,25 1,0 25,49-50,-24-25,25 0,-25-24</inkml:trace>
  <inkml:trace contextRef="#ctx0" brushRef="#br0" timeOffset="179039.8981">22721 4217,'0'-50,"0"-24,75-50,-75 49,0-24,49 50,-49 24,0-25,0 25,0 0,-24 25,24 25,0 25,0-25,0 0,0-1,24-24,-24 25,50-25,-25-49,-25 73,0 1,0 50,-25-75,25 24,0 1,25-25,49 0,-49 0,0 0,25 0,-26 0,1 0,25 0</inkml:trace>
  <inkml:trace contextRef="#ctx0" brushRef="#br0" timeOffset="181095.6315">13792 5110,'25'0,"99"-50,-50 50,50 0,0 0,50 0,-1 0,-49 0,25 0,-25 0,0 0,-49 0,73 0,-98 0,49 0,-24 0,98 0,51 0,-26 0,50 0,0 0,0 25,-25 25,-24-50,-100 49,25-49,-50 0,1 0,49 0,-50 0,1 0,-1 0,1 0,-1 0,0-25,75 25,-74 0,49 0,-25 0,0 0,100 0,-125 0,50 0,0 0,-50 0,26 0,24 0,-50 0,50 0,-49 0,-1 0,50 0,-50 0,1 0,98 0,26 0,-1 0,75 0,-74 0,-1 0,-74 0,0 0,-74 0,24 0,-24-24,-26 24,26 0,-25 0,124-50,-124 50,49 0,0 0,1 0,49 0,-25 0,0 0,-24 0,-1 0,-24 0,24 0,-74-25,25 25,0 0,0 0,-1 0</inkml:trace>
  <inkml:trace contextRef="#ctx0" brushRef="#br0" timeOffset="201078.8583">20067 4291,'50'0,"24"0,100 0,-25 0,49-49,-24 49,-25 0,-75 0,-24-25</inkml:trace>
  <inkml:trace contextRef="#ctx0" brushRef="#br0" timeOffset="201710.7433">22126 4118,'25'0,"25"0,-26 0,100 0,-49 0,-1 0,50-50,25 50,-50 0,-24 0,-26-25,26-24,-50 49,-1-25,1 25,0-25</inkml:trace>
  <inkml:trace contextRef="#ctx0" brushRef="#br0" timeOffset="206566.9075">19026 695,'-25'0,"-25"24,25 76,-24-26,49 50,0-50,0 1,0 49,0-50,0 1,0-26,25-49,-1 0,1 0,25 0,-25 0,49-49,-24-26,-1-24,-49 74,50-24,-25-1,-25 25,49 0,-49 1,25 24,0 0,0 0,-1 0,26 24,-50 1</inkml:trace>
  <inkml:trace contextRef="#ctx0" brushRef="#br0" timeOffset="206999.9009">19224 918,'0'25,"0"49,0 0,0 50,0-49,0-26,0 1,0 0,0-26,0 51,0-50,0 49,0 1,50-175</inkml:trace>
  <inkml:trace contextRef="#ctx0" brushRef="#br0" timeOffset="207552.6354">19770 546,'0'25,"0"49,0 0,0 26,0-51,0 26,0-1,0-49,0 24,0-24,24-25,1 0,0 0,50 0,-51 0,76 0,-76 0,26-25,-25 25,0 0,-25-24,0-1,0-25,0 25,0-49</inkml:trace>
  <inkml:trace contextRef="#ctx0" brushRef="#br0" timeOffset="207983.7326">19894 595,'0'-24,"0"-1,25 0,-1 0,1 25,0 0</inkml:trace>
  <inkml:trace contextRef="#ctx0" brushRef="#br0" timeOffset="208480.9073">19794 843,'25'0,"25"0,-25-24,24 24,-24-25,0 25,0 0,24-25,-24 25,0 0,0 0,24-50,1 50,-25 0</inkml:trace>
  <inkml:trace contextRef="#ctx0" brushRef="#br0" timeOffset="208903.9583">20439 496,'0'25,"0"74,0-49,0 74,0-50,0 1,0-1,0 0,0-49,0 0,25 0,-25-100,0 51,50-1</inkml:trace>
  <inkml:trace contextRef="#ctx0" brushRef="#br0" timeOffset="209584.0963">20340 595,'0'-24,"0"-1,50-25,24 50,-24 0,24 0,-49-25,0 25,0-25</inkml:trace>
  <inkml:trace contextRef="#ctx0" brushRef="#br0" timeOffset="238751.1188">7318 9699,'0'49,"-50"-24,-24 0,49 24,-50-49,26 25,-1 0,25-25,1 50,-26-50,25 24,-24 1,24 0,0 0,-25 0,26 0,-1-25,50 49,24-49,1 0,-25 25,49-25,-24 25,-26-25,1 0,0 25,0-1,0-24,-1 0,1 0,25 0,-25 0,0 0,-1 0,26 0,-25 25,0-25,24 0</inkml:trace>
  <inkml:trace contextRef="#ctx0" brushRef="#br0" timeOffset="245336.3883">7615 9798,'25'-25,"0"25,0 0,0 74,-25-49,0 0,0 25,0-1,0 1,0-25,24 24,-24-73,0-1,0-25</inkml:trace>
  <inkml:trace contextRef="#ctx0" brushRef="#br0" timeOffset="245839.5513">7715 9525,'0'0,"0"-25,0 0,24 1,1 24,0 0,25 0,-26 0,1 0,0 0</inkml:trace>
  <inkml:trace contextRef="#ctx0" brushRef="#br0" timeOffset="246368.9415">7392 9947,'25'0,"0"0,0 0,-1 0,26 0,0 0,-26-25,1 0,0 25,0 0,24 0,-24 0,0 0,0 0,24 0</inkml:trace>
  <inkml:trace contextRef="#ctx0" brushRef="#br0" timeOffset="246968.2103">8211 9773,'0'74,"-25"26,25-76,-25 1,25 0,0 0,25 0,0-25,0 0,24 0,-24 0,0 0,0 0,-1-25,-24 0,0 0,0-24,-24 49,24-25,0 0</inkml:trace>
  <inkml:trace contextRef="#ctx0" brushRef="#br0" timeOffset="247943.8959">8360 9699,'24'0,"-24"24,0 1,0 0,0 0,0 24,0-24,25 25,-25-25,0-1,25 26,0-50,0 0,24 0,-24-74,0 49,0-25,-1 25,1 1,0 24,0 0</inkml:trace>
  <inkml:trace contextRef="#ctx0" brushRef="#br0" timeOffset="248943.0283">8806 9823,'25'0,"24"0,1 74,-50-49,0 0,25 24,-25-24,0 0,0 0,0-100,49 50,-24-24,-25 24,25 0,0 0,0 25,-25-24,24 24,1 0,0 49,-25-24,0 25,0-26,0 1,0 25,0-75,50 0,-50-49,24 24,-24-24,50 49,-25 25,0 0,-25 50,0-26,0 51,0-50,0 24,0-24,0 0,0 0</inkml:trace>
  <inkml:trace contextRef="#ctx0" brushRef="#br0" timeOffset="250200.2352">7566 15404,'0'25,"-50"49,1-49,-1 0,0-1,26 26,-1-25,-25 0,25 24,25-24,-24 0,24 0,24-1,1 26,25-50,-25 25,24 0,1-1,-25-24,24 0,-24 25,0-25,0 0,-1 0,1 0,25 0</inkml:trace>
  <inkml:trace contextRef="#ctx0" brushRef="#br0" timeOffset="250640.0007">8260 15230,'0'50,"0"49,-74 50,24 0,-24-50,24 0,-24 0,24-24,1-1,49-49,0 0,-25-25</inkml:trace>
  <inkml:trace contextRef="#ctx0" brushRef="#br0" timeOffset="251246.9973">8533 15652,'0'49,"0"-24,0 50,0-51,0 51,0-26,0 1,-25-25,25-75,0-24,0-50,0 49,0 1,0 49,0-24,0-26,0 50,25 1,-25-26,50 50,-1 0,-49 50,25-50,-25 24,0 26</inkml:trace>
  <inkml:trace contextRef="#ctx0" brushRef="#br0" timeOffset="251639.5198">8434 15726,'25'0,"24"0,-24-25,0 25,0 0,24 0</inkml:trace>
  <inkml:trace contextRef="#ctx0" brushRef="#br0" timeOffset="252191.558">8831 15577,'0'25,"0"0,0 0,0 24,25-49,24 50,-24-50,0 0,0 0,-1-25,-24 0,0 1,0-26,0-49,0 49,0 25,0 1,-24-1,-26 25,25 0,0 0,1 0</inkml:trace>
  <inkml:trace contextRef="#ctx0" brushRef="#br0" timeOffset="252694.9269">9128 15404,'25'0,"-25"25,0-1,0 51,0-50,0 49,0-24,0-26,0 1,0 0,0-99,0 49,25-25,-25 25,25-24,0 24,-25 0,24 0,1 1,0-1,0 25</inkml:trace>
  <inkml:trace contextRef="#ctx0" brushRef="#br0" timeOffset="253591.8911">9476 15429,'25'0,"-25"24,0 26,0 24,0-49,0 0,0 49,0-49,0-74,24-1,-24 0,25 26,0-26,0 25,24 25,-24 0,0 0,25 0,-50 25,0 0,0 0,24 24,1-24,-25 0,0 24,0-98,0-26,25 26,-25-26,25 26,-25 24,25 25,-1 0,1 0,25 0,-25 0,-1 25,-24 0,0 49,0-24,0 24,0-49,0 0,0-1</inkml:trace>
  <inkml:trace contextRef="#ctx0" brushRef="#br0" timeOffset="255328.9008">11411 9624,'0'124,"0"-99,0 49,-25 1,25-50,0-1,0-48</inkml:trace>
  <inkml:trace contextRef="#ctx0" brushRef="#br0" timeOffset="256062.8229">11411 9624,'74'0,"-49"0,0 0,-1 0,1 25,0 0,-25 49,0-49,0 0,25 0,0-25,-1-25,1 25,0-25,25-74,-26 74,-24 0,0 100,0-51,0 26,0-25,0 0,0-1,25 1</inkml:trace>
  <inkml:trace contextRef="#ctx0" brushRef="#br0" timeOffset="256848.6628">12031 9649,'0'-25,"24"25,26 0,-25 0,0-25,49 25,-148 0,49 0,-25 0,50 25,-25-25,1 50,-1-50,0 49,25-24,-25 0,25 0,0 24,0-24,0 0,0 0,0 49,50-74,-50 25,49-25,-24 0,0 0,25 0,-26 0,26 0,-25-25,-25-24</inkml:trace>
  <inkml:trace contextRef="#ctx0" brushRef="#br0" timeOffset="257167.048">12055 9872,'0'-25,"50"1,24 24,-49 0,0 0,25 0,-26 0,1-50</inkml:trace>
  <inkml:trace contextRef="#ctx0" brushRef="#br0" timeOffset="257512.3991">12676 9624,'-25'0,"-25"0,50 25,-49 99,49-99,0 49,-25 1,25-1,-50-49,50 25,0-100</inkml:trace>
  <inkml:trace contextRef="#ctx0" brushRef="#br0" timeOffset="257856.3699">12303 9674,'0'-50,"25"50,25-25,-1 1,1 24,25-25,-51-25,1 50,0 0,25 0</inkml:trace>
  <inkml:trace contextRef="#ctx0" brushRef="#br0" timeOffset="258639.302">12874 9500,'0'25,"0"49,0 26,0-26,0 0,0-49,0 0,0 25,-25-1,0-74,25-24,0-26,0 26,0 24,25 25,25-25,-25 25,-1 0,1 0,0 0,25 0,-26 0,1 0,0-74,-25 24,0 25,0 50,0 0,0 49,0-49,0 25,0-25,0-1,0 26,0-25</inkml:trace>
  <inkml:trace contextRef="#ctx0" brushRef="#br0" timeOffset="259231.0278">13196 9748,'0'25,"0"25,0-1,25-24,0 25,0-1,0-49,24 0,-24 0,25 0,-1 0,26 0,-26 0,1 0,-50-25,25-24,-25 24,0 0,0 0,0-24,-25 49,0 0,0 0,1 0,-26 0,0 0</inkml:trace>
  <inkml:trace contextRef="#ctx0" brushRef="#br0" timeOffset="259671.5996">13891 9624,'25'25,"-25"0,0 49,0 1,0-26,0 26,0-51</inkml:trace>
  <inkml:trace contextRef="#ctx0" brushRef="#br0" timeOffset="260224.7047">13891 9649,'0'-25,"25"25,24 0,-24 25,25 25,-25-26,-25 1,0 0,0 0,0 24,0-24,-25 25,0-50,-25 0,26 0,-1 0,25 25,-25-25,-25 0,50-25</inkml:trace>
  <inkml:trace contextRef="#ctx0" brushRef="#br0" timeOffset="260663.5136">14238 9649,'50'0,"-1"0,1 0,24 0,-24 0,-25-25,0 25,0 0</inkml:trace>
  <inkml:trace contextRef="#ctx0" brushRef="#br0" timeOffset="261223.3826">14288 9723,'25'0,"-1"0,1 0,25 0,-25 0,-1 0,26 0,-25 0</inkml:trace>
  <inkml:trace contextRef="#ctx0" brushRef="#br0" timeOffset="261814.9298">14809 9252,'0'25,"25"0,-25 0,0 24,0-24,24-25</inkml:trace>
  <inkml:trace contextRef="#ctx0" brushRef="#br0" timeOffset="262216.8543">14933 9203,'25'0,"-25"74,24-24,-24-26,0 1,25 0</inkml:trace>
  <inkml:trace contextRef="#ctx0" brushRef="#br0" timeOffset="262887.5894">15528 9401,'-25'0,"0"0,-49 25,74 0,0 24,-25-24,25 0,0 24,0-24,25-25,0 0,0 0,-1 0,-24-25,25 1,0-1,-25 0,25 0,0 25,24 0,1 25,-25 25,-25-26</inkml:trace>
  <inkml:trace contextRef="#ctx0" brushRef="#br0" timeOffset="263215.3477">15652 9599,'-25'0,"0"0,1 0,24 25,-25 25,25-25,0-1,0 1,0 0</inkml:trace>
  <inkml:trace contextRef="#ctx0" brushRef="#br0" timeOffset="264159.8153">16049 9500,'0'-25,"0"1,-50 24,26 0,-1 0,0 0,25 24,-25 1,0 0,1 0,24 0,0 49,0-24,0-26,0 1,0 25,0-25,0-1,0 1,24 0,1-25,0 0,25 0,-50-25,24-24</inkml:trace>
  <inkml:trace contextRef="#ctx0" brushRef="#br0" timeOffset="264576.2498">15900 9674,'0'-25,"0"0,0 0,50 25,-25 0,-1 0,26 0,-25 0,0 0,-1 0</inkml:trace>
  <inkml:trace contextRef="#ctx0" brushRef="#br0" timeOffset="264975.5646">16371 9475,'-74'0,"74"75,0-1,0-49,0 49,0-49,0 50,0-51</inkml:trace>
  <inkml:trace contextRef="#ctx0" brushRef="#br0" timeOffset="265494.8616">16223 9401,'0'-50,"24"50,1 0,0 0,0 0,24 0,-24 0,0 0,25 0</inkml:trace>
  <inkml:trace contextRef="#ctx0" brushRef="#br0" timeOffset="265895.6254">16768 9128,'0'50,"0"24,0-49,0 0,0 0,0 24</inkml:trace>
  <inkml:trace contextRef="#ctx0" brushRef="#br0" timeOffset="266639.5247">17041 9054,'0'25,"-25"49,25-49,-49 74,49-25,-50 1,50-50,0-1</inkml:trace>
  <inkml:trace contextRef="#ctx0" brushRef="#br0" timeOffset="267351.5356">17215 9426,'0'25,"25"24,-1-24,1 0,0 0,25-25,-50 24,24 1,1 0,-25 0,-49 0,-26-25,-24 74,0-24,24-26,1-24,49 0,-49 25,74 0</inkml:trace>
  <inkml:trace contextRef="#ctx0" brushRef="#br0" timeOffset="267919.8876">15181 9996,'74'0,"50"0,50 0,49 0,-99 0,75 0,-125 0,-24 0,-26 0,1 0,0 0</inkml:trace>
  <inkml:trace contextRef="#ctx0" brushRef="#br0" timeOffset="268272.5148">15305 10220,'198'49,"-74"-49,50 0,0 50,-125-50,1 0,-25 0,24 0,-24 0</inkml:trace>
  <inkml:trace contextRef="#ctx0" brushRef="#br0" timeOffset="269694.9818">18505 1687,'74'124,"50"-124,75 0,49 0,-25 0,-25 0,1 0,-50-25,-1-25,-48 50,-26-24,-24 24,-26 0,1-50,25 50,-25 0,-1 0,26-25,-25 25</inkml:trace>
  <inkml:trace contextRef="#ctx0" brushRef="#br0" timeOffset="355640.7731">16247 9178,'-24'74,"-51"50,1-49,-25 73,-1-48,-24 24,50-25,-25 50,49-124,25 74,25-74,-25-25,25-25</inkml:trace>
  <inkml:trace contextRef="#ctx0" brushRef="#br0" timeOffset="356152.7745">15230 8384,'-49'0,"-1"25,50 0,-49 74,49 25,-25-50,25 1,0-26,0 26,-50-1,50-99,0-49,0-25,25 49,-25 25</inkml:trace>
  <inkml:trace contextRef="#ctx0" brushRef="#br0" timeOffset="356831.0413">15230 8260,'0'0,"0"-25,25 25,25 0,-25 0,-1 0,1 0,25 0,-1 0,-49 25,0 0,0 24,0-24,0 0,0 0,0 0,-24-1,-1-24,0 25,0-25,-24 0,24 0,0 0,0 0,-24 0,24 0,0 0</inkml:trace>
  <inkml:trace contextRef="#ctx0" brushRef="#br0" timeOffset="357526.7784">15677 8235,'0'25,"0"25,0-1,0 26,0-26,0 26,0-1,0-49,0 0,0 24,50-49,-26 0,1 0,25 0,-50-25,0 1,0-1,49-25,-49-24,0-1,0 1,0 49,0 0,0-24,0 24</inkml:trace>
  <inkml:trace contextRef="#ctx0" brushRef="#br0" timeOffset="358030.8795">16074 8434,'0'0,"0"74,0-49,0 0,0-1,0 26,0-25,0 0,0 24,0-24</inkml:trace>
  <inkml:trace contextRef="#ctx0" brushRef="#br0" timeOffset="358632.001">15925 8409,'0'-25,"0"0,0 0,50 25,-50-24,24 24,26 0,-25 0,0 0,-1 0,26 0,-25 0,0 0,24 0,-24 0</inkml:trace>
  <inkml:trace contextRef="#ctx0" brushRef="#br1" timeOffset="366192.484">15230 8037,'-24'0,"-26"0,0 49,1 26,-1 74,25-75,25 0,-49 1,24 24,-25-74,26 49,24-24,-25-50,0 25,0-1,0 51,25-50,0 24,0-24,0-99,0 24,0 25,0-49,0 49</inkml:trace>
  <inkml:trace contextRef="#ctx0" brushRef="#br1" timeOffset="366775.3406">14933 8111,'0'-25,"25"25,24 0,-24 0,0 0,24 0,-24 50,-25-25,0 0,0-1,0 1,0 50,-25-75,1 24,-26 26,0-25,26 0,-1-25,0 0</inkml:trace>
  <inkml:trace contextRef="#ctx0" brushRef="#br1" timeOffset="367407.3786">15454 8310,'0'24,"0"51,0-1,0-24,0 24,0-49,0 0,0 0,24-1,1-24,0 0,25 0,-26 0,1-24,0 24,-25-25,25-25,-25 25,25-24,0-1,-25-24,0-25,0-1,0 26,0 0,0 24,0 25,0-25</inkml:trace>
  <inkml:trace contextRef="#ctx0" brushRef="#br1" timeOffset="367816.027">16024 7987,'25'25,"-25"25,0 24,0-49,0 49,0 1,0 73,0-73,-25-1,25 50,0-49,0-51,-25 26,25-25,0 0,0-75,0-24</inkml:trace>
  <inkml:trace contextRef="#ctx0" brushRef="#br1" timeOffset="368191.4361">15925 8086,'0'0,"50"0,24 0,0 0,-49 0,74-24,-24-1,-50 25,-1 0,1-25,-25 0</inkml:trace>
  <inkml:trace contextRef="#ctx0" brushRef="#br1" timeOffset="369415.0048">21308 3026,'0'0,"-100"50,-24 74,50 49,-50-49,25 100,-1-75,1-1,0 1,0-74,24 98,26-98,24-51,0 26,-24 0,24-1</inkml:trace>
  <inkml:trace contextRef="#ctx0" brushRef="#br1" timeOffset="370135.3586">22746 3150,'-99'50,"25"49,-26 50,26-25,-25 25,0 0,-1-1,-24 26,25-25,0-50,49-25,25-49,1 50</inkml:trace>
  <inkml:trace contextRef="#ctx0" brushRef="#br1" timeOffset="371360.1343">20142 3597,'25'99,"74"50,-50-75,26 50,-26-74,1 24,-25-24,24-25,-24 24,25-24,-25 0,-1 24,26-24,-25 25,24-25,-49-1,25 1,25 0,-25 25,24-26,1 1,-25 25,0-1,-1-49,26-74,-25 74,0-25</inkml:trace>
  <inkml:trace contextRef="#ctx0" brushRef="#br1" timeOffset="371958.429">21779 3969,'25'0,"24"49,1 1,-25-25,24 24,-24 26,0-50,0-1,24 1,-24-25,0 0,0 0</inkml:trace>
  <inkml:trace contextRef="#ctx0" brushRef="#br1" timeOffset="372934.8226">19571 3547,'-49'25,"-1"74,25 0,-24-24,24-1,-25 25,25-49,25 0,-74-1,74-24,0 25,-25-26,25 1,-25-25</inkml:trace>
  <inkml:trace contextRef="#ctx0" brushRef="#br1" timeOffset="373408.6146">19199 3696,'25'0,"74"50,-49-1,24 75,-24-74,-1-1,-49 1,50-25,-50 0,50-1,-26 26,1-25,0 0,0-25</inkml:trace>
  <inkml:trace contextRef="#ctx0" brushRef="#br1" timeOffset="692542.7509">19249 6152,'0'0,"0"24,0 1,-25 0,25 25,0-26,0 51,0-50,0 49,-50-24,50 74,0-50,-24 0,24 26,0-1,0-25,0 50,0-24,-50 24,50 0,-50-50,50 0,-99 75,99-74,0-1,0-49,0 74,-25-24,25 49,0-50,0 50,0 0,0-50,0 50,0 0,0-49,0-1,0-24,0-25,0 0,0 24,0 26,0-51,0 51,0-50,0-1,0 51,0-1,0-49,0 25,0-26,50 1,-50 0,25-25,24 0,-24 0,0 25,49-25,50 0,75 0,-50 0,124 74,-25-74,24 0,51 0,-1 0,100 0,-100 0,1 0,-1 0,-24 0,-25 0,-124 0,74 0,-124 0,0 0</inkml:trace>
  <inkml:trace contextRef="#ctx0" brushRef="#br1" timeOffset="694654.612">19274 6300,'0'-49,"24"24,-24 0,25 25,0-25,0 1,24-1,1 25,-25 0,0-50,24 50,-24 0,0 0,49 0,1 0,-1 0,1 0,49 0,-50 0,124 0,-123 0,-1 0,50 0,-49 0,-51 0,76-25,-1 25,-25 0,26 0,73 0,-74 0,50 0,-25 0,75 0,-26 0,-24 0,25 0,-25 0,49 0,0 0,1 0,49 0,-99 0,49 0,-74 0,-49 0,-51 0,26 0,-25 0,0 0,24 0,1 50,-50 24,0 50,0-49,0 49,0 0,0 74,0-49,0 50,0-75,0-50,0 50,0 25,0-25,0-50,0 1,0-1,0 1,0-1,0 0,0-49,0 50,0-1,0 0,0 50,-25-24,25 24,-50-25,50 25,0-99,0 24,0-24,0 0,0 0,0 0,0-1,0 1,0 0,0 0,0 0,0 24,-24 1,24-1,0-24,0 0,0 49,0-24,0-25,0 0,0-1,-25 1,25 0,0 0,-25-25,25 25,0-1,0 1,-25 0,0-25,1 0,-26 0,0 25,26-25,-26 0</inkml:trace>
  <inkml:trace contextRef="#ctx0" brushRef="#br1" timeOffset="698071.2608">20712 5432,'0'25,"0"0,0 0,0 49,0 0,0-49,-49 50,49-51,0 26,0-75,0 0,0 1,0-1,0-25,0 25,0 1,0-1,0-25,0 1,0 24,24 25,1-25,0 25,0-25,0 0,-1 25,1-24,0 24,0 0,-25 24,0 1,0 50,-25-75,0 0,25 24,-49-24,49 25,24-25,1 25,0-25,-25 25,25-25,0 25</inkml:trace>
  <inkml:trace contextRef="#ctx0" brushRef="#br1" timeOffset="698616.3355">20936 5631,'49'0,"-24"0,-25 24,25-24,0 0,-1 0,-24-49,0 24,0 0,-24 25,24 25,0 25,0-26,0 1,0 0,49-25,-24 0,0 0,0 0,24 0</inkml:trace>
  <inkml:trace contextRef="#ctx0" brushRef="#br1" timeOffset="699126.6675">21382 5531,'0'25,"0"25,0-25,0-1,25-24,24 0,-49 25,25-25,-25 50,0-25,-25-25,1 0,-26 0</inkml:trace>
  <inkml:trace contextRef="#ctx0" brushRef="#br1" timeOffset="699791.4645">21605 5606,'0'25,"50"49,-50-49,0 0,0 24,25-49,24 0,-24-74,0 49,-25 0,0 0,0-24,0 24,0 0,0 50,0 25,0-26,25 1,-1-25,1 0</inkml:trace>
  <inkml:trace contextRef="#ctx0" brushRef="#br1" timeOffset="700910.6514">21853 5631,'0'24,"0"1,0 0,50 49,-50-24,0-25,0 0,25 24,-25-73,0-1,0 0,0 0,24-49,1 98,0 26,-25-25,0 0,0 24,0-98,0 24,0 0,0 50,0 0,25 49,0-74,0 0,24 0,1-49,-50 24,49-25,-49 25,0 0,0 1,0-26,0 75,0 0,0-1,0 26,50 0,-25-50,0 0,24 0,1-25,-50 0,25 0,-25 0,24 1,-24-1</inkml:trace>
  <inkml:trace contextRef="#ctx0" brushRef="#br1" timeOffset="703383.2956">20911 6722,'74'0,"1"0,49 0,-50 0,0 0,50 0,-49 0,-1 0,1 0,-51 0,26 0,-25 0,0 0,-1 0,1 0,0 0,0 0,0 0,-1 0,26 0,-25 0,0 0,0 0,24-25,-24 25</inkml:trace>
  <inkml:trace contextRef="#ctx0" brushRef="#br1" timeOffset="704710.4894">19497 6400,'0'24,"0"1,0 50,0-51,0 1,0 25,0-25,0-125,49 1,-24 74,0 1,0 24,24 0,1 24,-25 1,0 25,-25-25,24-25,1 49,0-49,0 0,0-49,-25-1,0 25,0-24,0-1,0 25,0-24</inkml:trace>
  <inkml:trace contextRef="#ctx0" brushRef="#br1" timeOffset="706063.3425">19919 6276,'24'24,"-24"1,0 25,25-25,-25-1,0 1,0 0,0 0,0 0,25-1,-25 1,0 0,0 0,25 0,0-25,24-25,-49-50,25 51,-25-26,0 25,25-24,-25 24,25-25,-1 50,26 0,-25 0,24 25,-49 0,0 24,0-24,0 0,0 0,25-50,-25 0,50-24,-50-1,49 50,-49-25,25 50,-25 0,0 49,0-49,0 0,0 24,0-24</inkml:trace>
  <inkml:trace contextRef="#ctx0" brushRef="#br1" timeOffset="706727.4258">20811 7317,'25'0,"0"0,0 0,49 0,1 0,49 0,25 0,49 0,-74 0,74 0,-49 0,50 0,-75 0,-50 50,-24-50,-25 0,-125 0,-24 0</inkml:trace>
  <inkml:trace contextRef="#ctx0" brushRef="#br1" timeOffset="707447.3407">19373 7045,'0'24,"0"26,-50-25,50 0,0 49,-25-24,25-26</inkml:trace>
  <inkml:trace contextRef="#ctx0" brushRef="#br1" timeOffset="708017.0571">19522 7045,'24'0,"1"0,25 0,-25 0,-1 0,26 0,-25 0,-25 24,0 1,0 25,0-25,0-1,-25 1,0 0,-24 0,24 0,0-1,0-24,0 0,1 0,-1 0,25-24</inkml:trace>
  <inkml:trace contextRef="#ctx0" brushRef="#br1" timeOffset="708590.4969">20216 7020,'-25'0,"1"0,-26 0,50 25,-50 49,50-24,0-26,0 1,0 0,25-25,-25 25,25-25,25 0,-50-25,49-25,-49-24,0 49,0 0,25 25,-25-24</inkml:trace>
  <inkml:trace contextRef="#ctx0" brushRef="#br1" timeOffset="708968.4553">20390 6995,'-25'0,"25"25,-50 0,50 49,0-24,0-1,-24 26,24-26,0-98,0-1,0 25</inkml:trace>
  <inkml:trace contextRef="#ctx0" brushRef="#br1" timeOffset="709600.1189">20291 6995,'0'0,"24"0,1 0,0 0,0 0,0 0,-1 0,-24 25,0 0,0-1,0 1,0 25,0-25,-24-1,48-24,26 0,-25 0,0 0,-25 25,0 25,-50-1,0-49,1 0,-26 0,51 0,-1 0,25-24</inkml:trace>
  <inkml:trace contextRef="#ctx0" brushRef="#br1" timeOffset="710864.366">19571 7764,'0'-25,"-25"75,1-26,24 26,0 0,0 24,-25 1,25-51,0 1,0 25,0-25,0-1,0-73</inkml:trace>
  <inkml:trace contextRef="#ctx0" brushRef="#br1" timeOffset="711439.725">19695 7714,'0'0,"25"0,25 0,-26 0,1 0,-25 25,0 0,0 24,-74 1,24-25,25-25,-24 25,24-1,0 1,75-25,-25 0,-1-49</inkml:trace>
  <inkml:trace contextRef="#ctx0" brushRef="#br1" timeOffset="712223.6011">20043 7739,'0'-25,"0"100,-25-75,-25 49,50 1,0-25,0-1,0 51,0-1,0-49,0 25,0-25,0-75,0 25,0 0,0 1,0-26,25 0,25 25,-50 50,0 0,24-25,1 0,0 0,25 0,-26 0,26 0</inkml:trace>
  <inkml:trace contextRef="#ctx0" brushRef="#br1" timeOffset="712662.762">20241 7838,'-25'50,"0"-50,25 74,0-49,0 0,0 0,25-25,25 0,-25-25,24-25,-49 25,0 1,0-1,-25 25,1 0</inkml:trace>
  <inkml:trace contextRef="#ctx0" brushRef="#br1" timeOffset="713038.581">20514 7764,'0'74,"0"25,0-24,-50-50,50 0,0 24,0-24,25-25,0 0,0 0,-1 0,1-25</inkml:trace>
  <inkml:trace contextRef="#ctx0" brushRef="#br1" timeOffset="713359.0789">20464 7937,'0'-24,"25"24,-25-25,50 25,-1-25,1 25,-25 0</inkml:trace>
  <inkml:trace contextRef="#ctx0" brushRef="#br1" timeOffset="713806.3268">20762 7813,'25'0,"-25"25,0 50,0-26,-25 1,25 0,0-26,25 1,24-25,26 0,-50 0,-1-25,1 25,-25-24,0-26,0 25,0-25,-25 50,-24-49,24 49</inkml:trace>
  <inkml:trace contextRef="#ctx0" brushRef="#br1" timeOffset="716359.7361">20539 8781,'0'49,"0"26,0 49,0-50,0 1,0-26,-25 1,25-25,0 0,0 24,0-24,49-25,26 0,-1-50,1 26,24 24,-25-50,1 0,74 1,-75 49,0-25,1 25,-1-50,1 50,-26 0,26 0,-51-24,1 24,25 0,-50-25</inkml:trace>
  <inkml:trace contextRef="#ctx0" brushRef="#br1" timeOffset="717127.3402">20886 8781,'0'-25,"0"0,25-49,24 49,26-25,-1 50,-24-24,49 24,0-50,25 50,0 0,25 0,0-50,-50 26,-74 24,25-50,24 25,-49 0,0 25,-25 50,0-25,0 49,0-49,-25 49,25 1,0-1,0-24,-25-25,25-1,0 26,-25-50,25 25,-25-25,25 25,-24-25,-1 0,-25 0,-49 0,74 0,-49 0</inkml:trace>
  <inkml:trace contextRef="#ctx0" brushRef="#br1" timeOffset="717791.1196">20985 8756,'-49'0,"-1"0,0 25,25 0,25-1,0 26,25-50,50 0,-50 0,49 50,-49-50,24 0,-24 24,0 1,0 0,-25 0,0 49,0-24,-25-50,-49 0,49 0,-25 0</inkml:trace>
  <inkml:trace contextRef="#ctx0" brushRef="#br1" timeOffset="718206.3199">21382 8731,'0'0,"-50"50,50-25,-49 49,-1 0,50-24,0-25,0 0,-25 24</inkml:trace>
  <inkml:trace contextRef="#ctx0" brushRef="#br1" timeOffset="718519.0769">21357 8781,'0'0,"75"25,-51 99,1-75,-25-24,0 0,50 0,-50 24</inkml:trace>
  <inkml:trace contextRef="#ctx0" brushRef="#br1" timeOffset="718904.2446">21159 9004,'0'-25,"0"-24,25 49,-1 0,26 0,-50-25,25 0,24 25,-49-25,50 25,-25-25,0 25,-25-24,24 24</inkml:trace>
  <inkml:trace contextRef="#ctx0" brushRef="#br1" timeOffset="719318.2294">21506 8731,'25'50,"-25"24,25-24,24-1,-24-73,-25-51,0 50,50 1</inkml:trace>
  <inkml:trace contextRef="#ctx0" brushRef="#br1" timeOffset="720430.6444">22002 8558,'-50'0,"26"0,-1 0,0 0,-49 0,24 0,25 24,0-24,25 25,0 25,-24-25,24-1,0 26,0-25,0 0,0-1,0 1,24-25,1 0,0 0,25 0,-26 0,1 0,0-25,-25 1</inkml:trace>
  <inkml:trace contextRef="#ctx0" brushRef="#br1" timeOffset="720766.3368">21779 8756,'49'-25,"26"-24,-50 49,24 0,-24 0</inkml:trace>
  <inkml:trace contextRef="#ctx0" brushRef="#br1" timeOffset="724422.7076">20191 7640,'0'-25,"-24"-25,-1 26,0-1,0 25,0 0,-24 0,24 0,0 0,-49 0,24 25,-24-25,49 0,0 0,-49 0,49 0,-50 24,26-24,24 50,-25-25,-24 24,49 1,0-25,25 0,0-1,0 26,0-25,0 0,0 49,0-49,0 25,0 24,0-49,0 0,25 24,-25 1,50-50,-25 0,-1 0,51 0,-1 0,1 0,-1 0,50 0,-49 0,-1 0,0 0,1 0,-26 0,-24 0,25 0,-1 0,75 0,-49 0,-1 0,25-25,25-25,-99 50,50 0,-1 0,-24 0,-25-24,-1 24,26-25,-25 25,49-75,-49 75,0-24,0-1,-1-25,26-24,-50 49,0 0,0 0,0-49,-74 49,-50-49,-50-1,50 26,-99-51,24 51,-74-26,75 26,-25-1,99 50,0 0,49 0,26 0,24 0,0 0,0 0,0 0,1 50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4T08:18:03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3845 5507,'74'0,"1"0,-1 24,1-24,-1 0,-24 0,-1 0,1 0,-25 0,0 0,-1 0,26 0,24 0,-49-24,0 24,25 0,24 0,-49 0,0 0,24 0,-24 0,0 0,0 0,24 0,-24 0,0 0,0 0,74-25,-25 25,26 0,24 0,-50 0,50 0,0 0,-50 0,-24 0,-25 0,49 0,-49 0,25 0,-26 0,1 0,50 0,-50 0,24 0,-24 0,0 0,24 0,-24 0,0 0,0 0,24 0,-24 0,0 0,0 0,24 0,26 0,-1 0,1 0,-1 0,0 0,-49 0,0 0,49 0,1 0,-25 0,-26 0,1 0,0 0,49 0,-24 0,-25 0,0 0</inkml:trace>
  <inkml:trace contextRef="#ctx0" brushRef="#br0" timeOffset="17648.4375">2034 6821,'25'0,"0"0,0-25,49 25,-24 0,-25 0,-1 0,26 0,-25 0,0 0,-1 0,26 0,-25 0,0 0,24 0,-24 0,0 0,0 0,24 0,-24 0,49 0,1 0,-1 0,26 0,24 0,-25 0,-50 0,75 0,-24 0,-1 0,25 25,-124 0,49-25,-24 0,50 0,-51 0,51 0,-1 0,1 0,-1 0,1 0,49 0,-100 0,26 0,-25 0,0 0,24 0,26 0,-51 0,51 0,-1 0,1 0,-1 0,1 0,-1 0,-49 0,49 0,1 0,-26-25,50 0,-24 25,49-24,-75-1,75 25,-24 0,-1 0,-74 0,99-25,-50 25,-49 0,0 0,24-50,-24 50,50 0,-1 0,0 0,50 0,-24 0,-1 0,-25 0,1 0,-1 0,1 0,-1 0,-49 0,49 0,1 0</inkml:trace>
  <inkml:trace contextRef="#ctx0" brushRef="#br0" timeOffset="20071.9246">4019 7565,'74'25,"25"-25,75 0,-50 0,25 0,-25 0,74 0,-98 0,73 0,-49 0,0 0,-49 0,24-25,-25 25,-49 0,25 0,-26-24</inkml:trace>
  <inkml:trace contextRef="#ctx0" brushRef="#br0" timeOffset="21016.2368">6623 7665,'0'-25,"99"25,100 0,-1 0,50 0,100 0,-100 0,99 0,-99 0,-25 0,-49 0,-25 0,-75 0,-49 0,24-25,-24 25,0 0,0 0,25-50,24 50,-49 0,0 0,49-24,-24 24,24 0,-49 0,99-50,-50 50,1 0,-1 0,0-50,1 50,-1 0,-24 0</inkml:trace>
  <inkml:trace contextRef="#ctx0" brushRef="#br0" timeOffset="22176.803">4118 8607,'124'0,"-50"0,1 0,-1 0,-24 0,-25 0,49 0,-49 0,0 0,49 0,50 0,25 0,-25 0,25 0,-25 0,25 0,-25 0,74 0,-74 0,25 0,-25 0,74 0,-49 0,-25 0,25 0,-25 0,75 0,-75 0,24 0,-73 0,49 0,-50 0,1 0,-51 0,51 0,-1 0,-49 0,25 0,-26 0,26 0,-124 0</inkml:trace>
  <inkml:trace contextRef="#ctx0" brushRef="#br0" timeOffset="22920.5182">4019 9475,'49'0,"125"0,74 0,0 0,25 0,25 0,24 75,-74-75,-99 0,-25 0,-99 0,24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4T08:23:44.2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4664 3101,'0'0,"0"148,0-48,0 24,0-25,0 50,0 49,0-74,0 25,0 49,0 1,0-75,0 74,0 26,0 24,0-25,0-50,0 76,-50-26,50-25,0 1,0-75,0 74,-50-49,50-25,0 25,-49 0,49-25,0 74,0 1,0 24,0 50,0-50,0 124,0-99,0 25,0-50,0 1,0 48,-50-73,50-26,0 1,0 24,0 1,0-1,0 1,0 98,0-73,0-1,0 50,0-50,0-25,-49 26,49-75,-50-25,50 0,-50 24,50 1,0-25,0 75,0 148,0-223,0 50,0-75,0-25,0 1,0-51,0 1</inkml:trace>
  <inkml:trace contextRef="#ctx0" brushRef="#br0" timeOffset="1255.821">4490 2034,'0'0,"-25"0,0 0,1 0,-1 0,0 0,-25 25,50 24,-49-24,49 0,0 25,0-26,0 1,0 0,0 25,0-26,0 1,0 0,0 25,0-1,0-24,25-25,-1 25,26-25,-25 49,0-49,24 0,-24 0,0 0,0 0,24 0,-24 0,0 0,24 0,26 0,-50-24,-1 24,26-25,-25 25,0-25</inkml:trace>
  <inkml:trace contextRef="#ctx0" brushRef="#br0" timeOffset="2912.6809">17885 2654,'0'75,"0"-1,0 75,0 49,0-74,0 0,0 50,0 0,0 24,0-74,0 25,0 0,0 24,0 26,0-1,0-49,0 49,0 1,0-1,0-49,0 99,0-49,0-1,0-24,0-26,0-48,0 24,0 0,0 25,0-75,0 50,0 74,0-74,0 50,0 0,0 24,0-74,0 149,0-75,0 1,0 74,-50-75,50 50,-74-24,49-100,25 24,0-24,0 25,0-25,0 25,0 0,0 25,0 24,0-49,0-25,0 0,0-50,0 50,0-49,0 49,0 25,0-75,0 0,0 50,0 0,0-49,0 49,0 25,0-25,0 74,0-49,0 0,0-25,0 74,0-123,0-1,0-49,0 0,0-1,0 26,0-25,0 49,0 1,0 24,0 0,49 50,-49-124,0 24,0-24,0-74,0-125,0 25</inkml:trace>
  <inkml:trace contextRef="#ctx0" brushRef="#br0" timeOffset="4320.7769">16744 1240,'0'0,"-75"0,25 0,1 0,-26 99,26-99,-1 75,25-1,25-49,50-25,-25 0,49 0,-49 0,49 0,-24 0,0 74,-50 26,0 49,0-75,0 50,0-50,0 1,0-50,0 24,-25-49,-25 0,1 0,49-49,0-1,0 0,0 1,0-26,0 1,0 0,24-1,101 26</inkml:trace>
  <inkml:trace contextRef="#ctx0" brushRef="#br0" timeOffset="5176.0419">17041 1488,'0'50,"0"-25,0 49,0-49,0 49,0-24,0-25,0 0,0-75,0 0,0 1,0-26,0 50,0-24,25 49,0 0,0 25,-25-1,0 1,0 25,0-25,0-75,0 0,49 1,1 74,-50 24,0-24,0 0,0 0,0 24,0-24,0 0,25-25,24 0,26 0,-51 0,51 0</inkml:trace>
  <inkml:trace contextRef="#ctx0" brushRef="#br0" timeOffset="5775.9459">17761 1513,'-50'0,"25"0,0 0,-49 0,49 25,0 24,25 1,0-25,0 25,0-26,0 1,50-25,-1-49,-49 24,25 0,-25-25,0 75,0 0,25-25,0 50,49-26,-24-24,-25 0,0 0</inkml:trace>
  <inkml:trace contextRef="#ctx0" brushRef="#br0" timeOffset="6081.0284">17984 1414,'0'25,"0"49,-25-24,25-26,0 1,0 25,0 24,0-49,0 0,0 0,25-25,24 0</inkml:trace>
  <inkml:trace contextRef="#ctx0" brushRef="#br0" timeOffset="6375.2104">17959 1166</inkml:trace>
  <inkml:trace contextRef="#ctx0" brushRef="#br0" timeOffset="6895.054">18232 1042,'0'74,"0"25,0 1,0-26,0-49,0 49,0-24,0-25,0-1,0 26</inkml:trace>
  <inkml:trace contextRef="#ctx0" brushRef="#br0" timeOffset="7136.4659">18331 1587,'0'-24,"0"-1,25 0,0 25,-25-25,24 25,26-25,-50 1</inkml:trace>
  <inkml:trace contextRef="#ctx0" brushRef="#br0" timeOffset="7526.8813">18777 1265,'0'-25,"-24"25,-26 25,50 25,-50 24,50-49,0 24,0-24,0 0,0 0,0 0,50-25,0 0,-26 0,1 0,25 0</inkml:trace>
  <inkml:trace contextRef="#ctx0" brushRef="#br0" timeOffset="8040.2898">19001 1364,'0'50,"0"-25,0-1,25 1,-1-25,1 0,0 0,25 0,-26 0,1 0,0 0,0 0,0-49,-25 24,0 0,-25 25,0 0,0 0,0 0,-24 0,24 0</inkml:trace>
  <inkml:trace contextRef="#ctx0" brushRef="#br0" timeOffset="8936.687">19274 1215,'24'25,"26"0,-50 49,0-24,0-25,0 0,0 24,25-49,-25-25,25-24,-25-1,0 25,49 1,-49-26,25 25,25 25,-1 50,-49-25,25 74,-25-74,0-1,0 1,25 0,-25-75,49 1,-49 24,25 0,0 0,0 25,24 25,-49 25,0-25,25-25,-25 24,25 26,0-50,25 0,24 0,-24 0</inkml:trace>
  <inkml:trace contextRef="#ctx0" brushRef="#br0" timeOffset="14422.6006">5036 3572,'0'-25,"25"0,-1 25,1 0,25-25,-25 25,49 0,-49 0,49-49,1 49,-1 0,-24 0,24 0,0 0,-49 0,50 0,-51 0,26 0,24 0,1 0,49 0,0 0,0 0,25 0,49 0,-74 0,25 0,-50 0,1 0,24 0,24 0,-123 0,99 0,-25 25,-24-25,-1 49,1-49,-51 0,51 0,-50 0,49 25,1-25,-1 0,0 0,26 50,24-50,-25 0,25 49,-50-49,50 25,-49-25,49 50,25-50,-25 0,-50 0,50 49,0-49,-25 50,-24-50,73 25,-24 0,1-25,-26 0,74 49,51 1,-26-50,-74 0,75 49,-51-49,-24 50,0-50,50 50,-100-50,1 0,49 24,-50-24,1 0,49 0,-75 25,100 0,0-25,-75 50,50-50,-24 24,-26-24,0 0,1 50,49-50,99 50,-148-50,148 49,0-49,25 50,25-1,-75-49,-98 50,-26-50,0 0,-49 0,0 0,49 0,-49 0,50 0,-1 0,25 50,-74-50,50 0,24 0,-50 24,-24-24,124 50,-99-25,24-25,-49 0,24 0,-24 0,0 0,0 0,24 49,-24-49,25 0,-1 0,1 0,-25 0,0 0</inkml:trace>
  <inkml:trace contextRef="#ctx0" brushRef="#br0" timeOffset="14983.0292">16297 4415,'0'25,"0"25,50 24,-1-49,26 24,-26 1,26 0,-26-26,-24-24,0 25,-25 0,0 0,-25-25,-49 25,-1-25,1 0,24 0,25 0,1 49,-26-49,25 0,-24 50</inkml:trace>
  <inkml:trace contextRef="#ctx0" brushRef="#br0" timeOffset="16184.035">9004 2927,'0'0,"-24"0,-1 0,0 0,0 25,25 24,0-24,0 0,0 0,25-25,0 0,0 0,24-25,-24 0,0 0,-25 1,25 24,-25 24,24 1,1 0,0-25,0 0,49 0,-49 0,0-50,0 1,-25 24,49 0,-49-24</inkml:trace>
  <inkml:trace contextRef="#ctx0" brushRef="#br0" timeOffset="16775.1891">9401 2853,'25'24,"-25"1,0 0,0 25,0-26,25-24,0 0,24 0,-49-74,25 74,0-25,0 50,-25 0,25 0,-1-25,26 0,0-25,-50 0,0-25</inkml:trace>
  <inkml:trace contextRef="#ctx0" brushRef="#br0" timeOffset="17472.0701">9749 2853,'24'0,"-24"74,0-24,0 74,0-100,0 1,25 25,0-50,0 0,0 0,24 0,1 0,-50-25,25 0,-25 0,49 50,-49 0,50-25,-25 0,-1 0,1-25,0-24,-25 24,0 0,0 0</inkml:trace>
  <inkml:trace contextRef="#ctx0" brushRef="#br0" timeOffset="17862.9842">10269 3076</inkml:trace>
  <inkml:trace contextRef="#ctx0" brushRef="#br0" timeOffset="18559.8101">10666 2952,'-49'0,"24"0,-25 0,50 25,0-1,0 1,0 0,25-25,0 0,25 0,-50-25,24 0,-24 50,25 74,0-49,-25 24,0-24,0 24,0-49,0 25,-25-50,0 0,1 0,24-25,0 0,0-49,0 49,0-49</inkml:trace>
  <inkml:trace contextRef="#ctx0" brushRef="#br0" timeOffset="19288.0739">10865 3076,'74'25,"-74"-1,25 26,-25 24,0 1,0-50,0-1,0 1,0-50,50-49,-50 24,24 50,-24 25,0 0,25-75,-25 1,50 24,-25 0,-1 0,1 1,0 24,25 0,-26 0,1 0,0 0,25 0</inkml:trace>
  <inkml:trace contextRef="#ctx0" brushRef="#br0" timeOffset="19839.7649">11510 3001,'-50'0,"1"0,49 25,0 0,-25 25,25-26,0 1,0 0,49-25,-24 0,-25-25,25 50,0-25,0 50,24-50,1 0,-1 0,-24 0,0 0,25 0</inkml:trace>
  <inkml:trace contextRef="#ctx0" brushRef="#br0" timeOffset="20136.0267">11857 3076,'0'25,"0"49,0-24,0-26,0 1,25 0,0-25,-1 0,26 0,0-50</inkml:trace>
  <inkml:trace contextRef="#ctx0" brushRef="#br0" timeOffset="20383.2104">11956 2828</inkml:trace>
  <inkml:trace contextRef="#ctx0" brushRef="#br0" timeOffset="20832.7154">12130 2679,'0'74,"0"1,0-1,0 25,0 1,0-51,0 26,0-51,0 1,0 25,49-50,-24 0,0 0,0 0</inkml:trace>
  <inkml:trace contextRef="#ctx0" brushRef="#br0" timeOffset="21055.977">12477 3200,'25'0,"0"0,24-25</inkml:trace>
  <inkml:trace contextRef="#ctx0" brushRef="#br0" timeOffset="21449.0881">12849 3026,'0'99,"-25"-49,25 0,0-26,0 1,25 0,25-25,-25-25,-1 0,1 1,0-1,-25 0</inkml:trace>
  <inkml:trace contextRef="#ctx0" brushRef="#br0" timeOffset="21871.9623">13023 3125,'0'0,"25"50,-1-50,26 0,0 50,24-50,-24 0,24 0,-49 0,24-25,-49 0,0-49,-24 74,-1-25,-25 25</inkml:trace>
  <inkml:trace contextRef="#ctx0" brushRef="#br0" timeOffset="22647.4857">13569 3076,'24'49,"1"-49,-25 75,0-26,0 26,0-26,0-24,0 25,25-25,-25-75,0 25,0 0,0-24,0 24,50-49,-50 49,0 0,24 0,1 0,25 25,-25 0,-1 25,-24 0,25 49,-25-49,0 25,50-125,-25 51,-1-26,1 0,0 50,-25-24,25 24,24 0,26 99,-75-74,0 24,0 1,0 24,0-49,0 25,0-26</inkml:trace>
  <inkml:trace contextRef="#ctx0" brushRef="#br0" timeOffset="24640.7638">16644 5135,'-49'0,"-26"0,-49 0,50 0,-1 0,-49 0,25 0,0 0,-25 0,50 0,-51 0,1 0,50-25,24 0,-74 25,0 0,-24 0,73 0,-74 0,-24 0,98 0,-49 0,0 0,50 0,-1 0,1 0,49 0,-49 0,-50 0,74 0,-24 0,-50 0,49 0,1 0,-50 0,0 0,-25 0,25 0,0 0,-25 0,25 0,25 0,-25 0,49 0,1 0,-50 0,50 0,-50 0,0 0,-25 0,25 0,0 0,-50 0,75 0,-50 0,75 0,-26 0,1 0,-25 0,-25 0,-49 0,49 0,-25 0,-24 0,0 0,-1 0,1 0,-26 0,51 0,24 0,0 0,-25 0,26 0,24 0,49 0,50 0,-49 0,0 0,24 0,0 0,-24 0,-75 0,100 0,-26 0,1 0,-1 0,-24 25,25-25,-1 0,1 25,49-25,-49 0,-1 49,-24 1,25-50,-1 25,-49-25,50 0,24 24,-24 1,-1-25,50 25,-49-25,49 0,-99 0,0 25,75 0,-26-25,1 24,49-24,-25 0,26 0,-1 0,0 0,-99 25,124 0,-25-25,0 0,25-25</inkml:trace>
  <inkml:trace contextRef="#ctx0" brushRef="#br0" timeOffset="25520.8694">5185 5060,'24'0,"-24"25,-24 25,-1-26,0 1,-25 25,26-25,-1-1,0 1,0-25,0 0,25 50,-25-25,1-1,-1 26,0 0,25-26,0 1,25-25,0 0,-1 50,1-50,25 25,0-1,-1 1,-24-25,0 25,0 0,-1 0,26-50,74 0</inkml:trace>
  <inkml:trace contextRef="#ctx0" brushRef="#br0" timeOffset="27545.3">7442 4539,'0'50,"0"-25,0 49,0 0,0-24,0-25,0 25,49-50,26 0,-50 0,74-25,-50-25,-49 25,25-24,25-26,-50 26,25 73,-1 26,-24-25,25 0,0-25,-25 24,25-24,0 0,24 0,-24 0,49-24,-49 24,-25-25,25 25,0-99,-25 74,0-25,0-24,0-1,0 1,0 49</inkml:trace>
  <inkml:trace contextRef="#ctx0" brushRef="#br0" timeOffset="28160.3148">8360 4514,'0'0,"49"0,-24 0,0 0,0 0,24 0,1-24,-50-1,0 0,0 0,0 0,-25 25,0 0,-24 0,-1 0,25 50,0 24,1-49,-1 0,25 0,0 24,0-24,0 0,0 0,25-25,-1 0,1 0,0 0,25 0,-26 0</inkml:trace>
  <inkml:trace contextRef="#ctx0" brushRef="#br0" timeOffset="28735.9625">8707 4217,'0'49,"0"51,0-1,0-50,0 75,0-74,0-25,0-75,25 1,-1 49,26 0,-25 0,0 0,24 0,-24 0,0 24,0-24,-25 25,0 25,0-25,-50 24,-24-49,-1 0,26 0,-26 0,26 0,49-25,0 1,0-1</inkml:trace>
  <inkml:trace contextRef="#ctx0" brushRef="#br0" timeOffset="29151.8339">9352 4440,'0'25,"0"49,0-24,0 24,0 1,0-51,0 1,0 0,0 25</inkml:trace>
  <inkml:trace contextRef="#ctx0" brushRef="#br0" timeOffset="29559.96">9401 4415,'50'0,"24"0,-49 0,0 0,49 0,26 0,-76 0,1 50,0-50,-25 25,0 24,0-24,0 25,-25-50,0 0,-24 0,24 0,0 0,-24 0,49-25</inkml:trace>
  <inkml:trace contextRef="#ctx0" brushRef="#br0" timeOffset="30319.1298">10096 4390,'-25'25,"25"50,0-51,0 1,25-25,0 0,24 0,-24 75,0-75,0 0,24 0,-24 0,0 0,49 0,1-25,-1 0</inkml:trace>
  <inkml:trace contextRef="#ctx0" brushRef="#br0" timeOffset="31103.7976">10617 4465,'-25'-25,"-25"25,26 50,-26-26,50 1,0 25,25-50,74 0,-25 0,-49 0,25 0,-25 25,24-1,-24 26,25 49,-50-74,24 25,-24 24,0-24,0-1,-24-24,-1-25,-25 50,-24-50,-1 0,51 0,-1 0,0 0,-49-50,74 25,24-49,1 49,0-49,74 24,-49 0,-1 1,26-1,-1 50,-24-74,49 49,-99 0,50 0,-26-24,1 49,-25-25,-25 25,1 0,-26 25,50 0,0-1,0 1,0 25,0-25,0-1,25-24,0-24,-1 24,-24-50,0 25</inkml:trace>
  <inkml:trace contextRef="#ctx0" brushRef="#br0" timeOffset="35142.9295">4515 6400,'-25'0,"50"-25,0 25,24-25,-24 25,0 0,49 0,-24 0,-25 0,-1 0,51 0,-1 0,-24 0,24 0,1 0,-1 0,-24 0,49 0,25 0,-50 0,1 0,-1 0,1 0,-1 0,50 0,-50 0,1 0,-1 0,50 0,-49 0,49 0,0 0,-50 0,50 0,-49 0,49 0,25 0,-75 0,50 0,0 0,-50 0,26 0,24 50,24-1,-48-49,-1 0,-25 50,75-50,-74 0,-51 0,51 0,-50 0,49 0,-49 0,49 0,1 0,-1 0,0 0,1 0,-1 0,1 0,-26 0,26 0,-1 0,1 0,-51 0,51 0,-1 0,1 0,49 0,49 0,-24 0,0 0,49 0,1 0,-75 0,25 0,-75 0,0 0,50 25,-49-25,-1 49,1-49,49 0,-50 0,50 0,-49 0,24 0,0 0,50 50,-75-50,50 0,25 0,-50 0,75 49,-50-24,-50 0,1-25,-1 0,75 0,-25 0,0 0,-25 25,25-25,-49 0,49 49,-50-49,25 50,25-50,-49 0,-1 25,75-25,-74 0,49 50,-50-50,0 0,26 0,-51 49,26-49,-51 0,100 0,-49 0,24 25,25-25,75 50,-51-50,51 49,-75-49,49 50,-98-50,-1 0,-49 0,0 0,0 0,24 0,1 25,0-1,24-24,-49 0,49 0,1 25,-26-25,-24 0,0 0,24 0,-24 0,0 0,0 0,24 0,-24 0</inkml:trace>
  <inkml:trace contextRef="#ctx0" brushRef="#br0" timeOffset="35951.5853">17215 6945,'0'25,"25"0,-25 0,49 24,-49-24,25 0,0 0,24 24,-123-49,0 50,49-25,-50 24,26-24,-26 25,26-25</inkml:trace>
  <inkml:trace contextRef="#ctx0" brushRef="#br0" timeOffset="38807.0755">8608 5779,'0'75,"0"-25,0 24,0 0,0-49,0 0,0 0,24-25,1-25,0 25,-25-25,0 0,25 1,-25-1,0 0,0-49,0 49,0-25</inkml:trace>
  <inkml:trace contextRef="#ctx0" brushRef="#br0" timeOffset="39433.0496">9079 5829,'0'0,"-25"0,-74 0,24 50,26-1,24-24,0-25,0 0,25 25,-24-25,24 25,24 0,51-25,-26 24,26 1,24 0,-49-25,-1 50,1-26,-25 1,-25 0,0 0,0 0,-25-25,0 0,-49 0,24 0,25 0,0-50,1 50,24-25</inkml:trace>
  <inkml:trace contextRef="#ctx0" brushRef="#br0" timeOffset="39951.8062">9302 6152,'25'0,"25"0,-26 0,-24-25,0 0,0 0,0 50,0 0,0 0,50-25,0 0,24 0,-49 0,0 0</inkml:trace>
  <inkml:trace contextRef="#ctx0" brushRef="#br0" timeOffset="40288.0463">9674 6102,'0'25,"0"0,0 24,0-74,0 1,0-1,50-50,-50 26</inkml:trace>
  <inkml:trace contextRef="#ctx0" brushRef="#br0" timeOffset="40880.9615">9823 6003,'25'0,"0"0,-1 49,-24 1,0 0,0 24,0-24,0-26,0-73,25-1,0 1,-25-1,0 25,50 25,-26 0,1 0,0 25,0-25,-25 25,0 0,0-1,25 1</inkml:trace>
  <inkml:trace contextRef="#ctx0" brushRef="#br0" timeOffset="41655.4708">10245 5953,'24'50,"-24"-25,0-1,0 1,0 25,0-25,0-75,0 25,0 0,25 25,-25 50,0-25,0 0,0-1,25 1,0-74,25 24,-50 0,49 25,-24 0,0 0,24 25,-49 24,0-24,0 0,0 0</inkml:trace>
  <inkml:trace contextRef="#ctx0" brushRef="#br0" timeOffset="42135.0726">11113 5904,'25'0,"-1"0,-24 49,0 26,0-26,0 26,0-51,0 1</inkml:trace>
  <inkml:trace contextRef="#ctx0" brushRef="#br0" timeOffset="42551.8535">11088 6052,'0'-24,"25"24,49 0,-49 0,25 0,-26 0,1 0,0 0,25 0,-25 0</inkml:trace>
  <inkml:trace contextRef="#ctx0" brushRef="#br0" timeOffset="42967.0905">12105 5928,'0'0,"0"75,0-1,0 1,0-51,0 51,0-26,0-24,0 0</inkml:trace>
  <inkml:trace contextRef="#ctx0" brushRef="#br0" timeOffset="43389.193">12080 5978,'0'-25,"25"25,0 0,24 0,-24 0,0 0,0 0,24 0,1 0,-50 25,0 0,0 24,0 1,-50-25,26-25,-1 0,0 0,0 0,-24 0,24 0,0 0,0 0</inkml:trace>
  <inkml:trace contextRef="#ctx0" brushRef="#br0" timeOffset="43961.2265">12477 6003,'25'0,"-25"49,0 1,25 24,-25-49,25-25,-1 0,1 0,50-25,-51 1,1-1,0 0,0 25,0 0,-1 0,26 0,0 25,-26 24,1-49,0 0,0 25,-25 0,74-25,-49 0,0 0,0-25,-25-49,0-25,0 24,-50 1</inkml:trace>
  <inkml:trace contextRef="#ctx0" brushRef="#br0" timeOffset="44992.6049">13643 6077,'-25'0,"-49"0,24 0,-24 0,49 0,0 0,0 0,-24 25,24 0,0-25,25 25,25-1,49-24,-24 0,-1 0,1 0,-25-49,25 24,-26-25,-24-24,25-25,25 49,-50-49,25 24,-25 51,0-26,0 100,0 24,0 0,0 1,0-25,0-26,0 1,0 25,0-25,0-1,0 1,0 25,0-25,0-1,0 1,0 25</inkml:trace>
  <inkml:trace contextRef="#ctx0" brushRef="#br0" timeOffset="46751.9151">18157 6796,'25'25,"-25"50,25-50,0 24,0 26,-1-51,-24 1,25 0,-25 25,25-50,0 24,0-24,24 0,-24 0,0-24,0-26,-1-24,-24 49,0-25,0 25</inkml:trace>
  <inkml:trace contextRef="#ctx0" brushRef="#br0" timeOffset="48000.6745">18753 7193,'49'0,"-24"0,25-24,-50-1,0-25,0 25,-25 25,0 0,-49 25,74 0,0 49,0-49,0 25,24-25,-24-1,50 1,25-25,-51 0,51 0,-50 0,-1 0,26 0,-25 0,0 0,49-74,-74-1,25 1,-25 0,0 49,0-50,0 51,0-26,0 75,25-25,49 0,-49 0,49 0,1 0,-51 0,26 0,-50 25,-50 49,26-49,24 0,0 24,24-49,26 0,24-49,-49 24,25-25,-25 1,-25 24,0 0,0 50,0 0,0-1,0 1,0 25,0-25,74 49,1-74,-26 0,26 0,-51 0,26-74</inkml:trace>
  <inkml:trace contextRef="#ctx0" brushRef="#br0" timeOffset="48247.3431">19819 6548</inkml:trace>
  <inkml:trace contextRef="#ctx0" brushRef="#br0" timeOffset="48904.0368">20067 6598,'0'0,"0"74,50 1,-50-1,0 1,0-1,0 25,0-49,0 24,0 1,0-26,0-24,0 0,0 25,50-50,-1-50,-49 0,0 26,0-1,0-50,0 51,0-51,-49 1,-26 49,26-25,24 50,0 0,0 0,25-49,50 49,49-25,-99 0,25 25,24 0</inkml:trace>
  <inkml:trace contextRef="#ctx0" brushRef="#br0" timeOffset="49415.7769">20241 6796,'25'0,"0"50,24 25,-49-1,25 0,25-24,-50-25,0 0,0-1,49-24,-24 0,0 0,24 0,1-24,-25-76,-25 76,0-26,0 0,0 100,-50 24,1 50,24-74,0 49,25-74,-50 0,50 49,-24-24,-26-25,50-1,-25 26</inkml:trace>
  <inkml:trace contextRef="#ctx0" brushRef="#br0" timeOffset="53383.4818">19150 7764,'0'25,"-25"-1,25 1,0 50,0-26,0-24,0 0,0 0,0 24,-50-24,50 0,-25 49</inkml:trace>
  <inkml:trace contextRef="#ctx0" brushRef="#br0" timeOffset="54008.0178">19398 7789,'0'49,"0"1,0-1,0 1,0 25,0-51,-50 51,50-26,0 1,-25-50,25 25,25-25</inkml:trace>
  <inkml:trace contextRef="#ctx0" brushRef="#br0" timeOffset="54735.6124">19695 7863,'25'-50,"0"50,0 0,-1 0,1 0,-25 75,0-26,0 26,-25-25,1-26,-1 1,50-25,-1 0,26 0,-25 0,0 0</inkml:trace>
  <inkml:trace contextRef="#ctx0" brushRef="#br0" timeOffset="56529.0794">17810 8012,'-25'0,"-49"0,-50 0,0 0,25 25,-50-25,25 0,-75 0,75 0,-25 0,25 0,-24 0,73 0,1 0,-50 0,49 0,-49 0,0 0,-25 0,25 0,50 0,-100 0,100 0,-50 0,-25 0,75 0,-25 0,-1 0,-24 0,-25 0,75 0,-50 0,0 0,-25 0,-49 0,74 0,-75 0,1 0,-1 0,1 0,49 0,-49 0,-1 0,26 49,-26-24,26 0,24 25,-50-50,75 49,-74-49,-25 50,24-50,26 49,24-49,0 0,-50 0,75 0,-24 0,24 0,-75 0,50 0,25 0,0 0,-25 0,25 0,-24 0,24 0,49 0,-24 0,0 0,-50 0,50 0,-1 0,-98 0,24 0,26 0,-51 0,50 0,25 0,-25 0,50 0,0 0,25 0,-1 25,-74-25,75 0,-1 50,-49-50,50 0,-100 0,26 0,-51 0,75 0,-74 0,98 0,1 0,50 0,24 0,0 0,-25 0,-24 0,0 0,24 0,0-25,26 25,-1 0,25-25,25 0,-1 25,26 0</inkml:trace>
  <inkml:trace contextRef="#ctx0" brushRef="#br0" timeOffset="57129.0235">4639 8161,'0'74,"0"-24,-50-1,-24-24,24 25,25-50,1 25,-1-1,0 1,25 0,0 0,0 0,25-25,0 0,24 24,-24 26,25-50,24 25,0 24,1-49,-1 25,-24 0,-25 0,-1-25,26 0,-25 0,0 0,0 0,24 0,26 0</inkml:trace>
  <inkml:trace contextRef="#ctx0" brushRef="#br0" timeOffset="57759.8274">8831 7640,'0'25,"0"49,0 0,0-24,0 24,0 1,0-50,0 0,0-1</inkml:trace>
  <inkml:trace contextRef="#ctx0" brushRef="#br0" timeOffset="58142.9215">9079 7541,'0'24,"0"51,0-1,0 25,0-24,0-50,0-1,0 1,0 25</inkml:trace>
  <inkml:trace contextRef="#ctx0" brushRef="#br0" timeOffset="58816.1515">9426 7615,'0'0,"25"-25,0 0,0 25,-1 0,1 0,-25-24,25 48,0-24,-25 25,0 25,0-25,0 24,-25-24,-25 0,26 0,-1-1,-25 1,50 0,-49 0,73-25,51 0,-1 0,1 0,-1 0,0 0,1 0,-50 0,-1 0</inkml:trace>
  <inkml:trace contextRef="#ctx0" brushRef="#br0" timeOffset="60346.1472">10220 7665,'49'0,"-49"24,0 1,0 25,0-1,0 1,0-25,0 0,0 24,0-24,25-25</inkml:trace>
  <inkml:trace contextRef="#ctx0" brushRef="#br0" timeOffset="61177.0109">10815 7615,'0'25,"0"0,0 49,0 0,0 1,0-1,0-49,0 0,25 25,-25-26,25-48,0-26,-25 0,0 1,24-1,1 25,0 0,0 25,-25-24,49 24,1 49,-50 1,0-25,0-1,25 26,-25-25,25-50,24-49,-49 49,25 25,0 0,0 0,-1 0,1 0,0 0,25 49,-25-49,-1 0,26 0,-25 0,49 0,-24 0</inkml:trace>
  <inkml:trace contextRef="#ctx0" brushRef="#br0" timeOffset="61529.0877">11783 7813,'0'0,"-25"0,0 0,-25 0,50 25,0 0,0 0,50-25,-25 0,0 0,24 0,-49-25,0-25,25 1</inkml:trace>
  <inkml:trace contextRef="#ctx0" brushRef="#br0" timeOffset="61967.048">11882 7764,'74'25,"-74"-1,50 51,-25-75,24 49,-24-49,0 0,49 0,-24 0,-50-24,49-26,-49 25,0 0,0-24,0 74,0-1,25 1,-25 0,50-25</inkml:trace>
  <inkml:trace contextRef="#ctx0" brushRef="#br0" timeOffset="62207.4502">12279 7541</inkml:trace>
  <inkml:trace contextRef="#ctx0" brushRef="#br0" timeOffset="62584.0753">12527 7367,'25'25,"-25"49,0-49,0 0,0 24,0-24,0 0,0 0,0 0,24-25,26 0</inkml:trace>
  <inkml:trace contextRef="#ctx0" brushRef="#br0" timeOffset="63183.2012">12775 7268,'0'0,"0"74,-50 25,50 1,0-26,0 0,0 1,0-50,0-75,0 0,25 26,0 24,24 0,-24 0,0 0,0 0,-25 24,0 1,0 0,0 0</inkml:trace>
  <inkml:trace contextRef="#ctx0" brushRef="#br0" timeOffset="63575.3872">13097 7565,'0'50,"0"-25,0 0,0-1,25-24,25 0,-26 0,1 0,0 0,-25-49,0-1,0 25</inkml:trace>
  <inkml:trace contextRef="#ctx0" brushRef="#br0" timeOffset="63961.0114">13668 7441,'-50'50,"1"24,24-49,-25 74,50-49,-25-50,0 25,25-50,0-49,0-1</inkml:trace>
  <inkml:trace contextRef="#ctx0" brushRef="#br0" timeOffset="64279.9315">13444 7367,'25'25,"-25"0,50-1,-50 1,25 25,24-25,-49 24,50 1,-25-50,0 0,24 0,-24 0</inkml:trace>
  <inkml:trace contextRef="#ctx0" brushRef="#br0" timeOffset="70552.9892">20315 3572,'-24'25,"24"24,0 26,0 24,0 50,24-50,26 25,0 50,-1-1,1-49,-50-49,0 49,49 25,-49-75,0 25,0-49,0 24,0 1,0-26,0 1,25-50,-25 49,0-24,0 0,0 0,25 24,-25-24,0 0,0 25,0-26,0 1,0 0,50 74,-50-49,0-25,0 24,0-24,0 0,0 25,24-26,-24 1,0 0,0 0,0 24,0-24,50 0,-25-25,74 0,25 0,0 0,75 0,-1 0,0 0,1 0,74 0,-25 0,-50 0,50 0,-24-25,-76-24,26 49,-25-50,0 50,-1-50,-24 50,25 0,-74 0,49 0,-50 0,1 0,-1 0,-49 0,0 0,24-49,-24 49,0 0,49 0,1 0,-75-25,24 25,26 0,-25-25,24-24,1 24,-25 25,-25-25,25 0,-25 0,0 1</inkml:trace>
  <inkml:trace contextRef="#ctx0" brushRef="#br0" timeOffset="72616.7691">20142 3646,'49'0,"1"0,24-25,1-24,74 49,-25-50,0 50,25 0,74-49,-99 49,-50 0,75 0,-50 0,50 0,-25 0,25 0,-25 0,-25 0,0 0,50 0,-25 0,0 0,-49 0,-1 0,75 0,-124 0,0 0,49-25,0 25,-24 0,0-25,-1 0,-24 25,49 0,-49 0,25 0,-25 0,-1 0,1 0,-25-25,50 25,49-24,-49 24,-1-25,1 0,-25 25,-1 0,-24-25,50 25,-25 0,0-25,0 25,-1 0,51-24,-75-26,74 25,-24 25,-25 0,-1 0,26 0,-25 0,0-49,24 49,-24 0,0 0,0 0,24 0,-49 24,0 26,0 24,0 1,0-1,0 1,0 24,0 0,0 25,0-25,0 1,0-26,0 0,0 1,0-1,0-24,0 24,50-49,-50 99,0-74,25 74,-25-50,24 25,1-49,-25-25,0 49,25-24,-25-25,0-1,0 1,25 50,0-26,-25-24,24 0,-24 24,0-24,50 0,-50 25,0 24,0-24,25-1,-25 26,0-1,49 1,-49-26,0 26,0-51,0 1,0 0,25-25,-25 25,0 24,-25-24,25 0</inkml:trace>
  <inkml:trace contextRef="#ctx0" brushRef="#br0" timeOffset="75064.1134">20836 3721,'0'25,"0"-1,0 1,0 50,0-51,0 51,50-26,-50 1,0 0,0 24,25-49,24-25,-24 0,25-25,-25 0</inkml:trace>
  <inkml:trace contextRef="#ctx0" brushRef="#br0" timeOffset="75447.3674">20787 4118,'0'0,"0"-50,24 25,1 0,0 25,-25-24,25 24,25-25,-26 25,1 0</inkml:trace>
  <inkml:trace contextRef="#ctx0" brushRef="#br0" timeOffset="76007.0924">21060 3969,'24'0,"1"0,0 0,0-25,-25 0,0 50,0 0,25-25,-1 0,1 0,0 0,0 0</inkml:trace>
  <inkml:trace contextRef="#ctx0" brushRef="#br0" timeOffset="76336.0486">21308 3969,'0'49,"0"1,0 0,0 24,49 0,-49-24,0 24,0-49,0 0,0 0,0 24,-74-49,24-24,25-1,-74-74,74 74</inkml:trace>
  <inkml:trace contextRef="#ctx0" brushRef="#br0" timeOffset="76655.8051">21332 3746,'25'0</inkml:trace>
  <inkml:trace contextRef="#ctx0" brushRef="#br0" timeOffset="77344.5815">21804 3770,'-25'0,"0"0,-25 0,26 50,-1-50,25 25,0 24,0-24,25-25,-1 0,1 0,0 0,-25 25,25-25,0 0,-1 0,1 0,50 0,-26 0,-24 0,25 0</inkml:trace>
  <inkml:trace contextRef="#ctx0" brushRef="#br0" timeOffset="77792.7693">22176 3671,'-25'0,"0"0,0 0,1 25,24 0,0 0,0-1,49 1,1 0,-25-25,-25 25,49 0,-49 24,50 1,-50-1,-50-49,25 0,-49 0,0-24,-1 24</inkml:trace>
  <inkml:trace contextRef="#ctx0" brushRef="#br0" timeOffset="79393.3661">23664 3746,'0'0,"0"24,0 26,25 24,-25-49,0 25,25-25,-25-1,0 1,49-25</inkml:trace>
  <inkml:trace contextRef="#ctx0" brushRef="#br0" timeOffset="79727.1386">23986 3621,'0'75,"0"-25,0 24,0-24,0-1,0-24,0 49,0-49</inkml:trace>
  <inkml:trace contextRef="#ctx0" brushRef="#br0" timeOffset="80329.1188">24135 3795,'25'-25,"0"25,0-24,0 24,-25 24,0 1,0 50,0-26,-25-24,0 0,25 0,25-25,0 0,24 0,26 0,-51 0,51-25,49 25,-75-25,-24-25</inkml:trace>
  <inkml:trace contextRef="#ctx0" brushRef="#br0" timeOffset="81175.942">20712 2704,'0'25,"0"49,0-49,0 49,50-49,-25-25,49 0,-24 0,-25 0,49 0,-49 0,49-25,1-24,-75-26,24 50,-24-74,0 49,0 1</inkml:trace>
  <inkml:trace contextRef="#ctx0" brushRef="#br0" timeOffset="81791.9877">21308 2654,'0'50,"0"24,0-49,0 49,0-49,0 25,0-75,0 0,24-74,1 49,0-49,-25 74,0 0,25-24,0 49,24 0,-49 25,50-1,-50 26,0-25,0 0,0 24,0-24,0 0,0 0,0 0</inkml:trace>
  <inkml:trace contextRef="#ctx0" brushRef="#br0" timeOffset="82345.1085">22945 2530,'0'-25,"-75"25,26 25,49 25,-25 24,-25-49,50 49,0-24,0-25,99-25,-49 0</inkml:trace>
  <inkml:trace contextRef="#ctx0" brushRef="#br0" timeOffset="82791.9424">23069 2555,'0'0,"-50"25,25 24,0-24,25 25,0-25,0-1,0 1,0 25,25-25,0-25,25 0,-25-25,24 0,-49 0,25-24,-25 24,0 0,0-25</inkml:trace>
  <inkml:trace contextRef="#ctx0" brushRef="#br0" timeOffset="83271.9099">23466 2580,'0'24,"0"26,0 0,0-25,24-25,1 0,25-25,-50-50,0 50,0 1,0-26,0 0,-25 50,0 0,0 0</inkml:trace>
  <inkml:trace contextRef="#ctx0" brushRef="#br0" timeOffset="83583.4457">23738 2381,'0'50,"0"24,-24 1,24-51,0 1,0 25,0-25</inkml:trace>
  <inkml:trace contextRef="#ctx0" brushRef="#br0" timeOffset="84096.1243">23838 2307,'0'25,"-50"-25,0 49,1-49,49 25,-50 0,50 0,75-1,-51-24,1 0,25 0,-25 0</inkml:trace>
  <inkml:trace contextRef="#ctx0" brushRef="#br0" timeOffset="84408.0759">23986 2332,'0'49,"0"-24,0 25,0-26,0 1,0 0,0 25</inkml:trace>
  <inkml:trace contextRef="#ctx0" brushRef="#br0" timeOffset="84639.4581">23986 2158</inkml:trace>
  <inkml:trace contextRef="#ctx0" brushRef="#br0" timeOffset="85272.6059">24259 2406,'25'0,"0"0,0 0,24 0,-24 0,0 0,25 0,-1 0,-49-50,-25 50,1 0,-26 0,25 0,0 0,-24 0,49 25,-50 0,50 25,0-26,0 1,0 0,75 0,-51-25,1 0,25 0,-25 0,24-25,1-25,-50 26,25-1</inkml:trace>
  <inkml:trace contextRef="#ctx0" brushRef="#br0" timeOffset="88184.8545">4440 9128,'0'0,"124"0,25 0,-25 0,0 0,-49 0,-1 0,1 0,-1 0,0 0,-24 0,-25 0,99 0,-50 0,50 0,75 75,24-26,-25-49,-74 0,75 50,-50-1,-1-49,-24 0,-74 25,0-25,-1 0,26 0,49 0,25 50,99-1,-75-49,75 50,-49-50,24 50,-49-50,-26 49,-48-24,-51 0,1-25,24 0,-24 25,49-25,25 0,-49 0,123 49,0 1,1-50,-25 49,-1-49,-49 50,75-50,-51 50,1-50,25 49,-25-49,74 50,-25-50,1 0,49 0,-50 0,1 0,74 0,-75 0,0 0,-73 0,98 0,-25 0,1 0,-1 0,1 0,-75 0,74 0,0 0,-49 0,50 0,-75 0,0 0,-50 0,50 0,-49 0,123 0,-74 0,74 0,1 0,-1 0,1 50,-1-50,-74 0,-74 0,-25 0,-1 0,26 0,-25 0,0 0,-1 0,26 0,-25 0,0 0,49 0,50 0,-74 0,-25 0,-1 0,-98 0</inkml:trace>
  <inkml:trace contextRef="#ctx0" brushRef="#br0" timeOffset="88855.578">17364 9872,'49'0,"1"50,-25-50,24 49,26-24,-1 25,-49-50,25 0,-26 25,-48-25,-51 0,-49 25,74-1,-24 26,49-25,-74 24,49-24,26 0,24-50</inkml:trace>
  <inkml:trace contextRef="#ctx0" brushRef="#br0" timeOffset="90552.5419">9352 9103,'-25'-24,"-50"24,26-50,24 50,-49 0,49 0,0 0,-25 0,26 0,24 25,0 0,0-1,0 26,0 0,49-50,-24 0,0 0,24 0,26 0,-50-25,-1-25,1-24,25-1,0-49,-50 75,0 24,-25 50,0-25,25 49,0-24,-50 49,50 1,0-25,0-26,0 1,0 0,0 0</inkml:trace>
  <inkml:trace contextRef="#ctx0" brushRef="#br0" timeOffset="91017.1825">9501 9029,'24'-25,"1"25,25 0,-1 0,1 25,-25 25,-25-26,0 1,0 0,0 25,0-26,-25 1,0-25,0-49,25 24,0 0,75-49,-75 49,49 0,1 0</inkml:trace>
  <inkml:trace contextRef="#ctx0" brushRef="#br0" timeOffset="91375.3538">9897 8979,'25'0,"0"0,-25 75,0-50,0-1</inkml:trace>
  <inkml:trace contextRef="#ctx0" brushRef="#br0" timeOffset="91584.1329">9922 8682,'0'-25</inkml:trace>
  <inkml:trace contextRef="#ctx0" brushRef="#br0" timeOffset="92063.9851">10096 8930,'0'0,"25"74,-25-49,0 0,24 0,26-25,24-25,-74-25,25 25,-25 0</inkml:trace>
  <inkml:trace contextRef="#ctx0" brushRef="#br0" timeOffset="92624.0907">10418 9004,'0'0,"50"0,-25 0,0 0,24 0,-24 0,0 0,0 0,-1 0,-24-25,-24 0,-51 25,26 0,-26 25,50 0,-24 50,24-26,0-24,25 0,0 0,0-1,0 26,25-50,25 0,-26 0,26 0,-25 0,24 0,-24 0</inkml:trace>
  <inkml:trace contextRef="#ctx0" brushRef="#br0" timeOffset="92864.3818">10741 9252,'25'-49,"-1"49,26 0</inkml:trace>
  <inkml:trace contextRef="#ctx0" brushRef="#br0" timeOffset="93535.9626">11311 9029,'-25'0,"-24"0,-26 50,51-1,-1-24,50-25,24 0,-49 74,0-49,0 0,0 0,0 24,0-24,0 0,0 0,0 0,-49-25,24 0,0 0,-25-25,50-25</inkml:trace>
  <inkml:trace contextRef="#ctx0" brushRef="#br0" timeOffset="94031.2218">11584 9054,'0'0,"-74"25,24 24,50 1,-25-1,1-49,24 75,0-50,0 24,24-49,1 0,25 0,24 0,-24-25,-50 1,0-26,0 25,25 0,-25-24</inkml:trace>
  <inkml:trace contextRef="#ctx0" brushRef="#br0" timeOffset="94519.9396">11733 9178,'0'0,"-25"49,25 1,-49-25,49 0,0-1,24-24,1 0,0 0,49 0,-49-24,0-26,-25 25,0 0,0 1,0-51,0 26</inkml:trace>
  <inkml:trace contextRef="#ctx0" brushRef="#br0" timeOffset="94960.2637">12204 9103,'-25'0,"1"25,-1 0,25 25,25-50,-1 0,26 0,-25 0,0 0</inkml:trace>
  <inkml:trace contextRef="#ctx0" brushRef="#br0" timeOffset="95169.4619">12303 9203,'0'0,"0"24,0 1,0 25,-24-25,-1-1,0 1,0-25,0 0,1 0</inkml:trace>
  <inkml:trace contextRef="#ctx0" brushRef="#br0" timeOffset="95528.0768">12378 8781,'-50'49,"50"100,0-74,0-1,0 1,0-51,0 51,0-50</inkml:trace>
  <inkml:trace contextRef="#ctx0" brushRef="#br0" timeOffset="96008.0889">12849 9252,'-25'0,"-24"0,49 25,-25 0</inkml:trace>
  <inkml:trace contextRef="#ctx0" brushRef="#br0" timeOffset="96672.8339">12775 9252,'0'-25,"74"25,-74-49,0 24,0 0,-74 25,74 25,0 25,-25-50,25 24,0 1,0 25,0-25,25-25,0 24,49 26,-49-50,49 0,1 0,-26 0,-24 0,25 25</inkml:trace>
  <inkml:trace contextRef="#ctx0" brushRef="#br0" timeOffset="97415.6799">13395 9351,'49'0</inkml:trace>
  <inkml:trace contextRef="#ctx0" brushRef="#br0" timeOffset="97784.0459">13792 9103,'0'-24,"0"48,-75 26,75 24,-24-49,24 25,0-25,0-1,0 1,24-25,1 0,25 0</inkml:trace>
  <inkml:trace contextRef="#ctx0" brushRef="#br0" timeOffset="98231.289">13891 9103,'0'0,"-25"0,-24 25,49 0,0 25,0-26,0 1,49-25,1 0,-50-25,25-24,-25 24,24-25,1 50,-25-49,-25 49,-24-50,24 50</inkml:trace>
  <inkml:trace contextRef="#ctx0" brushRef="#br0" timeOffset="98976.0421">14040 9029,'49'50,"-49"-26,25 76,-25-26,50-49,-50 0,0 24,0-74,25 1,-1-26,1 25,-25 0,0 1,25 24,25 0,-26 0,1 0,0 24,0-24,-25 25,25 25,-25-25,0-1,24 1,-24-50,50-24,-50 24,25 0,25-24</inkml:trace>
  <inkml:trace contextRef="#ctx0" brushRef="#br0" timeOffset="99167.4261">14809 9203,'0'0,"74"24,-74 51,0-26,0 1,0 0,0-26,0 1</inkml:trace>
  <inkml:trace contextRef="#ctx0" brushRef="#br0" timeOffset="99584.5098">15106 9500,'0'25,"-24"-25,-1 50,-25-50,25 0</inkml:trace>
  <inkml:trace contextRef="#ctx0" brushRef="#br0" timeOffset="113031.6836">15330 9525,'0'74,"-50"-24,50 0,-50 24</inkml:trace>
  <inkml:trace contextRef="#ctx0" brushRef="#br0" timeOffset="114760.2971">16099 9178,'0'99,"0"0,0 25,0-49,0-1,0 0,-50-24,50-25,0 0,0-100,0 50,0 1</inkml:trace>
  <inkml:trace contextRef="#ctx0" brushRef="#br0" timeOffset="115320.2096">16322 9128,'0'75,"0"-26,0 1,0-1,-25 26,25-50,-25 99,25-25,0-74</inkml:trace>
  <inkml:trace contextRef="#ctx0" brushRef="#br0" timeOffset="116170.1052">16471 9302,'24'-25,"1"0,0 0,0 25,0 0,24-24,-24 24,0 0,0 0,-25 24,0 1,0 0,0 0,0 24,0-24,0 25,-50-25,25-1,-24 26,-1 0,25-26,-24 26,98-50,1 0,-1-25,1 0,25 25,-51 0,1 0,50-24,-51 24,1 0</inkml:trace>
  <inkml:trace contextRef="#ctx0" brushRef="#br0" timeOffset="117512.0611">4812 7913,'25'24,"-25"1,0 50,-25-26,-24 26,-1-1,25-24,1-1,-1-49,25 25,-25-25,25 50,-25-50,25 25,-25-25,25 24</inkml:trace>
  <inkml:trace contextRef="#ctx0" brushRef="#br0" timeOffset="123911.8442">16198 2232,'49'-24,"51"-1,48 25,-73 0,49-50,-50 50,50-49,-49 49,49 0,-50 0,75-50,-25 50,-50-25,75 25,-25-49,25-1,0 0,-25 50,74-74,-74 24,-74 26,49 24,25 0,-49 0,-50 0,-1-25,26 25,-25 0,0 0,-1 0,26-50,24 50,-49 0,50 0,-51 0</inkml:trace>
  <inkml:trace contextRef="#ctx0" brushRef="#br0" timeOffset="124592.1469">16992 2307,'24'0,"26"0,49 0,50-25,49 25,-123-50,-1 50,50 0,-49-49,-50 49,24 0</inkml:trace>
  <inkml:trace contextRef="#ctx0" brushRef="#br0" timeOffset="129303.5564">23738 4118,'50'0,"-25"0,0 0,-1 0,26 0,-25 0,0 0,-1 0,26 0,-25 0,0 0</inkml:trace>
  <inkml:trace contextRef="#ctx0" brushRef="#br0" timeOffset="130008.0542">23862 4316,'0'-25,"50"25,-25 0,24 0,51 0,-75 0,49 0,-24 0,-1 0</inkml:trace>
  <inkml:trace contextRef="#ctx0" brushRef="#br0" timeOffset="134831.5427">23887 3373,'0'0,"0"-49,0 24,0-25,-25 1,-49 24,49 25,-49 0,24 0,-24-25,-1 0,51 25,-51 0,1 0,-1 0,1 0,0 0,49 0,-50 0,50 0,-24 0,24 0,0 25,-49-25,24 0,-24 0,49 0,-74 25,49-25,-49 0,-25 50,-25-1,25 1,25-1,-25 1,25 24,-1-49,26 0,24-25,-24 50,74-26,-50-24</inkml:trace>
  <inkml:trace contextRef="#ctx0" brushRef="#br0" timeOffset="135735.3799">21481 3299,'-25'50,"25"-1,-24-49,-1 50,25-25,-50-1,50 26,-25-25,25 24,0-24,0 0,0 0,0 25,0-26,25 26,0-25,-25 0,0-1,25-24,0 0,24 0,-24 0,0-24,0 24,24 0,-24 0,0 0,24 0,-24 0</inkml:trace>
  <inkml:trace contextRef="#ctx0" brushRef="#br0" timeOffset="139336.255">17041 10492,'-74'0,"-1"0,-49 0,50 0,-50 0,49 0,-24 0,-74 0,24 0,-99 0,99 0,-50 0,1 0,74 0,-74 0,24 0,0 0,-49 0,0 0,24 0,1 0,49 0,25 0,-50 0,1 0,49 0,0 0,-50 0,1 0,-26 0,1 0,-1 0,1 0,24 0,-49 0,24 0,1 0,24 0,26 0,-26 0,0 0,100 0,-50 0,49 0,-24 0,0 0,25 0,-1 0,1 25,-25 25,24-50,1 25,-1-25,26 24,-51 1,26 0,24-25,-24 0,0 50,24-50,-49 49,-50 1,25-50,-25 0,25 0,-25 25,25-25,-99 74,25-24,74-50,-125 49,76-49,-26 50,1-50,0 49,-51-49,51 0,49 0,-124 0,149 0,-74 0,49 0,25 0,50 0,-26 25,76-25,-51 50,50-50,1 0,-1 0,25 25,25-25,-1 0</inkml:trace>
  <inkml:trace contextRef="#ctx0" brushRef="#br0" timeOffset="140249.1775">4837 10988,'-25'0,"25"25,-24-25,-1 25,0 25,0-50,25 24,-25 1,25 0,0 0,0 25,25-50,0 24,0 1,0-25,24 0</inkml:trace>
  <inkml:trace contextRef="#ctx0" brushRef="#br0" timeOffset="141439.3389">5408 11336,'0'0,"25"0,24 25,-24 24,25 1,-50 24,0-24,24-1,-24-73,0-26,50 0,-50 1,25 24,24-25,-24 26,25-26,-25 50,24 0,-24 0,0 0,24 0,1 74,-50 26,0-51,0 26,0-51,0-73,0 24,0-49,0-1,25 26,-25 24,49 0,-49 0,50 25,-25 0,0 50,0 49,-25-74,0 24,0-24,0 0,0 0,0 24</inkml:trace>
  <inkml:trace contextRef="#ctx0" brushRef="#br0" timeOffset="142087.2678">6350 11311,'0'0,"50"0,0 25,-26 0,26-25,-50 24,25-24,24 25,-24-25,0 0,-25-49,50 24,-50 0,0-25,0 75,0 0,-25 0,25 24,-25-24,-25 0,50 25,0-26,0 1,-24-25,24 25</inkml:trace>
  <inkml:trace contextRef="#ctx0" brushRef="#br0" timeOffset="143120.1533">7715 11212,'-75'0,"50"0,-24 0,24 0,0 0,-24 0,24 25,25-1,-25 1,0-25,25 50,25-50,0 0,24 0,-24 0,0 0,25 0,-1-75,-24-24,0 49,-25-49,25 50,-25-1,49-24,-49 49,0 0,-25 99,25 1,-24-26,24 26,0-50,0-1,-50 26,50 25,0-51,0 1,0 0,0 25,0-26,0 26,25-50</inkml:trace>
  <inkml:trace contextRef="#ctx0" brushRef="#br0" timeOffset="144000.0771">7888 11460,'25'0,"25"-25,-50 0,24 0,1-49,-25 24,50 26,-25-51,-1-24,1 99,0 0,0 0,0 0,-25 49,0 1,0-25,0 0,0 0,0-1,74-24,-24 0,-25 0,-1 0,26 0,-25 0</inkml:trace>
  <inkml:trace contextRef="#ctx0" brushRef="#br0" timeOffset="144328.1654">8484 10988,'0'50,"-25"0,25-26,0 51,0-25,0-26,25-24,-1 0,1 0,25 0</inkml:trace>
  <inkml:trace contextRef="#ctx0" brushRef="#br0" timeOffset="144744.555">8484 10666,'-25'-25,"25"-24,0 24</inkml:trace>
  <inkml:trace contextRef="#ctx0" brushRef="#br0" timeOffset="145311.9839">8608 10988,'0'0,"74"0,-24 25,-1 50,-24-51,-25 26,50-25,-50 0,49 0,-24-50,0-50,24-74,-24 50,25 0,-25 49,24 26</inkml:trace>
  <inkml:trace contextRef="#ctx0" brushRef="#br0" timeOffset="145920.9293">9228 10889,'0'0,"24"0,1 0,25 0,-25 0,0 0,49 0,-74-25,25 1,-25-1,0 0,-50 0,25 25,-49 0,49 50,0-50,0 49,25 26,0-50,0-1,0 26,0-25,0 0,0-1,0 26,0-25,0 0,25-25,0 25,0-25,0 0,24 0,-24-25,0 25,0 0,-25-25,25 25</inkml:trace>
  <inkml:trace contextRef="#ctx0" brushRef="#br0" timeOffset="148591.2454">4713 12105,'-49'0,"24"0,74 0,-24-25,50 25,-1 0,0 0,1 0,-1 0,1 0,-1 0,-49 0,0 0,0 0,49 0,-24 0,-26 0,51 0,24 0,-49 0,24 0,-24 0,-1 0,26 0,-26 0,26 0,-1 0,1 0,-1 0,50 0,0 0,25 25,-25-25,0 24,0 1,-25-25,-24 0,24 25,-25 25,1-50,-1 49,75-24,0 25,-25-50,24 49,51 1,-75-50,50 50,-50-50,0 49,-50-49,25 50,0-25,1-1,49 26,-1-25,51 49,-26-24,26-1,24 1,50 49,-50-99,-24 50,49 24,-75 1,26-1,-26-49,1 49,0-49,-1 50,75-75,-49 24,24 1,-25-25,1 0,24 50,-99-50,25 49,-25-49,0 50,50-50,-75 0,0 25,50-25,-25 0,-74 25,98-1,-73-24,74 50,49 0,-74-50,-50 0,1 0,49 24,-99-24,49 0,1 0,-1 0,0 0,1 0,49 0,25 0,-25 0,25 50,-25-50,-25 50,-25-50,-49 0,0 0,24 0,-24 0,0 0,0 0,49 0,1 0,-26 0,-24 0</inkml:trace>
  <inkml:trace contextRef="#ctx0" brushRef="#br0" timeOffset="149479.4749">17190 13891,'25'0,"0"24,-1-24,1 0,0 25,-25 25,-50 24,26-49,-26 25,-49 49,74-50,0 1</inkml:trace>
  <inkml:trace contextRef="#ctx0" brushRef="#br0" timeOffset="150408.0913">9252 12105,'0'0,"-74"0,24 0,1 24,24 26,-25-25,50 0,-24-25,24 49,-25-24,25 0,0 0,0 24,25-49,-1 0,26 0,0 50,-1-50,-24 0,0 0</inkml:trace>
  <inkml:trace contextRef="#ctx0" brushRef="#br0" timeOffset="151089.1435">9451 12154,'-25'0,"-49"0,24 0,25 50,0-25,1 0,24-1,-25 1,25 50,0-51,25-24,-1 0,51-24,-75-1,0-25,25 50,0 75,24-75,-49 24,50-24,-25 0,-1 0,26 0,-25 0</inkml:trace>
  <inkml:trace contextRef="#ctx0" brushRef="#br0" timeOffset="151408.5427">9798 11857,'0'24,"0"51,0-1,0 1,0 49,0-50,0 1,0-51,0 51,0-50,0 24,75-49,-1 0,-24 0</inkml:trace>
  <inkml:trace contextRef="#ctx0" brushRef="#br0" timeOffset="151927.7667">10170 12502,'0'0,"25"0,0 0,0 0,24-25,-49 0,0 0,0 0,0-24,-49 49,24 0,-25 25,50-1,0 26,0-25,0 0,0 24,0-24,0 0,0 0,25-1,0-24,49 0,1 0,-26 0,1-24,-25-26</inkml:trace>
  <inkml:trace contextRef="#ctx0" brushRef="#br0" timeOffset="152441.5425">10542 12477,'0'25,"0"-1,0 1,0 0,0 25,0-26,25 1,0-50,0-24,-25-26,49 51,-49-1,25-25,0 50,0 124,0-124,-25 25,0 49,0-49,24 0,-24 0,50-25,-25 0,49 0,1 0</inkml:trace>
  <inkml:trace contextRef="#ctx0" brushRef="#br0" timeOffset="153057.1252">11212 12551,'-50'0,"50"-25,-49 25,24 50,0-25,0 0,25-1,0 1,0-50,50-49,0-25,-50 49,0-24,24 24,-24 25,0-24,0 98,-24 51,24-26,0-49,0 0,0-1,0 26,0 0,24-50,26 0,0 0</inkml:trace>
  <inkml:trace contextRef="#ctx0" brushRef="#br0" timeOffset="153943.1633">11535 12378,'-50'0,"25"0,0 24,1 26,24-25,0 24,-25-49,25 25,49-74,-49-1,0 25,0-24,25 24,50 74,-26 75,26 0,24-49,0 24,-49-74,24 0,-49-25,49 0,-49 0,25 0,-1-25,-24 0,25-49,-26 49,1 0,0-25,25 26,-26 24,1 0,0 0,0 24,-25 1,0 0,50 74,-50-24,0-51,49-123,-49 25,25 49,0 0,0-49,24 49,-49 0,25 25</inkml:trace>
  <inkml:trace contextRef="#ctx0" brushRef="#br0" timeOffset="154235.5857">12750 12923,'25'25,"0"-25,24 0,-24 0,-25-25,25 0</inkml:trace>
  <inkml:trace contextRef="#ctx0" brushRef="#br0" timeOffset="155304.3663">13668 12799,'0'0,"-50"50,50-1,-25 26,-24-50,24 49,0-24,0-26</inkml:trace>
  <inkml:trace contextRef="#ctx0" brushRef="#br0" timeOffset="155777.111">14586 12675,'0'75,"-25"-1,25 25,0 0,0-24,-25-26,25-24,0 0,0-75</inkml:trace>
  <inkml:trace contextRef="#ctx0" brushRef="#br0" timeOffset="156151.8289">14685 12700,'0'74,"0"-24,0 24,0 1,0-50,0 49,0-49,0 49,0-24,0-25,0 0,0-1,49-24,-24 0</inkml:trace>
  <inkml:trace contextRef="#ctx0" brushRef="#br0" timeOffset="156879.3689">14982 12824,'0'0,"25"0,-25-25,50 25,-25-25,-1 25,26 0,-25 0,0 0,-1 0,-24 50,0 0,0-1,0-24,0 49,-74-24,0 24,49-74,-50 25,26 0,24 0,50-25,0 0,-1 0,26 0,-25 0,0 0,-1 0,26 0,-25 0,24 0,-24 0,0 0</inkml:trace>
  <inkml:trace contextRef="#ctx0" brushRef="#br0" timeOffset="160777.3413">16744 14114,'0'0,"-75"0,50 25,-49-25,-1 0,1 0,24 49,-24-49,0 0,49 0,-50 0,-24 25,50-25,-75 0,49 0,-49 0,50 0,-1 0,-49 0,0 25,25 0,-25-25,-25 49,0-49,25 50,-149-50,100 25,-26 0,-98 24,98-49,-49 50,25-1,25-49,-1 0,1 0,49 0,-50 0,125 0,-75 0,-24 0,-26 0,25 0,26 0,-51 0,26 0,-1 0,25 0,-25 0,26 0,24 0,49 0,1 0,-50 0,49 0,1 0,-50 0,-25 0,25 0,0 0,-74 0,-1 0,-74 0,75 0,-1 0,51 0,-51 0,75 0,0 0,-25 0,75 0,-1 0,-24 0,0 0,-25 0,50 0,-50 0,49 0,-24 0,-75 0,100 0,-1 0,-98 0,98 0,-123 0,0 0,-1 0,75 0,50 0,49 0,-25 0,25 0,1 0,-1 0,-25 0,25 0,1 50,-1-50,0 25,0-25,0 0,1 0,-1 0</inkml:trace>
  <inkml:trace contextRef="#ctx0" brushRef="#br0" timeOffset="161487.1413">5085 14312,'0'25,"0"0,0 49,-24-49,-26 25,0-50,25 49,1-49,24 25,-25-25,0 50,0-50,25 25,75-1,-51-24,51 0,-1 0,-49 0,25 25,-25 0,-1-25,1 0,25 0,-25 0,-1 0</inkml:trace>
  <inkml:trace contextRef="#ctx0" brushRef="#br0" timeOffset="162432.1091">5829 14139,'0'-25,"25"25,0 0,25 25,-50-1,0 51,0-26,0-24,0 0,24-50,1 0,-25-24,0-1,25 25,0 1,49-51,-49 50,0 25,0 0,-25 25,0 25,0-1,25-98,-1 24,1 0,0 0,0 25,0 50,-25-25,0 49,0 1,0-26,0-24,0 0,0 25,0-26</inkml:trace>
  <inkml:trace contextRef="#ctx0" brushRef="#br0" timeOffset="163023.6701">6400 14263,'50'0,"-26"0,1 0,50 0,-51 49,1-49,0 25,25 0,-1-25,26 0,-51 0,1 0,0 0,25 0,-26 0,26 0,-50-25,25-25,-25 26,-50 24,-49 24,25 125,-1-49,-24 48,74-48,-24 24,24-100,25 26</inkml:trace>
  <inkml:trace contextRef="#ctx0" brushRef="#br0" timeOffset="163552.1863">7913 13915,'-25'0,"-24"0,24 50,0-50,25 25,0 24,0-24,0 0,25 0,0 0,24-25,1 0,-25 0</inkml:trace>
  <inkml:trace contextRef="#ctx0" brushRef="#br0" timeOffset="164201.0387">8409 13866,'0'-25,"-25"25,1 0,-1 0,-50 0,51 74,24-24,-50-25,50 0,0 24,0-24,0 0,0 0,50-25,-26-100,-24 76,50-1,-25 74,-25-24,49 25,-24-50,50 25,-75-1,74-24,-49 0,0 0</inkml:trace>
  <inkml:trace contextRef="#ctx0" brushRef="#br0" timeOffset="164528.0905">8856 13444,'0'0,"-50"99,0-24,50 49,0-50,0 50,-24-25,24-24,0-50,-50-1,50 1,25-25</inkml:trace>
  <inkml:trace contextRef="#ctx0" brushRef="#br0" timeOffset="165072.8956">8955 14188,'25'0,"24"0,-24 0,0 0,24 0,-24 0,0-25,-25 1,0-1,-50 0,26 25,-26 25,50 0,-25 49,0-74,25 74,0-49,0 0,0 25,0-1,25-49,25 0,-25 0,-1 0,26 0,24 0,-49 0,0 0,0 0,25 0</inkml:trace>
  <inkml:trace contextRef="#ctx0" brushRef="#br0" timeOffset="165759.3639">9600 14139,'0'-25,"25"25,24 49,-49 26,0-50,0 49,0-49,0 25,25-50,0 0,0-25,24-25,-24 50,0-25,-25 0,25 25,24 100,-49-26,0-49,0 0,0 24</inkml:trace>
  <inkml:trace contextRef="#ctx0" brushRef="#br0" timeOffset="166393.3497">10269 14238,'0'0,"-24"0,-26 0,0 0,50 25,-24 49,24-49,0 0,24-25,26-50,-25-24,24-50,1 49,-50 26,25-26,-25 50,0 1,0 73,0 26,0-1,0 0,0 1,25-75,-25 25,25 24,-1-49,1 0,25 0,24 0,75 25</inkml:trace>
  <inkml:trace contextRef="#ctx0" brushRef="#br0" timeOffset="166920.3499">11113 14139,'0'0,"-25"-25,-49 25,74 25,-25 24,25-24,0 0,-50 0,75-1,25-24,24 0,-74-24,50-26,-26 25,1 0,0 25,49 0,1 25,-25 0,-26 25,1-26,25-24,-25 50,-1-50,26 0,-25 0,0 0,49 0,-49 0,49-50</inkml:trace>
  <inkml:trace contextRef="#ctx0" brushRef="#br0" timeOffset="167289.3371">11956 14238,'25'25,"-25"-1,0 51,0-50,0 0,0 24,-25-49,25-25,0 1,0-26,25 0,0 50,-25-25,49-49</inkml:trace>
  <inkml:trace contextRef="#ctx0" brushRef="#br0" timeOffset="195671.3988">4267 15205,'49'0,"-24"0,0 0,0 0,24 0,26 25,-1-25,-49 0,99 0,25 0,-25 50,50-50,-1 49,-49-49,25 50,-75-50,1 0,-26 25,-24-25,50 0,-26 25,1-1,24-24,50 0,0 0,-24 0,24 0,24 50,-24-50,-24 0,-1 0,-50 25,26-25,-50 0,49 0,-49 0,49 25,26-1,-26-24,0 25,125-25,-75 0,25 50,49-1,75 1,-75-50,26 74,-26-74,1 50,-1 49,-74-99,74 50,-98-50,-26 0,75 25,-25-1,74-24,1 50,-1-50,75 50,-74-50,-1 0,0 0,1 49,-26-49,51 50,-75-50,-50 0,74 0,-73 0,-1 0,25 0,25 49,49-49,-49 0,49 0,1 0,-1 50,50-50,25 0,0 0,-75 0,1 0,-75 0,-50 0,-49 0,25 0,-25 0,49 0,-49 0,49 0,1 0,-1 0,-24 0,24 0,-49 0,0 0,-1 0,26 0,24 0,1 0,24-25,75 25,-50 0,74 0,-24 0,-75 0,-74 0,0 0,24 0,-24-25,0 25,24 0,-49-24,0-1</inkml:trace>
  <inkml:trace contextRef="#ctx0" brushRef="#br0" timeOffset="196368.3353">17314 16098,'-25'25,"25"25,75-1,-26-24,-24-25,25 25,-50 0,24-25,1 0,-25 24,50-24,-50 50,0-25,-50 0,-74 49,50 25,-50-24,99-50,-49 24,49 1,-25-1,1 1,49-25</inkml:trace>
  <inkml:trace contextRef="#ctx0" brushRef="#br0" timeOffset="197279.2222">9104 15180,'-75'25,"26"-25,-1 50,0-1,50-24,0 25,0 24,50-49,-25 25,0-50,-1 0,1 0,25 0,-25 0,-1 0</inkml:trace>
  <inkml:trace contextRef="#ctx0" brushRef="#br0" timeOffset="197648.7121">9302 14684,'0'50,"0"24,0 1,0 74,0-50,0 50,0-75,0 50,0 25,0-124,0 0,0-1,75-24,-51 0,51 0</inkml:trace>
  <inkml:trace contextRef="#ctx0" brushRef="#br0" timeOffset="197952.2392">9773 15503,'25'25,"-25"0,0 49,0-24,0-26,0 1</inkml:trace>
  <inkml:trace contextRef="#ctx0" brushRef="#br0" timeOffset="198151.6813">9699 15230</inkml:trace>
  <inkml:trace contextRef="#ctx0" brushRef="#br0" timeOffset="198600.2698">10170 15230,'-25'0,"1"0,-51 25,50 24,1 1,24 0,0-25,0 24,0-24,24-25,1 0,50 0,-51 0,1 0,25 0</inkml:trace>
  <inkml:trace contextRef="#ctx0" brushRef="#br0" timeOffset="198927.7376">10394 15205,'0'25,"0"25,0 24,0-24,0-1,0-24,0 25,0-25</inkml:trace>
  <inkml:trace contextRef="#ctx0" brushRef="#br0" timeOffset="199424.4293">10642 15280,'0'-25,"-75"50,50-1,-24 1,49 0,0 0,0 0,0 24,25-49,-1 50,26-25,-25-25,24 49,-24-49,0 0</inkml:trace>
  <inkml:trace contextRef="#ctx0" brushRef="#br0" timeOffset="200016.4151">11361 14858,'25'50,"-25"49,0 25,0-50,0-49,0 49,0-49,0 0,25-25,-1 25,26-25</inkml:trace>
  <inkml:trace contextRef="#ctx0" brushRef="#br0" timeOffset="200471.6497">11683 15156,'0'24,"0"1,0 50,0-1,0-24,0-25,25-1,0-24,0 0,0 0,49-49,-74 24,0 0,0-25,0 26,0-1,0 0,0 0,-25 25</inkml:trace>
  <inkml:trace contextRef="#ctx0" brushRef="#br0" timeOffset="201136.3378">12204 15404,'0'0,"-25"0,-24 0,49 25,0-1,0 1,49-25,-24 0,0 0,0 0,49 0,-74-25,0 1,0 98,0 0,0 50,0-49,0-50,0-1,-25 26,-24-50,-50 0,74-25,-50-74,75 74,-49 0</inkml:trace>
  <inkml:trace contextRef="#ctx0" brushRef="#br0" timeOffset="201655.9643">12626 15304,'0'0,"-25"0,0 0,-49 25,74 25,0-25,0 49,0-49,0 0,0 24,25-49,0 0,24 0,-24 0,0 0,0-74,-25 0,0 49,0-50,0 50,0 1,-25 24,0 0,0 0</inkml:trace>
  <inkml:trace contextRef="#ctx0" brushRef="#br0" timeOffset="202553.1857">12899 15354,'25'0,"-1"0,1 75,-25-51,50 100,-25-99,-1 0,1-25,0 0,49 0,1 0,-50-74,24 49,-24-25,-25 25,0 1,0-26,50 124,-50-49,0 0,24 25,1-26,0 1,0-25,0 0,49 0,-24 0,-1-74,-24 49,25-49,-50 24,0-25,0 51,-25-26,25 75,-25 24,25 1,0-25,0 0,0 0,25-1,0-24,0 0,24 0,-24 0,0 0,74 0,-99-24,50-1</inkml:trace>
  <inkml:trace contextRef="#ctx0" brushRef="#br0" timeOffset="202832.4726">13792 15255,'25'0,"-1"0,1 0,50 0,-26 0,-24 0</inkml:trace>
  <inkml:trace contextRef="#ctx0" brushRef="#br1" timeOffset="209345.4092">20291 3894,'-50'0,"25"0,100 0,-1 0,124 0,-123 0,49 0,0 0,25-24,0-26,-25 50,24 0,-73-25,-1 25,-49 0,0 0,49 0,-24 0,-25 0,24 0,50 0,-49 0,25-25,-26 1,26 24,-1 0,50 0,-74 0,24 0,-49 0,0 0,49 0,-24 0,74-25,-100 25,1 0,50 0,-1 0,1 0,-1 0,-24 0,24 0,0 0,-49 0,50 0,-26-25,1 0,-1 25,26 0,-50 0,-1 0,1 0,50 0,-1 0,0 0,-49 0,25-25,-25 25,0 0,24 0,-24 0,0 0,24 0,-24 0,0 0,0 0,24 0,-24 0,0 0,25 0,24 0,-49 0,0 0,-1 0,26 0,-25 0,0 0,24 0,-24 0</inkml:trace>
  <inkml:trace contextRef="#ctx0" brushRef="#br1" timeOffset="211472.1096">20886 4192,'74'0,"50"0,25 0,50 0,-75 0,-50 0,50 0,25 0,-75 0,26 0,-26 0,-24 0,74 0,-50 0,0 0,1 0,-1 0,1 0,-1 0,0 0,1 0,-50 0,49 0,-24 0,24 0,1 0,-1 0,0 0,1 0,-1 0,1 0,-51 0,1 0,50 0,-1 0,-49 0,49 0,1 0,-1 0,1-50,-1 50,-24 0,-26 0,1 0</inkml:trace>
  <inkml:trace contextRef="#ctx0" brushRef="#br1" timeOffset="216224.3375">17016 16297,'-173'0,"74"24,-100 76,1-100,-26 49,1-49,-25 75,50-26,-50-49,24 50,-24-50,50 0,-1 0,-73 50,24-1,49-49,-99 0,50 0,-24 0,73 0,-24 0,24 0,1 0,74 0,-25 0,-24 0,24 50,0-50,-25 0,25 49,-49 1,0-50,-75 0,149 0,-149 50,74-50,1 0,49 0,-49 0,74 0,-25 0,25 0,49 49,-73-49,73 0,1 0,-1 0,1 0,-1 0,1 25,49-25,-49 0,-1 0,1 0,-50 0,50 0,-50 0,-25 0,74 0,1 0,-1 0,51 0,-51 50,50-50,-24 0,-75 0,0 0,99 0,-173 0,-1 0,75 0,50 0,-1 0,50 0</inkml:trace>
  <inkml:trace contextRef="#ctx0" brushRef="#br1" timeOffset="218017.1361">6053 16818,'0'24,"-25"-24,0 25,25 0,-25 25,0-50,25 24,0 26,-24-25,-1 0,25-1,0 1,25 0,24-25,1 25,-1-25,1 25,-50-1,50-24,49 50,-25 24,-49-74,25 0</inkml:trace>
  <inkml:trace contextRef="#ctx0" brushRef="#br1" timeOffset="238952.4543">4217 2977,'0'0,"149"-50,-25 50,-50-50,125 50,-26-49,-48-1,-1 50,-25-25,-50 1</inkml:trace>
  <inkml:trace contextRef="#ctx0" brushRef="#br1" timeOffset="239448.4116">4614 2877,'124'0,"0"0,-25 0,-24 0,-1 0,-49 0,0 0</inkml:trace>
  <inkml:trace contextRef="#ctx0" brushRef="#br1" timeOffset="239983.7059">4168 3051,'99'0,"25"0,25-25,-25 25,24-49,-73 49,-1 0,-49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4T08:19:31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3151 2580,'0'49,"0"26,0-50,0-1,0 26,0-25,0 0,24 24,-24-24,25-25,0 0,0-50,0 1,-25-26,0 1,0 49,0-49,49 24,-49 75,0 0,25 49,25-24,-26-1,1-49,0 0,-25-24,0-1,0-25,0 25,0 0,0 1,0-26,0 25,0 0,0-24</inkml:trace>
  <inkml:trace contextRef="#ctx0" brushRef="#br0" timeOffset="753.7238">3795 2431,'25'49,"-25"26,25 24,-25-24,25-26,0-49,-25 50,24-25,26-25,0-50,-25 25,-25-24,24 24,-24 0,25 0,0 25,25 0,-50 25,24 0,1 0,25-50,-50-25,0-24,0 49,0-74,0-1,0 76</inkml:trace>
  <inkml:trace contextRef="#ctx0" brushRef="#br0" timeOffset="1439.8463">4366 2381,'25'25,"-25"0,0 0,0 24,0 26,25-51,-25 1,0 25,24-50,-24 25,25-25,-25 25,25-1,0-24,0 0,-1 0,51 25,-75 0,25 0,-25 0,24-25,1 24,0-98,-25 49,0-49,0-1,0 50,0-24</inkml:trace>
  <inkml:trace contextRef="#ctx0" brushRef="#br0" timeOffset="1975.11">5036 3026,'0'-25,"0"-24,0 24</inkml:trace>
  <inkml:trace contextRef="#ctx0" brushRef="#br0" timeOffset="2752.9643">5953 2555,'-24'0,"-1"0,0 25,25-1,0 1,0 50,0-26,0-24,0 0,0 25,0-26,25-24,0 0,-1 0,1 0,0-49,25-1,-26-49,26 0,-50 74,0 0,0 50,0 24,0 26,0-50,0 0,0-1,0 26,0-25,0 0,25 24,0 1,0-50,24 0,-24 0,0 0,0 0</inkml:trace>
  <inkml:trace contextRef="#ctx0" brushRef="#br0" timeOffset="3544.7531">6350 2704,'0'49,"0"-24,50 0,-25 99,-25-99,0 24,0-73,0-51,0 1,49-50,1 99,-50 0,0-25,0 1,25 24,0 0,-1 25,26 25,-50 25,25-26,0 1,-25 50,0-50,0-1,0 26,49-124,-49 49,0 0,50 0,-25 25,-1 0,26 0,-25 0,24 50,-24-1,-25-24,50 50,-50-26,25-24,-1 0,1 0,0-25,0 0</inkml:trace>
  <inkml:trace contextRef="#ctx0" brushRef="#br0" timeOffset="4152.0514">7615 2604,'-49'50,"49"0,0-25,0-1,0 26,0-25,0 0,0-1,25-24,-1 0,1 0,0-24,25-51,-50 26,0 24,0 0,0 50,24 0,-24 24,50-24,-25-25,0 0</inkml:trace>
  <inkml:trace contextRef="#ctx0" brushRef="#br0" timeOffset="4735.6698">7913 2505,'0'-25,"25"25,24 0,-24 0,0 0,0 0,0 0,-25 25,0 0,0 25,0-26,0 1,0 25,0 0,-25-50,25 49,-25-24,25 0,25-25,24 0,-24 0,0 0,0 0,0 0,24 0,-24 0,25 0</inkml:trace>
  <inkml:trace contextRef="#ctx0" brushRef="#br0" timeOffset="5247.9275">8484 2654,'0'25,"0"0,0 49,0-49,24 0,1 24,0-24,25-25,-26 0,1 0,25 0,-1-25,-49 1,0-1,0-25,0 25,0 1,0-26,-49 25,24 25,-25 0</inkml:trace>
  <inkml:trace contextRef="#ctx0" brushRef="#br0" timeOffset="5903.8225">8856 2604,'24'0,"-24"25,0 0,0 25,0 24,0-49,0 0,25 0,-25-50,25-25,0 25,-25 1,25-1,-1 0,1 25,0 0,0 0,-25 50,25-50,-25 24,0 26,24-50,1 0</inkml:trace>
  <inkml:trace contextRef="#ctx0" brushRef="#br0" timeOffset="6128.2279">9302 2828,'50'0,"-50"-50,25 50,24-25</inkml:trace>
  <inkml:trace contextRef="#ctx0" brushRef="#br0" timeOffset="6528.9663">9773 2530,'0'-25,"-24"75,-26-1,0 26,50-25,0-26,0 1,0 25,0-25,25-25,0 0,25 0,-26 0,1-50,25 25,-50 0,49 1,-49-26</inkml:trace>
  <inkml:trace contextRef="#ctx0" brushRef="#br0" timeOffset="6952.0515">9947 2604,'25'25,"0"0,-1-25,1 0,25 0,-1-25,-49 0,0-24</inkml:trace>
  <inkml:trace contextRef="#ctx0" brushRef="#br0" timeOffset="7831.3056">10394 2530,'0'74,"24"-24,-24-25,0 0,25 24,-25-123,0 24,25 1,0 49,0-50,-1 0,1 50,0 0,49 25,-74 25,25-25,-25-1,0 26,0-25,0 0,25 0,-25-75,50 25,-50 0,24 0,1-24,0 49,0 0,24 25,-49 49,25-24,0-1,-25 26,0-26,0-24</inkml:trace>
  <inkml:trace contextRef="#ctx0" brushRef="#br0" timeOffset="18487.3041">3671 3175,'50'0,"24"0,-49 0,50 0,-51 0,51 0,-1 0,-49 0,50 0,-26 0,26 50,49-50,-75 24,26-24,-1 0,0 0,-49 0,74 25,-49 0,24-25,1 0,-25 0,24 0,0 0,1 0,-50 0,-1 0,1 0,50 0,-26 0,-24 0,0 0,49 0,-49 0,25 0,-26 0,1 0,99 0,-74 0,24 0,-49 0,25 0,49 0,-25 0,-49 0,50 0,49 0,-75 0,26 0,-1 0,-49 0,49 0,-49 0,49 0,1 0,-1-25,-24 25,24 0,1 0,-50 0,49 0,-49 0,0 0,49 0,-24 0,24 0,-49 0,49 0,-49 0,49 0,1 0,-1 0,-24 0,24 0,50 0,-99 0,50 0,-1 0,-49 0,49 0,-49 0,25 0,24 0,0 0,-49 0,50 0,-51 0,26 0,24 0,-49 0,0 0,0 0,49 0,-24 0,-25 0,49 0,-49-25,49 25,1 0,-1 0,1 0,-1 0,-24 0,24 0,0-49,-24 49,0 0,-26-25,26 25,-25 0,49 0,-49 0,49 0,1-50,-1 50,1 0,-1 0,1 0,-26 0,-24 0,0 0,24 0,-24-24</inkml:trace>
  <inkml:trace contextRef="#ctx0" brushRef="#br0" timeOffset="24191.4769">15503 5581,'25'25,"0"-25,49 0,26-25,-51 25,1-25,24-24,-24 49,-25 0,24 0,1 0,-25-25,24 25,-24 0,0-50</inkml:trace>
  <inkml:trace contextRef="#ctx0" brushRef="#br0" timeOffset="30783.0385">17810 7689,'25'0,"49"0,-49 0,0 0,0 0,49 0,-24 0,24 0,50 0,-74 0,-1 0,75 0,-99 0,50 0,-26 0,26 0,-51 0,1 0,0 0,25 0,-25 0,-1 0</inkml:trace>
  <inkml:trace contextRef="#ctx0" brushRef="#br0" timeOffset="31599.4672">15305 8483,'99'0,"99"0,51 0,-26 0,-99 0,74 0,-123 0,24 0,-25 0,1 0,-50 0,49 0,0 0,-49 0,0 0</inkml:trace>
  <inkml:trace contextRef="#ctx0" brushRef="#br0" timeOffset="73111.8019">7839 8756,'24'0,"1"25,-25 0,75-25,-51 0,100 0,-99 0,50 0,-1 0,1 0,-1 0,0 0,-24 0,24 0,-49 0,0 0,25 0,-1 0,26 0,-1 0,0 0,75 0,-124 0,49 0,-49 0,0 0,25 0,-25 0,-1 0,1 0,50 0,-1 0,-24 0,24 24,-49-24,0 0,24 0,-24 0,0 0,24 0</inkml:trace>
  <inkml:trace contextRef="#ctx0" brushRef="#br0" timeOffset="73935.1988">11956 8930,'75'0,"-1"0,0 0,-49 0,50 0,-51 0,51 0,-1 0,1 0,-26 0,26 0,-1 0,1 0,-51 0,1 0,0 0,25 0,-26 0,1 0</inkml:trace>
  <inkml:trace contextRef="#ctx0" brushRef="#br0" timeOffset="142919.1055">844 10096,'0'24,"0"1,0 50,0-51,49 51,-24-26,-25-24,25 0,0-25,24-50,1-24,-50 49,0 0,50-24,-50 24,0 0,24 50,26-25,-25 25,0-25,24 0,-49-25,0-49,0 49,0-25,0 25,0 0,0-24</inkml:trace>
  <inkml:trace contextRef="#ctx0" brushRef="#br0" timeOffset="143489.2599">1439 9947,'0'24,"0"1,50 0,-50 50,0-26,0 26,0-51,0 1,49-50,-24 1,0 24,0 0,24 0,-24 0,0 0,0 0,-1-75,-24 50,0-49,0 24,0-24</inkml:trace>
  <inkml:trace contextRef="#ctx0" brushRef="#br0" timeOffset="144111.9183">1861 9922,'25'49,"-25"-24,0 0,0 0,0 25,0-26,0 1,0 0,49-25,-24-25,0 25,-25-25,25 1,24 24,-24 0,-25 24,25-24,0 0,-1 0,1 0,0-49,-25 24,0-25,0-24,0 49</inkml:trace>
  <inkml:trace contextRef="#ctx0" brushRef="#br0" timeOffset="144473.3223">2332 10170,'50'-50,"-50"26,0-1,0 0</inkml:trace>
  <inkml:trace contextRef="#ctx0" brushRef="#br0" timeOffset="145161.3485">3076 10071,'0'-25,"-25"50,1 0,-1-1,25 26,-25 0,25-26,0 1,0 25,0-25,25-25,0 0,-1 0,51-25,-75 0,0 0,0-24,25 73,-25 1,0 0,0 0,24 0,-24-1,25-24,-25 25,50 0,-50 0,25-25</inkml:trace>
  <inkml:trace contextRef="#ctx0" brushRef="#br0" timeOffset="145863.7831">3423 10120,'0'0,"50"0,0 25,-50 25,0-25,0-1,24 51,-24-26,0-73,0-1,0 0,0 0,50-24,-50 24,0 0,25-25,0 50,-1 0,26 25,-50 0,0 0,0-50,50 0,-26 25,1 0,0 0,0 25,-25 0,0 0,49 24,-49-24,0 0</inkml:trace>
  <inkml:trace contextRef="#ctx0" brushRef="#br0" timeOffset="146448.1784">4416 9996,'0'-25,"-25"25,0 0,0 0,0 50,25 0,0-25,0-1,0 1,0 25,0-75,0 0,0 0,50 75,-50-25,0 0,25-25,24 0</inkml:trace>
  <inkml:trace contextRef="#ctx0" brushRef="#br0" timeOffset="147008.5089">4589 10046,'50'0,"-25"0,24-25,-24 25,0-50,-25 75,0 50,0-50,-25 99,-25-75,1 26,-1-26,50 1,-25-50,25 49,25-49,0 0,25-24,-26 24,1 0,25 0,-1-25,-49 0,25 25,0-50,0 1</inkml:trace>
  <inkml:trace contextRef="#ctx0" brushRef="#br0" timeOffset="147431.7959">4936 10145,'0'25,"0"25,0-26,0 1,25-25,25 0,-50-74,0 49,0 0,0 0</inkml:trace>
  <inkml:trace contextRef="#ctx0" brushRef="#br0" timeOffset="147984.1287">5333 9971,'25'0,"-25"25,0 25,0-25,0 24,0-24,0 0,0-50,0-24,0-51,25 75,0 1,0 24,-25 49,0 26,0-50,0-1,0 26,24-50</inkml:trace>
  <inkml:trace contextRef="#ctx0" brushRef="#br0" timeOffset="148192.2068">5755 10145,'25'0,"-25"-25,49 1</inkml:trace>
  <inkml:trace contextRef="#ctx0" brushRef="#br0" timeOffset="148472.9539">6028 9773,'0'25,"0"0,0-1,0 26,0-25,49-25,-24 0</inkml:trace>
  <inkml:trace contextRef="#ctx0" brushRef="#br0" timeOffset="148847.8813">6251 9773,'0'50,"0"-26,25 26,0-50,0 0,-1 0,-24-25,0 0,0 1,0-26,0 25</inkml:trace>
  <inkml:trace contextRef="#ctx0" brushRef="#br0" timeOffset="149583.9443">6499 9599,'25'-24,"-25"73,0 1,0-25,0-1,0 26,0-75,50-49,-50 49,24-25,26 26,-50-1,25 25,0 0,-25 25,24-1,26-48,-25 24,0-50,-1 50,26 0,-25 0,49 0,-74 25,0 0,0-1,0 26,0-25,0 0,0 24,0-24</inkml:trace>
  <inkml:trace contextRef="#ctx0" brushRef="#br0" timeOffset="153552.2224">9029 11460,'25'-25,"-25"0,124 0,-50 25,51 0,73 0,100 0,-75 0,25 0,-99 0,-100 0,-24 0,0 0</inkml:trace>
  <inkml:trace contextRef="#ctx0" brushRef="#br0" timeOffset="154176.2959">11783 11311,'49'-25,"26"25,-51 0,51 0,49 0,-50 0,1-49,-1 49,0 0,-24 0,-25-25,0 25,24 0,-24 0,0 0,25 0,-26 0</inkml:trace>
  <inkml:trace contextRef="#ctx0" brushRef="#br0" timeOffset="192408.3883">22746 9971,'-25'25,"25"0,0 50,0-51,0 1,0 25,0-25,0-1,0 26</inkml:trace>
  <inkml:trace contextRef="#ctx0" brushRef="#br0" timeOffset="193239.2759">22994 9947,'-25'49,"1"1,24-25,0 0,0 49,0-49,0 24,0-24,0 0,0 0,49-25,-24 0,0-25,0 25,-25-25</inkml:trace>
  <inkml:trace contextRef="#ctx0" brushRef="#br0" timeOffset="194023.3043">23118 10021,'0'0,"25"0,0-25,25 25,-26 0,1 0,0 25,-25 0,0 25,0-26,0 1,-50 25,50-25</inkml:trace>
  <inkml:trace contextRef="#ctx0" brushRef="#br0" timeOffset="194895.3313">23540 9872,'-25'50,"25"-25,0-1,0 26,0-25,50 25,-1-1,26-24,-50 0,-25 0,-25-25,25 24,-25-24,-25 0,26 0,-1 0,25-24,0-1,25-25,-1 25,1 25,-25-24,25-1,0 0,0 25,-25-50,0 25,0 1,0-1,0 0</inkml:trace>
  <inkml:trace contextRef="#ctx0" brushRef="#br0" timeOffset="195720.5039">23044 10244,'-25'0,"0"0,25 25,-49-25</inkml:trace>
  <inkml:trace contextRef="#ctx0" brushRef="#br0" timeOffset="205695.3078">2828 16594,'50'0,"-1"0,-24 0,25 0,-1 0,26-24,-26-1,26 25,-1 0,-49 0,49-50,-24 50,-25 0</inkml:trace>
  <inkml:trace contextRef="#ctx0" brushRef="#br0" timeOffset="210120.5135">11460 16545,'50'-25,"-1"0,125 25,-50 0,0-49,74 49,26-50,-51 50,1 0,-100 0,1-50,-50 50,24 0</inkml:trace>
  <inkml:trace contextRef="#ctx0" brushRef="#br0" timeOffset="216495.5164">22870 10542,'0'25,"0"0,0 24,0-24</inkml:trace>
  <inkml:trace contextRef="#ctx0" brushRef="#br0" timeOffset="217624.0116">22126 10269,'0'-49,"25"49,0-50,0 50,24 0,-24 0,0 0,0 0,24 0,-24 0,0 0,24 0,-24 0,0-25,25 25,-26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4T08:28:49.430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6350 5779,'0'-24,"-24"24,-1 24,25 26,0 0,0 24,0-49,0 0,0 49,0-24,0 24,0-49,0 99,25-50,24 1,-24-26,-25 75,25-74,-25 0,0 49,0-49,0-1,0 26,0-51,-75 51,1-50,49-25,-49 0,24 0,25 0,0 0,25-25,0 0,0 0,50 0,25 25,-51 0,51 25,-50 0,-1 25,26 49,-50 25,25 0,-25 25,49-1,-49-24,0 25,0-25,0-49,0 49,0 25,0-75,0 50,0-99,0 99,0-50,0 50,0-49,50-1,-50-24,25-25,0-1,-1-24,-24 25,25 0,25-25,-25 0,49 0,25-25,-74-49</inkml:trace>
  <inkml:trace contextRef="#ctx0" brushRef="#br0" timeOffset="1150.1267">5358 7714,'-74'0,"24"0,1-25,-75 25,99 0,-50 0,26 0,24 0,0 0,0 0,-24 25,49 0,0 25,0-26,74-24,-24 0,-26 0,26-24,-25-76,0 76,-25-76,0 26,0 49,0-49,0 24,0 25,0 1,0-26,0 75,0 49,0-49,0 99,0-74,0-1,25 1,-25 24,0-49,24 25,-24-26,25 26,0-50,-25 50,0-1</inkml:trace>
  <inkml:trace contextRef="#ctx0" brushRef="#br0" timeOffset="2631.0367">5532 7491,'49'-25,"-24"-24,0 49,-25 24,0 1,0 50,0-51,0 26,0-25,0 0,0-1,25 1,-25 0,-25-25,0 0,-24 0,24 0,0 0,50 0,24 50,-24-50,0 0,25 0,-26 0,1 0,25 0,-25 0,-1 0</inkml:trace>
  <inkml:trace contextRef="#ctx0" brushRef="#br0" timeOffset="19767.5983">5854 10145,'-25'0,"1"0,-1 0,25 25,-25 0,0-25,25 25,0 24,0 26,0-51,0 1,0 50,0-26,25-24,-25 25,25-1,-25 26,0-51,0 26,0 24,0-49,0 0,0 0,0 24,0-24,0 0,-25 49,-25-74,-24 25,24-25,-49 0,25 0,49 0,0 0,-24 0,49 25,0 25,0-1,0 26,24 24,1-49,25 148,-50-124,0 100,49-25,-49 49,0 1,0-75,0 74,0 75,0-74,0-75,0 74,50-74,-25-25,24-49,26-50,24 0,75 0,-1-50,-49-74</inkml:trace>
  <inkml:trace contextRef="#ctx0" brushRef="#br0" timeOffset="20966.6679">3944 11658,'0'0,"-49"-25,-26 25,50 0,-24 0,24 0,-25 0,1 0,24 0,25 25,0 0,0 0,0 0,0 24,0-24,0 25,25-50,99 0,-99 0,-1 0,26 0,0 0,-50-25,0 0,24-49,-24 24,0-24,0 49,0 0,0-49,0 49,0 0,0-25,0 26,0-26,-24 0,24 75,0 50,0-26,0 1,0-25,0 24,0 1,0 24,0 1,0-51,0 1,0 0,0 25,0-26</inkml:trace>
  <inkml:trace contextRef="#ctx0" brushRef="#br0" timeOffset="21798.4603">4341 11584,'-25'25,"-24"24,24 26,-25-26,50-24,-49 25,49-26,-25 1,0 25,100-50,-51 0,51 0,-26 0,1 0,0 0,-26-25,26 0,-50 0,0 1</inkml:trace>
  <inkml:trace contextRef="#ctx0" brushRef="#br0" timeOffset="22462.6481">4391 11658,'0'25,"0"0,0 49,0-49,0 49,0-49,0 25,0-25,0 49,0-49,0 49,0-24,0-25,0 0</inkml:trace>
  <inkml:trace contextRef="#ctx0" brushRef="#br0" timeOffset="25485.9786">11187 11237,'25'0,"25"0,49 0,25 0,25 0,-25 0,74 0,-74 0,25 0,-25 0,-25 0,25 0,-49-25,-1 25,-49 0,25-50,-26 50</inkml:trace>
  <inkml:trace contextRef="#ctx0" brushRef="#br0" timeOffset="25974.3874">11361 11410,'124'0,"25"0,-25 0,-50 0,50 0,25 0,-124 0,0 0,-1 0,1 0</inkml:trace>
  <inkml:trace contextRef="#ctx0" brushRef="#br0" timeOffset="38886.6668">4961 8235,'25'0,"74"-25,-99 1,50 24,0-25,24 25,25-50,-74 50,74 0,-49-25,-1-24,26 49,-50 0,-1 0,26-25,-25 25,0 0,24-25,-24 25,0 0</inkml:trace>
  <inkml:trace contextRef="#ctx0" brushRef="#br0" timeOffset="41542.67">22573 10418,'24'0,"51"0,-1 0,50 0,-25 0,1 0,24 0,-75 0,51 0,-26 0,0 0,-24 0,24 0,-49 0,0 0</inkml:trace>
  <inkml:trace contextRef="#ctx0" brushRef="#br0" timeOffset="42326.6195">22895 10666,'50'0,"-26"0,51 0,-1-25,75 25,-74-49,-51 49,26 0,-25 0,0 0</inkml:trace>
  <inkml:trace contextRef="#ctx0" brushRef="#br0" timeOffset="47262.976">18356 2952,'0'74,"0"-49,0 25,0-26,0 51,0-50,0 49,-50-24,50-26,0 1,0 0</inkml:trace>
  <inkml:trace contextRef="#ctx0" brushRef="#br0" timeOffset="48870.1688">18777 2902,'0'-25,"-24"50,24 0,0 0,0 0,0 24,0-24,0 0,0 24,0-24,0 0,0 0,24-25,1 0,0-50,0 50,-75-74,25 74,-24 0,-26 0,75 25,-24-25</inkml:trace>
  <inkml:trace contextRef="#ctx0" brushRef="#br0" timeOffset="49654.9461">18951 2977,'25'0,"0"0,0 0,49 0,-49 0,24 0,-24 0,0 0,25 0,-75 0,-25 0,50 49,-25-24,25 0,-24 24,-26-24,25 25,25-25,-25-1,25 1</inkml:trace>
  <inkml:trace contextRef="#ctx0" brushRef="#br0" timeOffset="50751.888">19447 2902,'0'25,"25"0,0 0,0-1,49 26,-24 0,-26-26,1 1,0 0,0 0,-25 0,0-1,0 1,0 25,-25-50,0 0,0 0,1 0,24-25,0-49,0 49,0 0,0-25,24 1,26 24,-50 0,25-24,0 49,-25-50,0 25,0 0,0 1,0-26,-25 50,-25 0,25 0,-49 0,49 0,0 0,1 0,48 0,1 25,0-25</inkml:trace>
  <inkml:trace contextRef="#ctx0" brushRef="#br0" timeOffset="51454.6668">18678 1315,'-25'0,"1"24,-26 26,50-25,-25 49,25-49,0 25,-49-1,49 1,0-25,0 0,0-1,0 26,49-50,-24 0,0 0,24 0,1 0,-25-25,0 25,-25-25,49 1</inkml:trace>
  <inkml:trace contextRef="#ctx0" brushRef="#br0" timeOffset="51934.6772">18827 1538,'0'49,"0"-24,0 25,50-50,-50-25,25 25,-1-25,-24 0</inkml:trace>
  <inkml:trace contextRef="#ctx0" brushRef="#br0" timeOffset="52454.2825">19100 1488,'0'25,"0"0,0 0,0-1,0 1,50-25,-26 0,1 0,0-25,-25 1</inkml:trace>
  <inkml:trace contextRef="#ctx0" brushRef="#br0" timeOffset="52870.0199">19323 1414,'75'74,"-75"-24,0 24,0-49,0 50,0-51,0 1</inkml:trace>
  <inkml:trace contextRef="#ctx0" brushRef="#br0" timeOffset="53391.3762">19546 1488,'-49'0,"24"50,-25-25,50-1,-24-24,24 25,0 0,24 0,1-25,0 25,0-25,24 0,-49 25,25-25,0 0,0 0</inkml:trace>
  <inkml:trace contextRef="#ctx0" brushRef="#br0" timeOffset="53678.053">19695 1587,'0'25,"0"25,0-25,0 0,0-1,0 51,0-26</inkml:trace>
  <inkml:trace contextRef="#ctx0" brushRef="#br0" timeOffset="53911.0296">19695 1612,'25'-25</inkml:trace>
  <inkml:trace contextRef="#ctx0" brushRef="#br0" timeOffset="54694.4579">19720 1587,'25'0,"0"0,24 0,-24 0,0 0,0 0,-25-24,25 24,-25-50,-25 50,0 0,0 0,0 0,25 25,0 0,0-1,0 26,0-25,25 25,25-50,-25 0,-1 0,26 0,-25 0,0 0,-1 0,-24-25</inkml:trace>
  <inkml:trace contextRef="#ctx0" brushRef="#br0" timeOffset="56022.9667">20886 1191,'0'24,"0"26,0-25,0 0,0-1,0 26,0-25,0 0,0-1,0 26</inkml:trace>
  <inkml:trace contextRef="#ctx0" brushRef="#br0" timeOffset="56270.2712">20886 1637,'0'25,"0"0</inkml:trace>
  <inkml:trace contextRef="#ctx0" brushRef="#br0" timeOffset="57454.818">20563 1191,'25'-25,"0"0,25 25,-26 0,1 0,50 0,-51 0,26 0,-25 0,0 0,0 0,24 0,-24 0,0 0</inkml:trace>
  <inkml:trace contextRef="#ctx0" brushRef="#br0" timeOffset="58278.234">20836 1414,'-25'25,"1"-25,98 0,-24 0,-25 0,-1 0,26 0,0 0,-1-25,1 0</inkml:trace>
  <inkml:trace contextRef="#ctx0" brushRef="#br0" timeOffset="58695.3631">21382 1116,'0'25,"0"0,0 0,0-1,0 51,0-26,0-24,0 0</inkml:trace>
  <inkml:trace contextRef="#ctx0" brushRef="#br0" timeOffset="59310.6649">22647 967,'0'75,"0"-50,0 49,0 0,0-49,-50 50,50-26,-24-49,-1 0</inkml:trace>
  <inkml:trace contextRef="#ctx0" brushRef="#br0" timeOffset="59838.1989">22300 1067,'0'-50,"49"25,-24 0,25 25,-25 0,24 0,-24 0,0 0,24 0,-24 0,50 0,-51 0,1 0,25 0,-25 0,-1 0</inkml:trace>
  <inkml:trace contextRef="#ctx0" brushRef="#br0" timeOffset="60478.1559">22349 1290,'50'0,"-25"0,0 0,49 0,0 0,-24 0,24 0,-49 0,0 0,0 0</inkml:trace>
  <inkml:trace contextRef="#ctx0" brushRef="#br0" timeOffset="61183.205">23069 943,'25'0,"-1"0,51 0,-75 24,0 26,0-25,0 0,0 24,0-24,0 25,-25-1,-49-49,74 25,-50 0,50 0,50-25,-26 0,1 0,25 0,-25 0,24-50,-24 50,0 0,24 0,-24 0,0 0</inkml:trace>
  <inkml:trace contextRef="#ctx0" brushRef="#br0" timeOffset="61694.5851">24135 1042,'0'0,"0"25,0-1,0 1,0 25,0-25,0-1,0 1,0 25</inkml:trace>
  <inkml:trace contextRef="#ctx0" brushRef="#br0" timeOffset="62208.0373">24111 1116,'0'-25,"0"1,0-51,24 75,1 0,0 0,25-25,-26 25,1 0,0 0,-25 25,-25-25</inkml:trace>
  <inkml:trace contextRef="#ctx0" brushRef="#br0" timeOffset="62702.4007">23838 1364,'24'0,"51"0,-50 0,-1 0,51 0,-25 0,-26 0,1 0,0 0,25 0,-26 0,1 0,25 0</inkml:trace>
  <inkml:trace contextRef="#ctx0" brushRef="#br0" timeOffset="63663.1512">24532 1067,'25'-25,"0"25,0 0,24 0,-49 25,0 49,0-49,-25 0,1-25,-1 49,-25-49,25 0,1 25,48-25,26 0,-25 25,24 24,-49-24,0 25,0-25,-24-25,-1 49,-50-49,51 0,-1 0,-25 0</inkml:trace>
  <inkml:trace contextRef="#ctx0" brushRef="#br0" timeOffset="65118.8107">20836 2803,'-74'0,"49"25,0 0,25-1,0 26,25-50,0 0,0 0,24 0,-24 0,0 0,25 50,-50-1,-25-49,25 25,-25-25,0 0,0 0,-24 0</inkml:trace>
  <inkml:trace contextRef="#ctx0" brushRef="#br0" timeOffset="66158.6805">21060 2530,'0'50,"0"-26,0 51,0-25,0-1,0 1,0-25,0-1,0 1,0 25,0-25,0-1,0 26,24-75,-24 0,25 1,-25-1,50-25,-50 25,25-24,-1-1,1 50,0 0,0 25,-25 0,0 0,0 24,0-24,0 0,0 24,0-24,0 0,25-25,-1 0,1-25,25 25</inkml:trace>
  <inkml:trace contextRef="#ctx0" brushRef="#br0" timeOffset="66798.6082">21580 2803,'-24'0,"-1"25,25 0,0-1,0 1,25-25,24 0,1-25,-50 1,0-26,0 25,0 0,0 1</inkml:trace>
  <inkml:trace contextRef="#ctx0" brushRef="#br0" timeOffset="67960.5484">21630 2729,'25'0,"0"0,24 0,-49-25,0 0,0 0,0 50,0 25,0-26,25-24,0 0,0-24,-25-1,-25 25,-25 0,1 74,24-49,25 0,-25 24,25-24,0 0,74-25,-49-50,-25 26,25 24,-25-25,25 25,0 49,-1-24,-24 0,0 0,0 0,-49-1,-26-48,51-1,-1 25,25-50</inkml:trace>
  <inkml:trace contextRef="#ctx0" brushRef="#br0" timeOffset="72638.2096">22697 2480,'0'25,"-25"25,0-1,25 26,0-1,0 1,-25-1,25-24,0 24,0-49,0 0,0 24,0-24,0 0,0 0,25-25</inkml:trace>
  <inkml:trace contextRef="#ctx0" brushRef="#br0" timeOffset="73343.0971">22870 2828,'-25'0,"1"0,-26 0,0 49,50-24,0 0,0 0,0 24,0-24,25 0,50-75,-51 26,-24-1,0-25,50 50,-25 0,49 0,-49 0,25 0,-25 0,-1 0</inkml:trace>
  <inkml:trace contextRef="#ctx0" brushRef="#br0" timeOffset="73606.9204">23069 2828,'0'74,"-50"25,50-24,-50 49,50-50,0 25,-24-49,24 0,0-26,-25 26,0-25</inkml:trace>
  <inkml:trace contextRef="#ctx0" brushRef="#br0" timeOffset="74055.7613">22994 2853,'0'0,"50"0,-50-25,25 25,24 0,-24 0,0 0,0 0,0 0,-1 25,-24-1,0 26,0-25,0 0,0-1,0 26,-49-50,49-25,0 0</inkml:trace>
  <inkml:trace contextRef="#ctx0" brushRef="#br0" timeOffset="74426.0937">23342 2530,'0'50,"0"-26,0 51,0-25,-25-26,25 26,0 0,0-26,0 1,0 0,25-25,-1 0,1 0</inkml:trace>
  <inkml:trace contextRef="#ctx0" brushRef="#br0" timeOffset="74672.2298">23342 2803,'0'-50,"24"50,1 0,25 0</inkml:trace>
  <inkml:trace contextRef="#ctx0" brushRef="#br0" timeOffset="75142.8516">23490 2729,'0'49,"25"-49,0 0,0 0,0 0,-25-49,-25 49,0 0,0 0</inkml:trace>
  <inkml:trace contextRef="#ctx0" brushRef="#br0" timeOffset="75943.3344">23565 2654,'0'25,"0"0,0 0,0 49,0-49,0 24,0-73,25 24,24-50,-49 25,25 0,0 25,0 0,-1 0,-24 25,0 0,0 0,0 24,0-73,25-51,25 50,-25-24,-1 49,-24 49,0 26,0-50,0 24,0-24</inkml:trace>
  <inkml:trace contextRef="#ctx0" brushRef="#br0" timeOffset="76910.6044">24383 2431,'0'25,"0"-1,0 51,0-26,0 1,0 25,0-51,0 1,50-25,0-25,-26-24,1 49,-25-25,0 0,0 0,25 0,-25-24,0 24</inkml:trace>
  <inkml:trace contextRef="#ctx0" brushRef="#br0" timeOffset="77520.2989">24731 2505,'0'25,"-25"0,0 0,25-1,50 1,-1 0,-24 0,25-25,-50 25,0 0,0-1,0 1,0 0,-50-25,0 0,26 0,-26 0,25-50</inkml:trace>
  <inkml:trace contextRef="#ctx0" brushRef="#br0" timeOffset="77912.1413">25103 2456,'24'74,"-24"-49,0 49,0 1,0-26,0-24,0 0,0 25,-24-50,24-25</inkml:trace>
  <inkml:trace contextRef="#ctx0" brushRef="#br0" timeOffset="78775.7846">25028 2505,'0'-25,"0"1,25-1,0 25,0 0,-1 0,1 0,0 0,0 25,-25-1,0 1,0 0,0 25,0-26,0 1,-25 25,-25-25,26 24,-1-49,-25 25,25 0,25 0,25-25,50-25,-51 25,1 0,0 0,0 0,-25 25,0 0,0-1,0 26,0-25,0 0,-25-1,0-24,0 25,-24-25,24 0,0 0,0 0,-24 0,24 0</inkml:trace>
  <inkml:trace contextRef="#ctx0" brushRef="#br0" timeOffset="89855.2716">18306 3597,'75'0,"-1"0,25 0,50 0,-50 0,-24-50,74 50,-75 0,0 0,-49-50,50 50,-26 0</inkml:trace>
  <inkml:trace contextRef="#ctx0" brushRef="#br0" timeOffset="90470.6969">18529 3770,'25'-24,"99"24,25-50,0 0,-25 50,25-49,-75 49,-24-25,-1 0</inkml:trace>
  <inkml:trace contextRef="#ctx0" brushRef="#br0" timeOffset="98854.526">8905 12849,'50'0,"-1"0,51 0,24 0,25-50,49 50,-24-49,-1-1,26 50,-26-25,-73 0,98 25,-49 0,-50 0,0 0,-24 0,-1 0,0 0,1 0,-50 0,49 0,1 0,-1 0,0 0,1 0,-26 0,26 0,-26-24,1 24</inkml:trace>
  <inkml:trace contextRef="#ctx0" brushRef="#br0" timeOffset="107431.1935">16446 10170,'0'-25,"-25"25,0 0,0 0,1 0,-26 0,-24 0,24 75,25-75,0 74,1-49,-1 0,-25 24,25-24,1 0,-26 24,0 1,1 0,49-1,-50 26,25-26,1 26,-26-1,50-24,-25-1,25 1,0-1,-25 1,0 0,25 24,0 1,0-1,0 50,0-50,0 1,0-1,0-49,0 49,50-49,-50 25,25-25,0-1,24 26,-24-25,0 0,25 24,-26 1,51 0,-50-26,49 26,25 24,0-49,25 50,-49-51,-1 26,1-50,24 50,-25-26,-49-24,50 0,-1 0,0 0,1 0,-1 0,1 0,-51 0,100 0,-49 0,-1 0,25 0,-24 0,-1-49,1 49,49-99,-50 99,50-75,-74 75,49-74,-49 24,24 1,-24-26,74-49,-50 50,25-75,1 0,-51 0,50 0,-49 1,49-76,-99 100,50-25,-50 25,0-74,0 124,0-50,0 24,-75 1,-49 0,-124 49,99-49,-49 49,49 1,25-1,-99 1,99 49,-25-50,-25 50,75-50,25 50,-1 0,51 0,-26 0,25 0,-49 25</inkml:trace>
  <inkml:trace contextRef="#ctx0" brushRef="#br0" timeOffset="108782.5491">16719 15205,'-25'-25,"-25"25,-24 25,-25 25,24 74,1-99,49 24,-25 1,1 24,-50 26,49 48,50-73,0-1,0-24,-25-1,25 26,0-1,-25 75,1-25,24 75,-50-75,50 74,0 0,0-123,0 74,0-25,0-50,0 1,0-51,0 26,25 0,0-50,-1 49,26 1,0-25,-26 24,76-24,-76 25,1-26,74 1,-24 0,-1 0,-49-25,25 49,49-49,0 50,-74-50,49 0,-24 0,-25 0,0 0,-1 0,26 0,0 0,24-74,25-1,-74 50,99-123,-74 73,-1-49,1 50,-1-75,26-25,-50 50,-25 0,49-25,-49 75,0 0,0-1,0 1,0-1,0-49,0 50,0-1,-24 1,-26 0,25 24,25 25,-25 0,25-24,-25 49,1-25,-26 25,25 0,-24-25,-1 0,-24 25,24 0,25 0,-49 0,49 0,0 0,-24 0</inkml:trace>
  <inkml:trace contextRef="#ctx0" brushRef="#br0" timeOffset="138384.7337">1389 3820,'0'25,"0"49,0 1,25-1,-25 50,25 0,0-74,-25-26,0 1,0 0,25-25,49 0,0 0,-49 0,25 0,-1-25,-24 0,-25 1</inkml:trace>
  <inkml:trace contextRef="#ctx0" brushRef="#br0" timeOffset="138872.2095">1265 4266,'0'0,"50"-24,0-1,-26-25,1 50,50-25,-51 1,-24-1,25 25,50 0,-26 0,-24 0,25 0</inkml:trace>
  <inkml:trace contextRef="#ctx0" brushRef="#br0" timeOffset="139424.2777">1811 4142,'25'0,"0"0,0-49,24 49,-49-50,0 25,0 50,0 0,0 0,0 0,0 24,0-24,0 0,0 24,0-24,0 0,0 0,25-25,-25 25,50-25,-26 0,1 0,50 0,-51 0,26 0</inkml:trace>
  <inkml:trace contextRef="#ctx0" brushRef="#br0" timeOffset="139766.6768">2332 3919,'-25'25,"0"0,25 0,-49 74,24-74,-25 24,50-24</inkml:trace>
  <inkml:trace contextRef="#ctx0" brushRef="#br0" timeOffset="140046.5654">2109 3919,'0'50,"25"-1,-1-24,26 25,0-50,-26 49,1-49,0 0,0 25</inkml:trace>
  <inkml:trace contextRef="#ctx0" brushRef="#br0" timeOffset="140457.7511">2382 3671,'0'75,"0"-1,0 50,0-50,49 26,-49-26,0-49,25 0,0-1,0-24,-1 0,1 0,50 0,-1 0,-74-49,50-1,-1 1</inkml:trace>
  <inkml:trace contextRef="#ctx0" brushRef="#br0" timeOffset="140758.4772">2481 4043,'0'-25,"0"-24,0-1,49 50,26-25,-26 25,26 0,-75-24</inkml:trace>
  <inkml:trace contextRef="#ctx0" brushRef="#br0" timeOffset="141391.1832">1836 5011,'-75'0,"51"0,-26 49,50 26,-50-26,50 26,0-51,0 1,0 25,0-25,0-1,0 1,50-25,-50 75,25-75,-25 24,25 51,-25-50</inkml:trace>
  <inkml:trace contextRef="#ctx0" brushRef="#br0" timeOffset="141647.5685">1662 5531,'25'-24,"0"-51,0 75,-1 0,26-25,0 1,-1-1,-24 25,0 0,0 0,24 0</inkml:trace>
  <inkml:trace contextRef="#ctx0" brushRef="#br0" timeOffset="141942.3529">2109 5234,'0'74,"-25"-24,25-25,0-1,0 26,0-25</inkml:trace>
  <inkml:trace contextRef="#ctx0" brushRef="#br0" timeOffset="142319.8889">1935 4961,'0'25,"-25"-25</inkml:trace>
  <inkml:trace contextRef="#ctx0" brushRef="#br0" timeOffset="143425.0025">2208 4713,'0'25,"0"49,0 1,0-1,0 0,0 1,0-50,0 24,0-24,25 25,0-50,-1 24,-24 1,50-25,0-25,-26 1,26-76,-50 76,0-51,25 50,-25-24,-50 49,1 25,49-1,0 26,0-25,0 0,0-1,0 26,24-50,51-99,-26 49,-24 1,0-51,0 26,-25 24,0 25,0-49,0 148,0-24,0-25,0 0,0 0,0 49,25-74,-1 0,1 25,-25 24,-25-49,1 0,-26 0,25 0,0 0</inkml:trace>
  <inkml:trace contextRef="#ctx0" brushRef="#br0" timeOffset="260504.4069">20464 893,'0'-74,"25"-1,74-24,-49 49,-25 26,49 24,-49 0,24 0,-24 0,0 0,0 0,49 0,-24 49,24 1,-24-50,24 25,1 24,-50-49,-1 0,51 0,-26 0,26 0,-50 0,49 0,0 0,-49 0,74 0,-74 0,0 0,0 0,24-25,-49-24,0 24,0 0,-74 0,49 25,0 0,1 0,-26 0,50 25,0 0,0 0,0 24,25-49,24 0,26 0,-1 0,1 0,-1 0,1 0,-1 0,25 0,-49 0,49-24,-25-1,1 0,-50-25,49 50,0 0,1 0,-1 0,-24 0,24 0,1 0,-26 0,26 0,-1 0,25 25,-24 25,-1-25,25 24,-74-24,-25 0,0 0,0-1</inkml:trace>
  <inkml:trace contextRef="#ctx0" brushRef="#br0" timeOffset="261120.1926">22250 124,'-74'25,"74"24,0 1,-25-50,25 50,0-1,0 1,0-25,0-1,0 1,0 0,25-25,0 0,-1 0,51 0</inkml:trace>
  <inkml:trace contextRef="#ctx0" brushRef="#br0" timeOffset="261984.7454">22548 322,'0'0,"-50"0,25 0,-24 0,49 75,-25-75,25 25,25-75,-25 25,49 75,-49-25,25 24,-25-24,0 0,25 0,0-25,0 0,-1 0,51 0,-75-50,25 25,-1-49,-24 49,50 0,-50 0,50 1,-50-1,24 25,1 25,0-1,-25 1,0 0,0 25,-25-50,25-75,50 50,-1 1,-49-1,50 0</inkml:trace>
  <inkml:trace contextRef="#ctx0" brushRef="#br0" timeOffset="262294.761">23143 149,'0'74,"0"1,0 49,0-50,0 50,0-99,0 0,25 0,0-25,-25 24,25-24,24 0,-24 0,0-24,0-51,24 1,-49 49</inkml:trace>
  <inkml:trace contextRef="#ctx0" brushRef="#br0" timeOffset="262545.0716">23342 496,'-25'-25,"25"0,25-24,49 49,-24 0,-26 0,51 0,-50 0</inkml:trace>
  <inkml:trace contextRef="#ctx0" brushRef="#br0" timeOffset="268358.9638">20687 1712,'75'0,"24"0,0 0,-24 0,-1 0,50 0,-49 0,-1 0,0 0,1 0,24-50,-25 50,1 0,-1 0,1 0,49 0,-50 0,1 0,-1 0,-49 0,49-25,-49 25,49 0,1 0,-26 0,-24 0,25 0,-1 0,26 0,-26 0,1 0,99 0,-124 0,49 0,-49 0,49 0,1 0,-50 0,24 0,-24 0,0 0,0 0,49 0,-24 0,-26 0,1 0,25 0,-25 0,-1 0,1 0</inkml:trace>
  <inkml:trace contextRef="#ctx0" brushRef="#br0" timeOffset="269359.8299">21580 1885,'75'0,"-1"-49,1 49,-26 0,26 0,-1 0,1-50,-51 50,51 0,-50 0,49 0,0 0,-24 0,24 0,-49 0,0 0,0 0,49 0,1 0,-26-25,-24 25,49 0,-49 0,25 0,-25 0,-1 0,1 0,25 0,-25 0,0 0,49-49,0 49,-24 0,-25 0,0 0,24 0,-24 0,0 0,0 0,24 0,-24 0,0 0,24 0,-24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4T08:38:45.629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11286 6598,'0'-25,"-24"25,24 25,-50 0,50 0,-25-1,0-24,25 25,-24 0,-1 0,0 24,-25-24,26 25,-26 0,0-1,26-24,-26 49,0 1,1-26,-1-24,-24 74,49-49,0 24,0-49,1 0,-51 74,75-74,-25 25,-24-1,-1 26,0 24,26-25,-1-24,-25 24,1 50,24-24,0-26,-25 50,1 25,49-75,-25 1,25-1,-50 0,50-49,0 50,0-1,-49 1,49-1,-25 75,-25-75,50 1,-49-1,49 75,0-75,0 25,-25-49,25 25,-50-1,50 0,0 1,0-1,-24 1,24-1,0 0,0 1,0 24,0 0,0 50,0-25,0 25,0-75,0 50,0-24,0-1,0-25,0 1,0 49,0-50,0 25,0 1,0 24,0-50,0 75,0-25,0-25,49 50,-24-50,0 50,24 0,1-75,0 1,-50-1,24-24,26 24,-50-24,50 24,-1 25,-24-24,25-1,-1 0,50 1,-49 24,0 0,24-24,-49-50,25 24,-26 125,26-149,-25-1,0 1,-1 0,1 0,25 24,-1-24,1 0,0 0,24 74,0-49,-49-50,0 24,25 26,24-50,-49 25,0 24,24-49,26 25,-1 25,25-25,-24-25,-1 49,1 1,-51-50,51 0,-1 74,-24-74,-1 25,-24-25,25 50,49-25,-74-25,49 49,-49-49,49 0,-24 25,-25-25,0 0,24 0,-24 0,0 50,25-50,-26 0,1 24,50-24,-26 0,26 0,-1 0,0 0,-49 50,50-50,-1 0,0 0,1 0,49 0,-50 0,1 0,-1 0,50 0,-49 0,24 0,74 0,-98 0,49 0,-50 0,50 0,-49 0,-1 0,1 0,-1 0,0 0,1 0,-50 0,49 0,0 0,1 0,-1 0,1 0,-1 0,0 0,1 0,49-25,-74 25,49-25,-25-24,1 24,-1 25,0-50,-24 50,24-49,-24 49,0-25,49-25,-25 26,-49-26,74 25,-24 25,-50-49,49 24,0 25,-24-50,24 25,-49-24,50 49,-26-25,26 25,-51-50,26 25,24-24,-49 24,25-25,-1 26,-24-1,0 0,25 0,24-24,-74 24,50 0,-1 0,-24 25,0-25,49-24,-49 24,25-25,-1 26,-24-1,25 0,-25-25,-1 50,1-49,25 24,-1 0,-49-24,75 24,-75-25,74 50,-74-50,25 1,0 24,-25 0,49-24,1-1,0 0,-1 26,-24-51,25 26,-25-1,24 0,-24 1,-25 24,25 0,24-24,-24-1,-25-24,50 49,-25-25,-1 1,1-1,25-24,-50 24,49 0,-24-24,-25 24,50-24,-50-1,25 1,-25 49,49-49,-49 24,50-24,-50 49,74-99,-74 50,0 24,0-24,50-1,-50 1,0 24,0-49,25 24,-25 1,0 0,49-1,-49 1,0-1,0 26,0-26,50 1,-50 0,0 49,0 0,0-50,0 26,0-50,0 49,0 0,0 1,0-26,0 51,0-51,0 26,0-26,0 50,0 1,0-51,-25 1,25 24,-74-49,74 49,-50 1,0-26,26 1,-26 24,25-24,-24-1,24 1,-25 0,25 24,1 0,-26 1,50-1,-74-49,24 25,50 49,-74-74,74 49,-75 0,50 25,-24-49,-1 49,25-49,-24 24,49 1,-25 24,-50-50,26 26,24 24,-25-74,1 74,24 0,-25-24,26-1,-51 0,26 26,-1-51,0 75,-24-99,24 99,-24-25,24-49,-24 49,0-50,24 51,0-26,-24 25,-50 0,25-49,24 74,-24-25,25-24,49 49,-50-50,1 25,-25-24,74 49,-25 0,-49-25,25-25,49 50,-74-25,49 25,-49-49,0 49,49-50,-24 25,-1 25,1 0,-50-49,49 49,1 0,-50 0,74-25,-24 25,-1-50,51 50,-26 0,25-24,-49 24,24 0,1 0,-1-50,25 50,-99 0,75-25,-26 25,1 0,24 0,-49-49,24 49,1 0,49 0,0 0,-24 0,-26-25,1 25,49 0,-49 0,-1 0,1-50,0 50,-1 0,-24-25,49 0,1 25,-26 0,50 0,-49-24,49 24,-24 0,-26 0,50 0,-24-25,24 25,0 0,0 0,-24 0,24 0,0 0,0 0,-24 0,-1-50,1 50,24 0,-25 0,25 0,1 0,-1 0,-25 0,-24 0,49 0,0 0,-25 0,1 0,-1 0,25 0,1 0,-26 0,25 0,0 0,1 0,-51 0,26 0,24 0,0 0,-25 0,26 0,-1 0,0 0,-25 0,26 0,-1 0,-25 0,25 0,1 0,-1 0,-25 0,25 0,1 0,-26 0,25 0,0 0,-24 0,24 0,25 25,-25 0,0-25,0 0,-24 0,-1 0,50 25,-49-1,24-24,0 0,-25 0,26 0</inkml:trace>
  <inkml:trace contextRef="#ctx0" brushRef="#br0" timeOffset="1968.8239">12080 5606,'0'49,"0"1,0-25,0 0,0 24,0-24,0 0,0 0,0 24,0 1,25-50,0 0,0 0,-1 0,26 0,0-50,-50 1,0 24,0 0,0-49,0 24,0 25,24 25,-24 25,0 0,25 0,0-1,0-24,0 0,24-24,-49-26,0 0,25 26,-25-1,0-25,0 25,0 1</inkml:trace>
  <inkml:trace contextRef="#ctx0" brushRef="#br0" timeOffset="2450.0759">12700 5556,'0'25,"0"0,0 0,0-1,0 26,0-25,0 0,0-1,0 26,0-25,0-75</inkml:trace>
  <inkml:trace contextRef="#ctx0" brushRef="#br0" timeOffset="2920.7879">12725 5283</inkml:trace>
  <inkml:trace contextRef="#ctx0" brushRef="#br0" timeOffset="3671.9499">13147 5333,'0'25,"0"0,0 24,0 26,0-1,0-49,0 0,0 24,0-24,0 0,0 0,25-1,-1-24,1 0,25 0,-25-49,-25 24,0-25</inkml:trace>
  <inkml:trace contextRef="#ctx0" brushRef="#br0" timeOffset="4048.7639">13246 5581,'0'-50,"25"50,0 0</inkml:trace>
  <inkml:trace contextRef="#ctx0" brushRef="#br0" timeOffset="5241.9696">13370 5184,'0'25,"0"25,0-26,25 26,0 0,-25-1,0 26,0-51,0 1,0 50,0-51,0 26,0-25,0 0,24-25,1-25,-25-25,25 1,25-26,-50 50,25 25,-1-49,1 49,0 0,0 0,0 0,-25 25,0-1,0 1,0 0,0 25,0-26,0 1,24-25,-24 25</inkml:trace>
  <inkml:trace contextRef="#ctx0" brushRef="#br0" timeOffset="5592.7944">13817 5457,'24'25,"-24"24,0 26,0-50,0-1,0 26,0-25</inkml:trace>
  <inkml:trace contextRef="#ctx0" brushRef="#br0" timeOffset="6048.6007">13841 5209,'0'25,"-24"-25</inkml:trace>
  <inkml:trace contextRef="#ctx0" brushRef="#br0" timeOffset="7169.2951">13965 5407,'25'0,"-25"25,0 0,0 0,0 0,0-1,0 1,0 0,0 0,0-50,25-25,-25 26,0-1,0 0,0-25,25 1,0 24,-1 25,26 0,-50 25,50 0,-50-1,0 26,0-25,49 0,-49 24,0-24,0 0,0 0,0 24,0-24,25-25,0 0,24 0,-24 0</inkml:trace>
  <inkml:trace contextRef="#ctx0" brushRef="#br0" timeOffset="7812.2808">15503 5383,'0'0,"-25"0,-24 0,-1 0,25 49,25-24,-24-25,24 25,0 0,0-1,0 26,0-25,0 0,0 24,0-24,0 0,0 0,49-25,-24 0,0 0,24 0</inkml:trace>
  <inkml:trace contextRef="#ctx0" brushRef="#br0" timeOffset="8272.8498">15875 4961,'0'25,"0"0,0-1,0 51,0-1,0-24,0-1,-24 51,24-26,0 0,-50 1,50-50,0 24,-25 26,25-51,0 1</inkml:trace>
  <inkml:trace contextRef="#ctx0" brushRef="#br0" timeOffset="9025.0173">15999 5407,'25'25,"-25"25,0-25,0-1,0 1,0 25</inkml:trace>
  <inkml:trace contextRef="#ctx0" brushRef="#br0" timeOffset="9496.0597">16049 5135,'25'-25,"-25"50,-25-1,25-48,0-1,0-25</inkml:trace>
  <inkml:trace contextRef="#ctx0" brushRef="#br0" timeOffset="10513.8697">16198 5383,'0'0,"25"0,-1 0,1 0,-25-25,25 25,-25-25,0-25,0 26,0-1,0 0,-25 25,25 25,0 0,0-1,-49 26,49-25,0 0,0-1,0 1,0 0,24 25,1-50,25 0,-25 0,-1 0,26-50,0 0,-50 26</inkml:trace>
  <inkml:trace contextRef="#ctx0" brushRef="#br0" timeOffset="11329.3441">16545 5159,'25'25,"0"0,-25 0,0 24,0 26,0-50,0-1,0 26,0-25,0 0,0 24,24-49,51 0,-75-25,0 1,0-1,0 0,25 0,-25 0,25 1,-1-26,1 25,0 25,0 0,0 0,24 0,-49 25,50 0,-50 0,0 24,0-24,0 0,0 24,0 1,25-50,-1 25,1-25,-25-25,50 0,-50-24,49-1,-24 0</inkml:trace>
  <inkml:trace contextRef="#ctx0" brushRef="#br0" timeOffset="13570.6261">17041 6127,'-25'49,"25"26,0-50,-24 74,24-25,0 1,-50 24,50-25,0-49,-25 25,25-26,0-48,0-26</inkml:trace>
  <inkml:trace contextRef="#ctx0" brushRef="#br0" timeOffset="14184.6955">17041 6201,'0'0,"25"-25,0 1,24 24,-24 0,0 0,0 0,-25 49,0-24,0 0,0 24,0-24,-25-25,0 50,-24-50,24 0,0 0,-25 0,26 0</inkml:trace>
  <inkml:trace contextRef="#ctx0" brushRef="#br0" timeOffset="16169.6055">17165 6449,'25'0,"25"0,-26 0,1 0,25 0,-25-25,-25 1,49-26,-49-24,0 49,0 0,0 0,0 0,0 1,-25 24,-24 0,49 24,0 1,0 25,25-50,-1 0,1 0,25 0,-25 0,-1 0,1 0,25 0,-75 0,25 25,0-1,0 1,0 25,25-50,24 0,-24-25,-25 0,25 0,0-24,0 24,-25 0,0 0,0 1,-25 24,0 0,-25 0,50 24,0 1,0 0,0 25,0-1,0 1,0-25,0 24,50-49,-25 0,0 0,0 0,24 0,-24-25,0 1,0-26,-25 25,24-24,-24 73,0 26,0 24,0-49,0 0,0 0,0 24,25-49,0 0,0-24,-25-1,0-25,25 25,-25 1,0-1,24-25,1 50,0 0,-25 25,0 0,0 0,0-1,0 26,25-50,0-25,-25 0,24 1,-24-26,25 50,0 0,-25 25,0 24,0 1,0-25,0 0,0 49,50-74,-1 0,-24-50,0 1,0 49,-25-50,24-24</inkml:trace>
  <inkml:trace contextRef="#ctx0" brushRef="#br0" timeOffset="16488.1298">18480 6201,'0'25,"0"49,0 1,0-26,0-24,0 0,0 0,0 0,25-25,24 0,-24 0,25-25</inkml:trace>
  <inkml:trace contextRef="#ctx0" brushRef="#br0" timeOffset="16928.4497">18653 6102,'25'0,"0"0</inkml:trace>
  <inkml:trace contextRef="#ctx0" brushRef="#br0" timeOffset="17680.4478">18902 6102,'-25'25,"25"0,-25 49,50-49,0-25,-1 0,1 0,-25 49,0-24,0 0,0 0,-25-25,1 0,-26 0,25 0,0 0</inkml:trace>
  <inkml:trace contextRef="#ctx0" brushRef="#br0" timeOffset="18857.4169">19075 6251,'25'0,"25"0,-26 0,1 0,25 0,-50-25,0 0,49-49,-49 49,0-25,-24 50,-1 0,-50 0,26 0,49 25,0 0,0 0,0 0,0 24,0-24,0 0,0 24,49-49,-24 0,0 0,25 0,-26 0,-24-24</inkml:trace>
  <inkml:trace contextRef="#ctx0" brushRef="#br0" timeOffset="19608.5454">19745 5978,'0'0,"-25"0,0 0,0 0,-24 0,49 25,-50 24,50-24,0 0,0 0,25-25,0 25,24-25,-24 0,0 49,25-24,-50 0,0 0,0-1,0 1,-50-25,25 0,0 0</inkml:trace>
  <inkml:trace contextRef="#ctx0" brushRef="#br0" timeOffset="27872.6468">17215 4986,'0'49,"0"-24,0 50,0-1,0-49,0 0,0 24,0-24,0 0,0 24,25-49,-25 25,24-25,1 0,25 0</inkml:trace>
  <inkml:trace contextRef="#ctx0" brushRef="#br0" timeOffset="28338.133">17190 5259,'0'-25,"50"25,-26 0,1 0,25 0,-25 0,-1 0,1 0</inkml:trace>
  <inkml:trace contextRef="#ctx0" brushRef="#br0" timeOffset="28776.8045">17636 4688,'0'25,"0"0,-24-1,24 26,0-25,0 0,0 49,-25-24,25-25,0-1</inkml:trace>
  <inkml:trace contextRef="#ctx0" brushRef="#br0" timeOffset="29648.1065">18009 5135,'0'-25,"-25"25,0 0,-25 0,26 25,-1-25,25 49,25-49,-1 0,1 25,0 0,-25 0,0-1,-25-24,0 0,1 0</inkml:trace>
  <inkml:trace contextRef="#ctx0" brushRef="#br0" timeOffset="30583.9047">15652 6003,'0'25,"50"-25,74 0,49 0,1 0,-50 0,50 0,-1 0,-98 0,74 0,-50 0,-25 0,1 0,-51 0,1 0,25 0,-25 0,-1 0</inkml:trace>
  <inkml:trace contextRef="#ctx0" brushRef="#br0" timeOffset="61608.7793">20489 8111,'-50'0,"26"0,-1 25,25 0,-25 0,25 24,0-24,0 0,0 0,0 24,0-24,0 49,0-49,0 0,0 49,0-24,0-25,50 24,-50-24,24 50,26-51,-25 26,-25-25,49 24,-24 26,0-25,0-26,-25 26,25-50,-25 25,0 24,0-24,0 0,0 0,0 24,0 1,-25 0,0 49,25-50,-50 51,1 24,-26 0,51-50,-1 50,-25-49,1-1,49 50,-25-74,25 24,0-49,0 99,0-50,0 1,0-51,0 26,0-25,0 0,0 49,0-24,0-1,25 1,-1 0,1-50,0 49,0-49,0 25,-1 25,51-26,-50-24,24 0,-24 0,0 0,0 0,24 0,-24 0,49 0,-49 0,25 0,-50-24,25 24,0-50,-1 0,26 26,-25-76,-25 75,0-49,49 49,-49-99,0 75,25-26,-25 1,0-1,0 1,50 0,-50-1,0 50,0-49,25 0,-25-1,0 26,24-51,1 100,0-74,-25-1,50 26,-50-1,24 1,1-51,0 51,0-26,0 1,-1 0,51 24,-75-24,0 49,25-25,-25-24,49-1,-49 50,0-49,0 24,0-24,0 0,0-1,0 50,0-74,0 0,0 25,0 49,0-50,0 51,0-1,-25 0,1 25,-26 0,-24 0,-50 0,49 0,50 0,-49 0,49 0,-24 50,24-26,0-24,-49 25,49-25,-25 50,25-50,0-25,25 0,-24 25,24-25,-25-24,25 24,0 0</inkml:trace>
  <inkml:trace contextRef="#ctx0" brushRef="#br0" timeOffset="62225.2343">21258 9227,'-25'75,"25"-50,-25 24,25-24,0 25,-49-1,49 26,0-125,0 25</inkml:trace>
  <inkml:trace contextRef="#ctx0" brushRef="#br0" timeOffset="63168.4676">21159 9178,'-25'-25,"50"25,0 0,24 0,-24 0,0 0,0 0,24 0,1-25,-25 25</inkml:trace>
  <inkml:trace contextRef="#ctx0" brushRef="#br0" timeOffset="63968.9842">21010 9426,'0'25,"25"-25,0 0,-1 0,26 0,-25 0,49 0,-49 0,0 0,24 0</inkml:trace>
  <inkml:trace contextRef="#ctx0" brushRef="#br0" timeOffset="65712.7659">21680 8632,'24'0,"1"0,0 0,74-50,-49 50,24-24,-24 24,24-50,-49 50,50 0,-1-50,-24 50,-1 0,-24 0,25-24,24-1,-49 25,0-25,-1 25,1 0,0 0,0 0,24-50,-24 50,25-24</inkml:trace>
  <inkml:trace contextRef="#ctx0" brushRef="#br0" timeOffset="68248.3009">18257 9897,'0'25,"49"-25,-24-25,25 0,24-24,50-26,-99 50,24 1,26-1,-26-25,1 25,0-24,-1 49,-24-25,0 25,0-25,24 0,-24 1,25 24,-25-25,-1 0,1 25,0-25,49 0,-49-24,25 49,-1-50,-24 25,0 25,25-24,-1-1,-49 0,50 25,-1-50,26 50,-50-24,-1-1,1 25,25-50,0 25,-1 0,1 1,-25-26,24 25,-24 25,25-25,-26 25,1-49,0 49,25 0,-26-25,26 0,-25 25,0 0,-1-49,1 49,0 0,0 0,24 0,-49-25,25 25</inkml:trace>
  <inkml:trace contextRef="#ctx0" brushRef="#br0" timeOffset="76408.7951">4093 16049,'0'0,"-49"0,-1 0,-49 0,74 49,0-49,0 25,-24 25,24-1,25-24,-50 25,25-1,25-24,0 25,-49 24,49-49,0 0,0 0,0-1,25-24,-1 0,1 0,25 50,-25-50,-1 0,26 0,-25 0,0 0,-1 0,26 0,-25 0,0 0,24 0</inkml:trace>
  <inkml:trace contextRef="#ctx0" brushRef="#br0" timeOffset="77201.7153">3523 15751,'-50'0,"0"74,50-24,0 24,-49 75,24-50,25 25,0 25,0-74,0-1,0 25,0-49,0-25,0 49,0-49,0 0,0 0,0-1,-25 26,75-50,24 0,50 0,-49 0,24 0,0 0,-25 0,-49 0,25 0,-50-25</inkml:trace>
  <inkml:trace contextRef="#ctx0" brushRef="#br0" timeOffset="78145.0614">3572 15751,'0'-25,"75"25,24 0,50 0,49 0,-99 0,-49 0,24 0,-49 0,0 0,0 0,-25 50,0 24,0 50,0-49,0 98,0-24,0 0,0 0,0-25,0 0,0-50,0-49,0 25,0-26,0 1,0 25,-25-50,0 0,-24 0,24 0,0 0,-49 0,-1 0,50 0,1 0,-1 0,0 0,25-25</inkml:trace>
  <inkml:trace contextRef="#ctx0" brushRef="#br0" timeOffset="78865.1302">4391 16421,'124'0,"-50"0,50 0,0 0,-25 0,75 0,-99 0,98 0,-74 0,75 0,-100 0,50 0,-49-50,-1 50,1 0,-26 0,-24 0,0 0,0 0,24 0,-24 0,0 0,25 0,-26 0,1 0,0 0,25-50,-26 50</inkml:trace>
  <inkml:trace contextRef="#ctx0" brushRef="#br0" timeOffset="79891.4691">6970 15553,'0'0,"-74"0,-50 24,50 1,24 25,-74-25,74 49,1-49,-26 49,1-24,49 49,-24-49,24-1,0 50,0-74,25 25,0-1,0 26,0 49,0-50,0 50,0-49,25-1,25 75,49 0,-74-75,24 1,50 24,-24-25,-26-24,1 0,-25-1,49-49,-24 0,-1 25,1-25,-25 0,99 0,-50 0,-24 0,24 0,1 0,-1 0,-24 0,24-25,-24-49,49 49,0-50,-74 26,25-1,24-24,-74 49,50-25,-26-49,26 74,-50-49,25-25,-25 49,0-74,0-25,0 75,0-25,0 49,0-24,0-1,0 1,0-1,0 51,0-51,-50-24,25 74,25 0,-74-49,49 49,-24-49,-26 24,50 25,-74-24,25-50,24 99,-74-75,75 50,-1 0,25 25,0 0,1 0,-26 0</inkml:trace>
  <inkml:trace contextRef="#ctx0" brushRef="#br0" timeOffset="80352.057">7293 16024,'0'124,"0"-50,0 50,0-24,0 24,0-100,0 1,0 0</inkml:trace>
  <inkml:trace contextRef="#ctx0" brushRef="#br0" timeOffset="80912.0661">7020 16049,'0'0,"0"-25,25 0,0 25,-1 0,51 0,-25 0,24 0,0 0,-49 0,0 0,0 0,24 0,-24 25,0 0,0-25,0 24,-1 1</inkml:trace>
  <inkml:trace contextRef="#ctx0" brushRef="#br0" timeOffset="81536.8407">7045 16619,'25'25,"49"-25,1 0,49 0,-50 0,50 0,-99 0,0 0,24 0,-24 0,0 0,0 0</inkml:trace>
  <inkml:trace contextRef="#ctx0" brushRef="#br0" timeOffset="82224.1539">8062 16545,'25'-25,"-1"25,51 0,-50 0,99 0,49 0,-73 0,73 0,26 0,-1 0,-24 0,24 0,-123 0,49 0,-50 0,0 0,-49 0,0 0,25 0</inkml:trace>
  <inkml:trace contextRef="#ctx0" brushRef="#br0" timeOffset="82944.0687">10468 16297,'-74'0,"24"0,0 24,25-24,25 25,0 0,-24 0,24 25,0-26,0 1,0 0,0 25,24-1,1-49,25 0,-25 0,-25 25,0 0,0 0,0-1,0 1,-50-25,0 25,26-25,-26 0,0 0,26 0,-1 0,0 0</inkml:trace>
  <inkml:trace contextRef="#ctx0" brushRef="#br0" timeOffset="84098.7494">10195 16098,'0'0,"-74"0,49 0,0 0,0 0,-24 0,-26 0,26 0,24 50,-25-1,50-24,-25 25,25 24,0-49,-49 50,49-1,0 0,0-49,0 50,0-26,0-24,0 49,0-49,0 0,0 25,25-26,-25 1,24 0,51 0,-26 24,51-24,-76-25,1 0,0 0,25 0,-26 0,1 0,0 0,25 0,-26 0,51 0,-50 0,0 0,24 0,-24 0,0-25,24 1,1-1,24-25,-49 25,-25-24,50-26,-25 51,-1-26,1 25,-25-24,25 49,0-75,-25 50,0-24,0 24,49-49,-49 49,0-25,0 25,0-24,-24-1,-26 25,25-24,-24 49,24-25,-50 0,51 25,-51-50,50 50,1 0,-51 0,26 0,24 0,0 0,0 0,-25 0,26 0,-1 0,-25 0,25 0,1 0</inkml:trace>
  <inkml:trace contextRef="#ctx0" brushRef="#br0" timeOffset="86721.9987">4440 15850,'50'0,"-50"25,25-25,24 0,-24 0,0 0,25 0,-26 0,1 0,0 0,25 0,24 25,-49-25,0 0,24 0,-24 0,0 0,0 0,49 0,-24 0,24 0,1 0,-51 0,1 0,50 0,-51 0,26 0,-25 0,49 0,-49 0,25-25,-26 25,1 0,0 0,25 0,24 0,-49-50,49 50,-49 0,49 0,-24 0,25 0,-51 0,51 0,-50 0,24 0,1 0,-1 0,26 0,-50 0,49 0,-49 0,49 0,1 0,-26 0,-24 0,99 0,-99 0,0 0,24 0,-24 0,50 0,-51 0,26 0,-25 0,49 0,1 0,-51 0,1 0,50 0,-1 0,0 0,1 0,-1 0,1 0,49 0,25 0,-75 0,50 0,-50 0,-49 0,0 0,25 0,-26 0,1 0,25 0,-1 0,1 0,-25 0,0 0,24 0,-24 0,49 0,-49 0,0 0,25 0,-26 0,1 0,25 0,-25 0,-1 0,1 0,25 0,-25 0,0 0,-25-24,24 24,26 0,-25 0,0 0,-1 0,-24-25,0-50,-24 51,-76-26</inkml:trace>
  <inkml:trace contextRef="#ctx0" brushRef="#br0" timeOffset="87440.8232">9252 15553,'25'74,"75"0,-26-74,-49 50,74-25,-49 24,-1-24,-24-25,0 25,-75-25,-49 50,74-26,-49 26,-50-25,124 0,-50-25,25 24,0 1,1 0</inkml:trace>
  <inkml:trace contextRef="#ctx0" brushRef="#br0" timeOffset="91954.0714">9724 16942,'-75'0,"1"0,0 0,-125 0,100 0,-50 0,75 0,-75 0,25 0,49 0,-73 0,48 0,26 0,-50 0,49 0,-24 0,0 0,25 0,-1 0,-49 0,75 0,24 0,0 0,-49 0,24 0,25 0,-49 0,49 0,-49 0,-1 0,1 0,-1 0,-24-25,-25 0,25 25,0 0,-100 0,75 0,50 0,-50 0,49 0,1 0,-1 0,1 0,-75 0,124 0,-49 0,49 0,0 0,-24 0,24 0,0 0,0 0,-49 0,24 0,26 0,-1 0,-25 0,25 0,1 0,-1 0,-25 0,25 0,0 0,-24 0,24 0,0 0,0 0,-24 0,24 0,0 0,-99 0,75 0,24 0,0 0,0 0,0-25,25 0,0 1,25-1</inkml:trace>
  <inkml:trace contextRef="#ctx0" brushRef="#br0" timeOffset="92810.0141">4812 16570,'-99'74,"74"-49,-24 0,-1-1,25 26,1-50,24 25,-25 0,-25-25,50 24,-25-24,25 50,25 0,50-26,24 76,-25-100,1 24,-26 26,26-50,-1 0,-49 25,0-25,24 0,-24 0,0 0</inkml:trace>
  <inkml:trace contextRef="#ctx0" brushRef="#br0" timeOffset="108432.8849">17116 9376,'24'0,"76"-25,-26 25,25 0,25 0,25-49,0 49,-25 0,0 0,25 0,-25 0,-50 0,1 0,-26 0,-24 0,0 0,0 0</inkml:trace>
  <inkml:trace contextRef="#ctx0" brushRef="#br0" timeOffset="152384.0912">2258 8260,'74'0,"-49"0,99 25,-50-25,1 0,24 0,-50 25,1-25,74 0,-99 0,49 0,50 0,-74 0,24 0,-49 49,0-49,49 0,1 0,-26 25,-24-25,0 0,25 0,-26 0,1 0,25 25,-1-25,26 0,-1 0,1 0,74 0,-50 0,0 0,50 0,24 0,-24 0,-25 0,-49 0,-1 0,-24 0,-1 0,1 0,-25 0,0 0,-1 0,26 0,-25 0,0 0</inkml:trace>
  <inkml:trace contextRef="#ctx0" brushRef="#br0" timeOffset="154952.1863">5805 8235,'49'-25,"26"25,24 0,0 0,-24 0,-1 0,-49 0,49 0,-24 0,24 0,1 0,-51 0,51 0,-50 0,49 0,0 0,-24 0,0 0,98 0,-73 0,-50 0,49 0,1 0,-51 0,51 0,-50 0,24 0,-24 0,25 0,-1 0,-24 0,25 0,24 0,0 50,1-50,49 0,-50 0,26 25,-1-25,-25 0,1 0,-1 0,0 0,1 0,-1 0,1 0,-26 0,-24 0,0 0,0 0,24 0,-24 0,0 0,0 0,24 0,-24 0,0 0,49 0,-49 0,25 0,-25 0</inkml:trace>
  <inkml:trace contextRef="#ctx0" brushRef="#br0" timeOffset="156376.5559">2555 9203,'25'0,"49"0,50 0,75 0,-125 0,50 0,-24-25,-1 25,-25 0,1 0,-1 0,0 0,1 0,-26 0,26 0,-1 0,1 0,-26 0,51 0,-26 0,50 0,0 0,25 0,-25 0,-50 0,1 0,-1 0,25 0,-49 0,24 0,1 0,-1 0,-49 0,49 0,-24 0,-25 0,0 0,24 0,-24 0,0 0,0 0,24 0,26 0,24 0,-25 0,25 0,26 0,73 0,-124 0,100 0,-25 0,-75 0,50 0,-74 0,-1 0,-24 0,50 0,-26 0,-24 0,0 0,0 0,-25-25,49 25,-24 0,0 0,49 0</inkml:trace>
  <inkml:trace contextRef="#ctx0" brushRef="#br0" timeOffset="158210.1034">7764 8210,'-49'-49,"-1"49,25 0,0 0,-49 0,24 0,26 0,-51 0,1 0,-50 0,74 0,-49 0,74 0,-49 0,24 0,25 0,-49 0,-1 0,51 0,-51 0,50 0,-24 0,-26 0,51 0,-1 0,0 0,-49 0,49 49,0-49,0 0,0 50,-24-50,24 0,0 25,0-25,25 49,-25-24,25 0,0 0,0 0,0 24,0-24,0 0,0 0,0 24,25-24,-25 25,25-26,0-24,-25 25,25 25,-25-25,49-1,-49 1,0 0,25 0,0 0,0-25,0 0,-1 0,1 24,25 1,-25-25,-1 0,51 50,-50-50,74 50,-74-50,-1 24,51-24,-1 0,1 0,-26 0,-24 25,0-25,24 0,26 0,-1 50,-49-50,0 0,49 0,1 0,-26 0,26 0,-26 0,1 0,24 0,1 0,-50 0,49 0,-49 0,24 0,1 0,0 0,24-25,-24 0,-25 0,-1-24,51-1,-75 25,49 25,1-49,-25 24,0-25,24 25,-49 1,0-26,0 25,0 0,0 1,0-26,0 25,0 0,0-24,0-1,-25 50,-24-25,24 25,0 0,-24-49,24 49,0 0,-25 0,26-25,-1 25,0 0,-25 0,25 0,1 0,-26-25,25 25,0 0,1 0,-51 0,-49-25,50 1,-75 24,0-50,-49 50,24-25,0 0,-24-24,-199 49,-645-75</inkml:trace>
  <inkml:trace contextRef="#ctx0" brushRef="#br0" timeOffset="161801.0859">16942 670,'-25'49,"25"26,-25-1,25 1,0-1,0-49,0 0,0 24,0-24,0 0,25-25,0 0,0 0,49-50,-74 25,0 1,0-26,0 25,0 0,0 1,0-26,25 50,49 0,-49 0,25 0,-25 0,24-50,-49-24,0 24,0 1,-25-1,25 25,0-24</inkml:trace>
  <inkml:trace contextRef="#ctx0" brushRef="#br0" timeOffset="162721.3559">11907 7169</inkml:trace>
  <inkml:trace contextRef="#ctx0" brushRef="#br0" timeOffset="163408.4324">11907 7119,'0'25,"0"0,0 24,24-24,-24 25,50-26,-50 1,25 0,24 0,-49 0,50-25,0-25,-1-74,-24 24,99-98,-50 98,1-24,-50 0,49 49,-24 0,-25 1,24 24,-49 0</inkml:trace>
  <inkml:trace contextRef="#ctx0" brushRef="#br0" timeOffset="165290.5878">17562 769,'50'74,"-26"1,26-50,-25 74,0 0,0-99,-25 25,24-25,1 25,0-25,0 0,24-25,1-99,-25 74,-25-24,25 74,-1 0,-24 25,0-1,0 1,25-25,25 0,-25 0,-1 0,1-25,0-74,-25 74,50-49</inkml:trace>
  <inkml:trace contextRef="#ctx0" brushRef="#br0" timeOffset="165992.2848">18381 571,'0'0,"0"49,0 26,0-51,0 76,0-51,0-24,0 49,24-49,76-25,-100-49,24-1,26 0,-50 26,25-1,-25 0,25 25,-25 50,24-26,-24 1,25-25,0 0,-25-25,0 1,50-51,-50 1,0-1,0 51,0-26</inkml:trace>
  <inkml:trace contextRef="#ctx0" brushRef="#br0" timeOffset="166474.0839">18827 918,'75'0,"-51"0,26 0,-25 0</inkml:trace>
  <inkml:trace contextRef="#ctx0" brushRef="#br0" timeOffset="166856.2859">19522 645,'0'25,"0"24,0 1,0 0,0-26,0 1</inkml:trace>
  <inkml:trace contextRef="#ctx0" brushRef="#br0" timeOffset="167136.9979">19596 719</inkml:trace>
  <inkml:trace contextRef="#ctx0" brushRef="#br0" timeOffset="167648.6256">19546 471</inkml:trace>
  <inkml:trace contextRef="#ctx0" brushRef="#br0" timeOffset="168368.4388">19621 521,'0'25,"0"0,0 24,0-24,0 0,0 0,0 24,0-24,0 0,25-100,24 26,-49 24,50-25,-1 50,-49-24,50 24,-25 0,0 0,0 24,-25 1,0 25,0-25,24-1</inkml:trace>
  <inkml:trace contextRef="#ctx0" brushRef="#br0" timeOffset="169121.7321">20340 620,'-25'25,"1"0,-26 49,50-49,0 0,0 24,25-73,24-1,-49-50,25 26,-25-26,50 1,-50-1,0 26,25-1,-25 1,0 24,0 74,0-24,0 50,0-51,0 51,0-50,0 49,0-24,0-25,0-1,49 1</inkml:trace>
  <inkml:trace contextRef="#ctx0" brushRef="#br0" timeOffset="169434.2016">20613 670,'0'25,"0"24,0-24,0 0</inkml:trace>
  <inkml:trace contextRef="#ctx0" brushRef="#br0" timeOffset="169664.9912">20712 521</inkml:trace>
  <inkml:trace contextRef="#ctx0" brushRef="#br0" timeOffset="170328.9619">20886 571,'0'-25,"-25"74,25 1,-25-25,0 0,25 24,0-24,0 0,0 0,25-25,25-25,-50-25,50 1,-50 73,0 1</inkml:trace>
  <inkml:trace contextRef="#ctx0" brushRef="#br0" timeOffset="170676.7877">21109 273,'0'49,"0"51,0-26,0 50,0-49,0-1,0 0,0-24,25 0,25-50,24 0,0 0,-24-25</inkml:trace>
  <inkml:trace contextRef="#ctx0" brushRef="#br0" timeOffset="171104.3159">21134 794,'-25'-50,"25"1,0-1,25 0,49 26,1-1,-75 0,74 25,-49 0,0 0</inkml:trace>
  <inkml:trace contextRef="#ctx0" brushRef="#br0" timeOffset="171424.1099">21531 546,'0'74,"0"-24,0-25,0 49,0-49,0 24,0-24,-25 25,25-25</inkml:trace>
  <inkml:trace contextRef="#ctx0" brushRef="#br0" timeOffset="171672.8033">21506 496,'0'-25</inkml:trace>
  <inkml:trace contextRef="#ctx0" brushRef="#br0" timeOffset="172576.9879">21680 595,'24'0,"-24"50,0-25,0 0,0 49,0-49,0 49,0 1,0-26,25-74,-25 1,0-1,75-50,-26 75,-49-24,50 24,-25 0,-1 0,1 0,-25 24,0 1,0 0,25-50,-25 0,0 1,0-1,25 0,0 25,0 0,-1 0,-24 25,0 0,25 24,-25-24,0 0,0 24</inkml:trace>
  <inkml:trace contextRef="#ctx0" brushRef="#br0" timeOffset="173089.4539">22225 943,'25'0,"25"0,-50-25,25 25,24-25,-49 0,0 0,0-24,0 24,-25 25,1 0,24 50,0-26,0 1,0 25,-25-25,74-25,26 0,-1 0,-49 0,25 0,-26-25</inkml:trace>
  <inkml:trace contextRef="#ctx0" brushRef="#br0" timeOffset="173521.0713">22697 819,'0'-25,"-25"50,25-1,0 1,0 0,0 0,25-25,24 25,-24 24,25-49,-26 25,-24 0,-24-25,-1 0,-50 49</inkml:trace>
  <inkml:trace contextRef="#ctx0" brushRef="#br0" timeOffset="173848.8657">23391 992,'50'-49</inkml:trace>
  <inkml:trace contextRef="#ctx0" brushRef="#br0" timeOffset="174265.4203">23788 471,'-25'0,"0"50,1-25,24 24,0 1,0-25,0 0,0-1,0 26,0-25,0 49,0-49,0 0,24-25,26-25,-50-25</inkml:trace>
  <inkml:trace contextRef="#ctx0" brushRef="#br0" timeOffset="174696.2787">23862 645,'0'50,"0"-26,0 1,25-25,0 0,0 0,0 0,-1-74,-24 49,0 0,0 0</inkml:trace>
  <inkml:trace contextRef="#ctx0" brushRef="#br0" timeOffset="175521.5081">24284 496,'0'0,"25"25,-25 0,0 0,0 24,0 26,0-51,0 1,0-50,0-24,0 24,0 0,50-49,-50 49,24 25,-24-50,50 50,-50-25,25 25,0 0,24 0,-49 25,25 25,-25 24,0-49,0 25,0-75,50 0,-50 0,24-24,1-1,0 50,0 0,24 0,-49 50,0-1,0-24,50 50,-50-51,0 125,0-124,0 0,0 0</inkml:trace>
  <inkml:trace contextRef="#ctx0" brushRef="#br0" timeOffset="188209.1969">18257 7218,'0'0,"-25"25,-25-25,50 50,0-1,-25-49,1 50,24-25,0-1,0 1,0 25,0-1,24-24,1-25,0 0,49 0,-49 0,25 0,-25 0,-1 0,1 0,50-25</inkml:trace>
  <inkml:trace contextRef="#ctx0" brushRef="#br0" timeOffset="188953.2336">18827 7144,'0'0,"-25"0,-24 0,-1 0,25 49,0-24,1 0,-1 0,25 0,0-1,-25 26,25-25,0 0,0 24,25-49,0 0,24 0,-24 0,0 0,24 0,1-25,-25-24,-25-1,0 1,0-26,0 50,0 1,25 24,-25 24,25 1,-1-25,26 0,-25 25,0-25,-1 0,1 0,50 0</inkml:trace>
  <inkml:trace contextRef="#ctx0" brushRef="#br0" timeOffset="189338.1361">19323 6995,'0'0,"-25"0,-24 25,-1 24,25-24,25 0,0 25,0-26,0 1,0 0,25-25,0 0,0 0,24 0,-24 0,0-25</inkml:trace>
  <inkml:trace contextRef="#ctx0" brushRef="#br0" timeOffset="190537.853">19398 6524,'0'24,"0"51,0-26,0 26,0-50,49 49,-49-49,0 49,0 1,0-26,0 26,0-50,0 24,25-24,-25 0,25 0,0-25,-25-25,24-25,1 25,-25 1,0-26,25 25,-25 0,25 1,0-1,-25 50,24 24,1-24,-25 25,50-50,-25 0,49 0,-24-50,-25 0,-25 26,49-1,-49 0,25 0,-25-24,25-1,-25 25,-50 25,25 0,-24 25,49 25,0-26,0 1,0 25,0-25,0-1,0 1,0 25,0-25,25 24,-1-49,51 0,-26 0,26 0,-50 0,24 0,-24-25,25 1,-50-26,24 0,-24 1</inkml:trace>
  <inkml:trace contextRef="#ctx0" brushRef="#br0" timeOffset="199560.2109">20588 6846,'50'-25,"24"25,1 0,-26 0,-24-25,25 1,-1 24,-49-25,25 25,0-50,0 50,0 0,-25-25</inkml:trace>
  <inkml:trace contextRef="#ctx0" brushRef="#br0" timeOffset="200185.2087">21630 5705,'-25'0,"-24"0,24-25,0 25,0 75,25-26,0-24,0 25,0-25,0-1,0 51,25-26,0-24,0 74,-1-74,1 25,-25-1,0-24,0 0,0 25</inkml:trace>
  <inkml:trace contextRef="#ctx0" brushRef="#br0" timeOffset="200601.3307">21481 6350,'0'-50,"0"26,0-26,0 25,0 0,0 1,50 24,-25 0,-1 0</inkml:trace>
  <inkml:trace contextRef="#ctx0" brushRef="#br0" timeOffset="201202.2654">21729 6052,'25'0,"49"0,-49 0,25 0,-50 25,49 0,-49 0,0 0,0 24,0-24,-24-75,24-24,24 49,-24-24,0-1,25 50,0-50,0 1,0 74</inkml:trace>
  <inkml:trace contextRef="#ctx0" brushRef="#br0" timeOffset="201801.7185">22126 5928,'25'0,"0"0,0 0,-1 0,-24-24,25-1,-25 0,-25 25,1-25,-1 25,-25 0,1 25,49 0,-25 24,25-24,0 25,0-1,0 1,0-25,0 0,25-25,-1 0,51 0,-26-50,-24 25,-25-49,25 74,25 0</inkml:trace>
  <inkml:trace contextRef="#ctx0" brushRef="#br0" timeOffset="202457.1917">22399 5804,'-25'0,"-24"0,49 25,0 0,24-25,1 0,-25-25,0 50,0 25,0-26,0 51,0-50,0 24,0-24,0 25,0-1,50-24,-25-50,-1 0,1 1,-25-1,0 0,25-25</inkml:trace>
  <inkml:trace contextRef="#ctx0" brushRef="#br0" timeOffset="203234.0589">22548 5655,'25'100,"-25"-26,49-49,-49 0,25 24,0-49,0 0,-1 0,51 0,-50-24,24-51,-49 50,0 0,25-24,-25 24,0 75,0-26,0 51,0-50,0 0,0 24,0-24,0 0,0 0,0-1,50-24,-26 0,1 0,0 0,0-24,0-26,-25 25</inkml:trace>
  <inkml:trace contextRef="#ctx0" brushRef="#br0" timeOffset="203786.3487">23069 5928,'49'-24,"-49"-1,25 25,0-50,0 0,-25 26,-25-1,0 25,0 0,25 25,0-1,0 1,0 0,0 0,0 0,50-25,-25 0,0 0,-1 0,26 0,0-25,-26 0,-24 0</inkml:trace>
  <inkml:trace contextRef="#ctx0" brushRef="#br0" timeOffset="204434.065">23391 5581,'25'25,"-25"0,0-1,25 76,0-51,-25-24,0 0,24 25,-24-26,25-73,0 24,-25 0,0-25,25 1,0 24,-25 0,49 0,-24 25,0 0,-25 50,0-25,0 0,25-1,-1 1,1-25</inkml:trace>
  <inkml:trace contextRef="#ctx0" brushRef="#br0" timeOffset="204897.3389">23912 5135,'0'49,"0"-24,50 74,-50-74,0 49,0-49,24 25,1-50,0 0,0 0,25 0,-50-25</inkml:trace>
  <inkml:trace contextRef="#ctx0" brushRef="#br0" timeOffset="205368.8253">24011 5457,'-25'-25,"25"0,0 1,0-26,0 25,0 0,0 1,0-1,25 25</inkml:trace>
  <inkml:trace contextRef="#ctx0" brushRef="#br0" timeOffset="205834.4143">24135 4986,'-24'0,"24"49,24 1,-24-25,0 0,0 49,0 50,0-74,0-1,0-24,25 0,-25 0,25-25,0 0,0 0</inkml:trace>
  <inkml:trace contextRef="#ctx0" brushRef="#br0" timeOffset="206649.2286">24458 5308,'0'-25,"49"25,-24 0,-25-24,50-1,-50 0,25-25,-25 26,0-1,0 50,0 49,0 25,0-49,0 24,0 25,-50-24,50-50,0 49,0-24</inkml:trace>
  <inkml:trace contextRef="#ctx0" brushRef="#br0" timeOffset="207368.4982">24359 5184,'0'25,"24"0,-24 0,50-1,-50 1,0 0</inkml:trace>
  <inkml:trace contextRef="#ctx0" brushRef="#br0" timeOffset="208616.2455">22101 6722,'25'0,"0"0,-25 25,25 24,-25-24,25-25,-1 0,1 0,25 0,-25 0,-1 0,26 0,-50-25,0 1,50-26,-50-24,0 49,0 0,0 0,0-24,0 73,0 1,0 50,0-51,0 1,0 25,49-50,-24 0,25 0,-1-75,1 1,-50 49</inkml:trace>
  <inkml:trace contextRef="#ctx0" brushRef="#br0" timeOffset="209160.9828">22697 6400,'0'-25,"-25"25,-25 25,50-1,-49 26,49-25,0 0,0-1,24-24,26 25,-25-25,24 0,-24 0,-25 25,25-25,0 25,-25 0,0-1,0 26,0-25,0 0,0-1,-25-24,0 0,25 25,-25-25,25-25</inkml:trace>
  <inkml:trace contextRef="#ctx0" brushRef="#br0" timeOffset="209745.8393">22945 6648,'49'-25,"-49"-25,0 25,0 1,0-1,0-25,-25 50,1 0,-1 25,25 0,-25 24,25-24,0 0,0 0,0 0,50-25,-26 0,26-25,-25 25,0-25,24 0</inkml:trace>
  <inkml:trace contextRef="#ctx0" brushRef="#br0" timeOffset="210410.6687">23193 6375,'-25'0,"0"0,-24 0,24 25,0-25,25 24,0 1,25-25,0 0,-1 0,1-25,-25-49,0 49,50-24,-50 24,0 0,0 0,0-24,-50 73,50 51,0-50,0-1,0 51,25 24,-25-49,25-50,0 24,-1 1,1-25,0 0,25 0,-1-25,-24-24</inkml:trace>
  <inkml:trace contextRef="#ctx0" brushRef="#br0" timeOffset="211265.0133">23738 6226,'-24'0,"-1"25,25 49,0-49,0 0,0 24,0-24,0 0,49-50,-49-49,0 24,25-24,0 24,-25 25,0 1,0-1,25 50,0-25,-25 24,0 1,24 0,26-25,-25 0,0 0,24-25,-49 0,50-24,-50 24,0 0,0-24,0 24,0 0,0-25</inkml:trace>
  <inkml:trace contextRef="#ctx0" brushRef="#br0" timeOffset="211985.3117">24160 5928,'25'0,"0"0,-50 0,0 0,25 25,-25 25,1-25,24 24,0-24,24 25,-24-26,0 1,25-25,0 25,0-25,0 0,-1 0,26 0,-25 0,24 0,-24-25,0 0,0 25,0-49,-25 24</inkml:trace>
  <inkml:trace contextRef="#ctx0" brushRef="#br0" timeOffset="212825.1787">24582 5655,'0'50,"0"0,0 24,0 1,0-51,0 51,0-50,0 24,25-49,-25-25,24 25,1-24,0-1,-25 0,50 0,-26 25,51 0,-50 0,-1 0,26 0,-50 25,0 0,0 0,-50 24,26-49,-26 0,-24 0,49 0,-50 0,51 0,-1 0</inkml:trace>
  <inkml:trace contextRef="#ctx0" brushRef="#br0" timeOffset="213514.1431">24135 6722,'0'0,"0"74,0 1,0-50,0 49,0-49,0 25,0-26,0 1,-24 0,24-50,0 0,0-49</inkml:trace>
  <inkml:trace contextRef="#ctx0" brushRef="#br0" timeOffset="214121.1711">24061 6623,'25'-50,"-25"25,49 25,-24 0,0 0,25 0,-50 25,0 0,24 25,-24-26,0 1,0 25,-24-50,24 25,-25-25,0 0,0 0,0 0,1 0</inkml:trace>
  <inkml:trace contextRef="#ctx0" brushRef="#br0" timeOffset="214921.7973">24458 6573,'0'-25,"-25"25,0 0,0 0,1 0,-1 25,25 0,0 0,0 24,0-24,0 0,0 0,25-25,-25-25,49-25,-24 1,-25-1,0 25,0 1,25 48,0-24,-1 0,1 0,25 0,-1 0,-49-24</inkml:trace>
  <inkml:trace contextRef="#ctx0" brushRef="#br0" timeOffset="216945.6633">24706 6375,'0'-25,"-25"25,0 0,-24 0,-26 0,75 25,0 0,0 24,50-49,-1 0,-49-25,25 50,-25 0,0 49,0-49,50 74,-50-24,0-50,0-1,0 1,0 0,-25-25,-25 0,1-25,24-49,25 49,0-25,0-24,0 49,0 0,0 1,0-26,0 0,25 26,0-26,24 25,-24-24,25 49,-26 0,1 0,0 0,25 0,-1 0,-49-50,-25 50,1 0,-1 0,25 25,0 0,0-1,0 1,0 0,25-25,-1 0,51 0,-26 0,-49-25,25-24,25 24,-50 0,49 0,-49-24,0-1,25 50,-25-25,0 50,0 0,0 0,0 24,50-24,-25 0,0-25,-25 49,0-24,0 0,0 25,-25-50,-25 24,25 1,-24-25,-1 0,-24 0</inkml:trace>
  <inkml:trace contextRef="#ctx0" brushRef="#br0" timeOffset="228345.2897">18157 7838,'25'25,"0"-25,0 0,0 0,49 25,-74 0,25-25,24 0,26 0,-50 0,49 0,-24 0,-1 0,-24 0,99 0,-74 0,24 0,1 0,-51 0,1 0,50 0,-1 0,-24-25,24 25,-49 0,0-25,49 25,0-25,1-24,-26 49,26 0,-1 0,1 0,-1-50,1 50,-1 0,-24-25,24 25,-24-25,-1 1,1-1,-1 25,26 0,-26-50,26 50,-50-25,24 1,-24 24,25-25,-50 0</inkml:trace>
  <inkml:trace contextRef="#ctx0" brushRef="#br0" timeOffset="230536.6615">17388 1265,'25'0,"0"0,0 0,24 0,26 0,24-25,-49 0,24 25,1-49,-1 24,0 25,1 0,24-50,25 50,0 0,25 0,-25 0,25 0,-25 0,25 0,-75 0,50-49,-50 49,1-25,-1 25,50 0,-49-50,-1 50,1 0,24-24,-25 24,1 0,-1 0,-24 0,24 0,0 0,-24 0,24 0,-49 0,50-50,-1 50,0 0,1-50,74 50,-75 0,100-24,-25 24,-25 0,0 0,24 0,-123 0,50 0,-1 0,-24-50,-25 50,-1 0</inkml:trace>
  <inkml:trace contextRef="#ctx0" brushRef="#br0" timeOffset="237397.1018">8484 10145,'24'0,"26"0,0 0,24 0,0 0,50 0,50 0,49 0,1 0,-1 0,50 0,-1 0,-73 0,-1 0,-24 0,-75 0,-74 0,0 0,0 0,-1 0,-24 25,-99 25,25-50,-125 0,75 0</inkml:trace>
  <inkml:trace contextRef="#ctx0" brushRef="#br0" timeOffset="239529.1875">3870 11038,'124'0,"-50"0,50 0,0 0,0 0,25 0,-74 0,49 0,-50 0,100 0,-25 0,49 0,0 0,-74 0,75 0,-75 0,99 0,-99 0,-49 0,24 0,-25 0,-24 0,-1 0,1 0,0 0,-26 0,51 0,-50 0,24 0,26 0,-51 0,1 0,0 0</inkml:trace>
  <inkml:trace contextRef="#ctx0" brushRef="#br0" timeOffset="241217.3469">1141 10096,'25'0,"25"0,-25 0,-1 0,26 0,24 49,-49-49,25 50,-1-1,1 1,-25-50,0 0,-25 25,24-25,26 0,-25 0,0 0,-1 0,-24-50,25 1,-25-26,0 1,0 49,0-50,0 51,50-26,-50 25,0 0,0-24,0 148,-25 0,-25 100,1-50,-1-1,50-24,-49 25,-1-74,50-26,-74 26,74-51,0 1</inkml:trace>
  <inkml:trace contextRef="#ctx0" brushRef="#br0" timeOffset="242305.1497">1811 10592,'25'0,"0"0,0 0,24 0,-24 0,0 0,0 0,24 0,1-25,-50 0,25 25,-1-25,1 0,0-24,0 49,-25-25,0-25,0 26,-25-26,0 50,-24 0,24 0,0 0,0 0,-49 25,49 24,25-24,-50 25,50-25,0 49,0-49,0 24,0 26,0-50,0 49,0-49,0 0,25-25,50 0,-51 0,51 0,-26 0,26-25,24-74,-74 74,24-25,51-24,-51-1,1 26,-25 24,-1-25,-24 1,25-1,-50 50,25 25,-49 25,49-26,0 1,25 50,24-75,26 24,-51 26,26-50,-25 25,0 0,-100-25,-148-25,-25-74</inkml:trace>
  <inkml:trace contextRef="#ctx0" brushRef="#br0" timeOffset="244377.3313">769 12973,'50'-25,"-25"25,0-25,-1 25,1 0,25 99,-50-74,0 0,0 49,0-49,0 25,0-75,0-25,0-24,25 24,24 26,-24-51,0 50,0 1,-1 24,1 0,25 0,-50 24,0 26,0 24,0-49,0 0,0 0,25 0,-1-25,51 0,-50 0,24 0,50 0,-74-50,74-24,-49 24,49-49,-74 74,0 0,0 0,-25 1,-25 73,0-24,25 25,-25-1,25 1,0-25,0-1,0 1,0 0,25 0,0-25,25 25,24-25,50 0,-50 0,1 0,-50 0,24-25,1 0,-25-25,24-24,-49 0,0 49,0-25,-25 50,1 0,-51 0,50 0,-24 0,24 0</inkml:trace>
  <inkml:trace contextRef="#ctx0" brushRef="#br0" timeOffset="246185.3789">4738 12129,'50'0,"-26"0,26 0,-25 0,49 0,50 0,-99 0,50 0,-26 0,-24 0,49 0,-49 0,50 0,-51 0,26 0,-25 0,0-24,24 24,-24 0,49 0,1 0</inkml:trace>
  <inkml:trace contextRef="#ctx0" brushRef="#br0" timeOffset="247289.341">7343 11981,'24'0,"26"0,0 0,-26 24,26-24,24 0,50 0,-49 0,24 0,0 0,25 0,-24 0,24 0,-100 0,100 0,-74 0,24 0,-49 0,25 0,-25 0,24 0,-49-24,50 24,-25 0,-1 0,1 0,-74 0,-125 74</inkml:trace>
  <inkml:trace contextRef="#ctx0" brushRef="#br0" timeOffset="248104.3901">3944 12948,'100'0,"98"0,-99 0,0 0,-74 50,25-50,-25 0,-1 0</inkml:trace>
  <inkml:trace contextRef="#ctx0" brushRef="#br0" timeOffset="248969.4555">5780 12923,'0'-49,"25"49,-1 0,1 0,50 0,-1 0,25 0,25-50,25 50,50-50,-1 1,0 49,26-50,-26 50,-99-49,50 49,-99 0,-25 0,49 0,-49 0,49 0,-24 0,24 0,1 0,-51 0,1 0,0 0,-75 0,-24 0</inkml:trace>
  <inkml:trace contextRef="#ctx0" brushRef="#br0" timeOffset="249969.3929">3597 13742,'25'25,"0"-25,49 0,-24 0,123 0,-49 0,25 0,-25 0,-49 0,-51 0,51 0,-26 0</inkml:trace>
  <inkml:trace contextRef="#ctx0" brushRef="#br0" timeOffset="250768.4292">5854 13643,'0'24,"50"1,24-25,1 0,49 0,25 0,49 0,-74 0,0 0,25 0,-100 0,1 0</inkml:trace>
  <inkml:trace contextRef="#ctx0" brushRef="#br0" timeOffset="251144.8207">8161 13767,'50'0,"24"0,50 0,-25 0,75-50,-50 50,74 0,-49 0,0-50,-124 50,0 0</inkml:trace>
  <inkml:trace contextRef="#ctx0" brushRef="#br0" timeOffset="251896.6097">4391 14486,'74'25,"75"-25,99 0,-49 0,73 0,-73 0,-26 0,-73 0,-51 0,1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4T08:43:37.4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brush xml:id="br2">
      <inkml:brushProperty name="width" value="0.05292" units="cm"/>
      <inkml:brushProperty name="height" value="0.05292" units="cm"/>
      <inkml:brushProperty name="color" value="#9DBB61"/>
    </inkml:brush>
    <inkml:brush xml:id="br3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10542 6028,'0'0,"25"-50,0 50,0 0,0 0,49 0,-49 0,24 0,26 0,-1 0,-49 0,49 0,1 0,-1 0,-49 0,49 0,-49 0,25 0,-25 0,0 0,24 0,26 0,-51 0,1 0,0 0,25 0,-26 0,1 0,25 0,-25 0,-1-50,1 26,0 48,-25 51,0-1,0 50,0-25,0 75,0-50,0-50,0 50,0-49,0-25,0 24,0-49,0 0,0 49,0-49,0 24,0-24,0 0,0 0,0 24,0-24,0 0,0 25,0-26,0 1</inkml:trace>
  <inkml:trace contextRef="#ctx0" brushRef="#br0" timeOffset="575.6548">11187 6747,'0'49,"0"-24,0 50,0-50,0 24,25 26,-25-51</inkml:trace>
  <inkml:trace contextRef="#ctx0" brushRef="#br0" timeOffset="1296.1027">11162 6722,'0'0,"0"-25,0 0,0-24,0 24,0 0,0-24,0 24,50 25,-25 0,0 0,-1 0,-24 49,0-24,0 0,0 49,0-49,0 25,0-25,-24-1,-1 1,-25-25,25 0,1 0,-51 50,26-50,24 25,0-25,-25 0</inkml:trace>
  <inkml:trace contextRef="#ctx0" brushRef="#br0" timeOffset="5880.8495">10567 6896,'0'74,"-74"-49,-1 25,-24-1,-50 1,0 49,-24-25,24 26,-25-1,1 25,24-25,-50 0,125-49,-50 24,74-49,-24 25,24-50,1 49,24-24,0-25,0 25,1 0,-26 0,50 24,-50 1,26-25,-26 24,25-24,-24 25,24-26,0 1,0 0,0 0,0 0,1-1,-1 1,0 0,0 0,0-25</inkml:trace>
  <inkml:trace contextRef="#ctx0" brushRef="#br0" timeOffset="6703.9002">6797 8706,'0'0,"25"0,-25 100,0-26,0 0,0 51,0-51,0 0,0 1,0-1,0 1,0-26,0-24,49 49,-49-49,0 25,25-25,0-1,0 1,-1-25,1 0,25 0,-1 0,26 0,-1 0,-24-25,0 1,-1 24,-24-50,49 50,-24 0,-25 0,0 0,24 0,26 0,-51 0</inkml:trace>
  <inkml:trace contextRef="#ctx0" brushRef="#br0" timeOffset="7984.5831">6822 8607,'49'-49,"-24"49,25-50,24 50,-49 0,49 0,-24-25,-25 25,24 0,1 0,24 0,1 0,-1 0,50 0,-49 0,49 0,24 0,-24 0,1 0,-51 0,50 0,-50 0,-24 0,24-49,1 49,-50-25,24 25,-24 0,25-25,-1 0,1 25,49 0,-74 0,24 0,-24 0,0-25,25 25,-26 0,-24 50,50 99,-50-100,50 100,-50-50,0 75,74-75,-49 25,0-49,-25-50,0 49,0-49,0 24,0-24,0 0,0 25,0-26,-25 1,0 0,0-25,-49 0,-1 0,1 0,0 0,-26 0,1 0,-25 0,-99 0,149 0,-100 0,-25 0,1 0,-50 0,99 0,-49 0,24 0,0-25,75 0,74 1,1 24,-1-25</inkml:trace>
  <inkml:trace contextRef="#ctx0" brushRef="#br0" timeOffset="8744.5941">7268 8979,'0'-25,"-25"25,1 50,24-25,0 25,0-1,24 1,-24-25,0-1,25 1,-25 25,0-1,-99-49,49 25,25-25,1 0,-1 0,0 0,25-25,0-49,0 49,0-24</inkml:trace>
  <inkml:trace contextRef="#ctx0" brushRef="#br0" timeOffset="9489.0462">7392 9103,'50'75,"-50"-50,0 24,0-24,0 0,0 0,0-1,74-24,-49-124,25 25,-26 0,26 24,-50 26,25 24,0 25,24 25,-49 24,25 1,0 0,0-1,-1-49,1 0,0 0,25 0,-26 0,26-24,-25-26,0 0,-25 1,0-26,-25 50,25 1,0-26,0 25,0 0</inkml:trace>
  <inkml:trace contextRef="#ctx0" brushRef="#br0" timeOffset="9936.6436">8136 8830,'25'50,"-25"-25,0 173,0-123,0-50,0-1,0 1,50-25,-25-25</inkml:trace>
  <inkml:trace contextRef="#ctx0" brushRef="#br0" timeOffset="10328.4144">8310 8905,'-25'-25,"0"25,25-50,-24 26,24-1</inkml:trace>
  <inkml:trace contextRef="#ctx0" brushRef="#br0" timeOffset="10752.5364">8409 8781,'0'0,"0"74,0 1,0-1,0-49,0 49,0-49,0 25,25-50,25 0,-26 0,51 0,-50 0</inkml:trace>
  <inkml:trace contextRef="#ctx0" brushRef="#br0" timeOffset="11128.5632">8608 9054,'0'-25,"0"0,0 0,0 0,24 25,1-24,0 24,0 0</inkml:trace>
  <inkml:trace contextRef="#ctx0" brushRef="#br0" timeOffset="11521.3473">8880 8880,'-24'0,"-26"0,50 25,-50 49,50-49,0 0,0 0,25-25,50 0,-26 0,-24-75</inkml:trace>
  <inkml:trace contextRef="#ctx0" brushRef="#br0" timeOffset="11871.696">8955 8508,'0'124,"0"0,0 0,0-50,0 1,0-25,0-26,0-73,25 24,-1 0</inkml:trace>
  <inkml:trace contextRef="#ctx0" brushRef="#br0" timeOffset="12032.1585">9054 8979,'25'0,"49"50,-74 24,25 1,-25-1,0 1,0-26,0 1</inkml:trace>
  <inkml:trace contextRef="#ctx0" brushRef="#br0" timeOffset="13280.2499">4812 7193,'0'-24,"75"48,49 100,25 50,-25-124,0 74,-50-75,25 50,-49-99,-25 50,24-25,-24 24,25-49,-25 25,-1 0,1 0,0 0,0-25,0 25,24-1,1 1,-50 0,25-25,24 25,-24 0,-25 24,99 1,-74-25,25-1,-25-24,-1 25,-24 0,25 0,50 0,-75 24,0-24,49 49,-49-49,50 0,-50 25,74-1,-74-24,50 25,-25-26,24 1,1 0</inkml:trace>
  <inkml:trace contextRef="#ctx0" brushRef="#br0" timeOffset="14527.6591">4192 6077,'0'0,"-49"0,-125 0,149 0,-74 50,0 24,24-24,26-25,24-1,-49 26,74-25,-50 24,50 26,-25-26,25 1,0 24,0 1,0-1,0-49,0 99,0-74,0 24,0 1,25-75,0 74,49-24,-49-1,0-24,24 25,-24-26,25 26,-25-25,24 24,26-49,24 50,-25-50,-49 25,50-25,-51 0,26 0,24 0,-49 0,0 0,0 0,24 0,26 0,-50-50,24 50,-24-25,25 1,-50-1,49-25,-24 25,25 1,-50-26,24-24,-24 24,50 0,-50-24,0 0,0-50,0 49,0 1,0-1,0 1,0 24,0 25,0 1,0-26,0 25,0 0,0 1,0-26,-50 0,-24 1,49 24,-24 0,-51 0,76-24,-26 49,0 0,-24-50,0 1,49 49,-25 0,25 0,1 0</inkml:trace>
  <inkml:trace contextRef="#ctx0" brushRef="#br0" timeOffset="15089.4405">4019 6573,'-25'0,"-74"0,-50 0,99 50,-49-1,49-24,1 50,-1-26,25-24,1 25,24-1,0-24,0 50,0-51,0 1,0 25,24-50,1 49,25-49,-25 0,-1 0,1 0,25 0,-25 0,-1 0,26-24,0 24,-50-25</inkml:trace>
  <inkml:trace contextRef="#ctx0" brushRef="#br0" timeOffset="15471.4714">4217 6499,'0'74,"0"1,0-51,0 51,0-1,0-49,0 50,0-1,0-24,0-26,0 51</inkml:trace>
  <inkml:trace contextRef="#ctx0" brushRef="#br0" timeOffset="16311.8258">7566 9699,'25'24,"-25"51,-25 74,-25-75,-49 75,49 0,1 49,49-99,-25 25,25-49,-50-1,26-24,24-25</inkml:trace>
  <inkml:trace contextRef="#ctx0" brushRef="#br0" timeOffset="17512.6091">6995 11237,'-74'0,"49"0,0 0,0 0,25 24,-49 1,-1 25,25 24,25-49,-24 74,-26-49,50 24,0 1,-25 24,0 25,25-50,0 1,0-51,0 76,25-75,0 49,0-24,24-1,-24-24,74 74,25 25,-24-74,-51-25,26-25,24 49,-25-49,-49 0,50 0,-1 0,0 0,1 0,-50 0,49 0,-24 0,-1-25,26 1,-26 24,-24-50,25 25,-1 0,1-49,-25 24,24-24,-49-50,50-75,-50 125,0 0,0-1,0-49,0 50,0-25,0 74,0-50,0 1,0 24,-50 1,-24-26,-1 51,-73-26,73 0,-74 1,75 24,0 25,24-25,0 0,1 25,-26-25,51 25,-26 0,-24 0,49 0,-25 0,0 25,26 25,-26-25,0-1,26 26,-1-25</inkml:trace>
  <inkml:trace contextRef="#ctx0" brushRef="#br0" timeOffset="17952.0138">7343 11658,'0'0,"-100"50,1 49,25-25,-1 26,75-26,-25 25,25-74,0 25,0-25,0-1,0 26,25-50,0 0,0 25,0-25,24 0,26 0,-50 0</inkml:trace>
  <inkml:trace contextRef="#ctx0" brushRef="#br0" timeOffset="18591.4902">7615 11757,'0'50,"0"24,0-49,0 25,0-25,0-1,-24 1,-26 0,75-25,49 0,-49 0,49 0,-24 0,24 0,-49 0,0 0</inkml:trace>
  <inkml:trace contextRef="#ctx0" brushRef="#br0" timeOffset="19353.6424">8880 9550,'25'-25,"0"25,25 0,-1 74,26-24,-26 24,26 50,24-24,0-1,0 0,1 0,24 25,49 25,-123-99,49 24,-74-24,74 24,-74-49,24 49,1-49,-50 0,0 49,25-74,0 25,-25 25,25-50,-25 25,24-25,1 49,25-49</inkml:trace>
  <inkml:trace contextRef="#ctx0" brushRef="#br0" timeOffset="20208.8753">10914 10864,'0'0,"-74"25,24 25,1 24,-125 25,149-74,-24 25,-1 0,50-1,-49 26,49-51,-25 51,25-50,0 49,0-24,0 49,0-50,0 26,0 49,0-25,99 0,-49-24,24-1,-24-24,49 49,50-49,-25-1,-50-49,25 25,25-25,-49 0,-1 0,50 0,-49 0,-1 0,50 0,-50 0,26-25,-51-24,-24-26,25 1,-1-75,1 74,-50-73,0 73,0-49,0 50,0-1,0 51,-25-51,0 26,-74-51,49 76,-98-76,-1 1,25 49,0-49,49 74,26 25,-26-49,50 24,1 25,-1 0,0 0,0 0,-49 25</inkml:trace>
  <inkml:trace contextRef="#ctx0" brushRef="#br0" timeOffset="20616.7343">10989 11410,'0'0,"-25"0,-25 0,1 99,49-49,-50 49,50-74,0 25,0-26,0 1,0 25,0-25,25-1,49-24,-24 0,-25 0,0 0</inkml:trace>
  <inkml:trace contextRef="#ctx0" brushRef="#br0" timeOffset="21217.5359">11361 11460,'25'0,"0"74,-25-49,0 49,0-49,0 25,-25-25,0-25,0 0,50 49,49-49,-24 25,-25 25,0-50,-25 24,0 1,0 25,-25-50,-99 49,24-49,1 0,50 0,24 0,0 0,0 0,25-24</inkml:trace>
  <inkml:trace contextRef="#ctx0" brushRef="#br0" timeOffset="22801.0977">3027 4366,'0'0,"-100"99,75-74,-49 49,49 25,-74-24,25 49,49-75,0 75,0-74,0 49,-24 25,-1 0,1-25,49-24,0-1,-25 50,0 25,25-74,0 123,0-124,0 1,0 49,0 74,0-74,0 25,0 50,0-1,0-74,0 0,0 25,0-25,0 25,0-75,0 50,25-49,-25 49,25 49,-1-49,26 75,-50-100,0 0,50 50,-50-25,49 25,-49-75,25 1,-25-1,25 0,0-24,-1 24,26 1,0 24,-26-24,1 24,50 25,24 25,0-50,-24 0,-75-74,24 24,26 1,-25-25,24 74,51-25,-76 26,26-26,0-24,74 74,-75-50,50 25,-24 1,24-26,-24 50,-51-99,51 74,-1-49,-24-1,-1 26,1-50,0 24,-26 1,76-25,-100-1,24 1,1 0,0 0,25-25,24 49,-24 1,-1 0,50-1,-24 1,-25-25,-26 24,26-24,0 0,-1 24,-24-24,0 0,99 0,-99 24,-1-49,1 50,0-25,25 0,-26 24,51-24,-26 25,-24-50,0 0,25 0,24 0,-49 0,49 0,-49 0,25-25</inkml:trace>
  <inkml:trace contextRef="#ctx0" brushRef="#br0" timeOffset="25696.7257">2952 4539,'25'0,"0"0,0 0,49 0,-24 0,-26 0,51 0,-26 0,1-25,24-24,-49-26,50 26,-1-50,-24 74,-1 0,1 0,-1 0,51 1,-100-1,99-50,25 1,-74 24,74-24,-25 0,0 49,25-25,25 0,-25 50,25 0,0-49,-25 49,99 0,50-50,-25 50,-25-49,75-26,49 75,-74 0,24 0,51 0,-125 0,0-49,-24 49,73-50,-73 50,-50-50,49 1,50 49,-49 0,24-50,50 1,0 49,24 0,-74 0,1 0,24 0,-124 0,49 0,-73 0,24 0,24 0,-73 0,74 0,-25 49,25 1,-75-1,50 1,0-50,-50 25,50 24,25 1,-74 0,98-50,1 99,24-50,26 100,-51-124,-74 50,-24-26,-75-24,124 25,-124-1,25 26,24-1,51 75,-51-50,-24 25,49 50,1-50,-26 49,51 1,-51-25,1 0,-1-1,1-24,0 25,-1 75,-24-76,49-24,-74-49,50 49,-25-25,-25-25,50 1,-50 49,0 25,24-50,1 0,-25 50,25-75,-25 50,50 25,-50 0,0-25,0-49,0-1,0 50,0-50,0 100,0-25,0-25,-25 99,-25-99,50 25,0-25,-25-50,25-24,-49 24,49 1,-50-1,25 1,-49 123,49-148,-74 74,99-99,-25 123,-25-73,1-1,24-24,-74 74,99-75,-75 26,26-26,-1 1,1 49,-1-49,-24 0,-1 49,-24-25,-25 1,25 24,24-50,1 26,-50-1,0 50,99-99,-99 74,25-24,-25-1,25 1,-1 24,-49 0,75-74,-25 24,24-24,-73 74,123-49,-74 0,74-50,0 24,-49 26,24-50,-24 25,-1 24,-49-24,99 0,-24 0,-51 0,-24 24,25 1,-25-1,50 1,-149 0,123-50,-49 0,50 25,-25 24,25 1,-50-1,-49 1,123-50,-49 0,0 0,25 0,-25 50,-74-50,123 24,-49 1,25 0,-75-25,75 50,-50-50,50 0,0 0,-25 0,49 0,1 0,-50 0,-25 0,25 0,-25 0,75 0,-1 0,-49 0,100 0,-100 0,49 0,1 0,-50 0,49 0,-98 0,98 0,26 0,-26 0,50 0,1 0,-51 0,26 0,-26-25,1 0,49 25,0 0,-49-74,24 74,-24 0,74-50,-75 25,51-24,-1 49,-25-25,25 25,-49 0,-1-50,1 50,24-25,26 25,-1-24,25-1,0 0,0 0,-25-25,25 1,0-50</inkml:trace>
  <inkml:trace contextRef="#ctx0" brushRef="#br0" timeOffset="27848.543">12055 6623,'0'0,"75"0,-75-25,49 25,1 0,-25-50,0 50,49 0,-24 0,24-24,-49 24,74 0,-49 0,-25 0,24 0,26 0,-51 0,51 0,-1 0,-49 0,49 0,1 0,-1 0,50 0,-49 0,49 0,-50 0,1 0,-1 0,50 0,-50 0,-24 0,24 0,50 0,-24 0,-1 0,25 0,-50 0,50 0,0 0,-49 0,74 0,-25 0,24 0,-24 0,0 0,25 0,-74 0,-1 0,1 0,-51 0,1 0,25 0,24-50,1 50,-1-50,0 50,1 0,-1 0,1 0,49-24,-50 24,-24 0,24 0,1 0,-51 0,1 0,74-50,-74 50,25 0,24 0,-24 0,-25 0,49 0,25 0,-49 0,-25 0,49 0,-24 0</inkml:trace>
  <inkml:trace contextRef="#ctx0" brushRef="#br0" timeOffset="29297.2486">17934 5011,'-25'24,"1"26,24-25,0 0,0 24,0 26,0-51,0 51,0-50,0 49,0 0,0 1,0-1,0 1,0-51,0 26,0 25,0-51,0 1,0 0,-25 25,25-26,0 51,0-50,-50 74,25-74,-24 24,49-24,0 49,-50-24,25 24,-24 1,24-1,0-24,-25 49,50 25,0-74,-24-25,24-1,0 26,0-25,0 24,0-24,24 25,51 24,-26-24,1-1,25 1,49-50,-25 74,50-74,24 25,-148 0,124 25,-25-26,-75-24,75 0,-49 0,-1 0,50 0,-49 0,-50 0,49 0,0 0,1 0,-26 0,51-74,-26 49,25-74,-24 49,24-49,-74 25,24-1,1-73,-25 73,24 1,-49-1,0-49,0 50,0-1,0 1,0 0,0 24,0-24,0 24,0 0,-99-24,25 24,-75-74,25 75,-25-51,-25 1,100 50,-50-1,50 25,24 25,-49 0,49 0,25 0,0 0,1 0,-26 0,25 0,0 0,1 0,-1 25,-74-99,49-75,-124-124,75 124,-50-49,75 74,-25 24,74 51,0 49,-24 0,24 0,-50 0,50 25,1-1,-26 76,50-51</inkml:trace>
  <inkml:trace contextRef="#ctx0" brushRef="#br0" timeOffset="31840.3652">19794 5978,'25'0,"0"0,50 0,-26-25,26 0,-1 1,-49-26,49 50,1-50,-1 50,25-25,-24-24,49 49,24-50,-48 25,49 1,-50-1,50-25,-25 1,-75 49,26-50,73 50,-123-25,50 25,-51-25,26 25,24-49,-49 49,25-25,24 0,-49 25,0 0,0 0</inkml:trace>
  <inkml:trace contextRef="#ctx0" brushRef="#br0" timeOffset="33193.325">22994 4242,'0'0,"-25"0,-49 0,49 0,-74 24,49 1,26 0,-51 25,75 24,-74-24,49-26,-25 51,26-26,-51 1,50 24,25-24,-49-25,24 49,25 1,-50-26,50 26,0-50,0 49,0 0,0-49,0 25,0-25,0 49,0-49,0 0,0-1,0 26,0-25,0 24,50 1,-25-25,24 0,1-1,0 26,-26-50,51 50,-1-25,1-1,-26 1,75 25,-99-50,74 0,-24 25,-1-25,1 0,-1 0,-49 49,99-49,-50 0,-49 0,49 0,-24 0,24 0,1 0,-50 0,24 0,1-25,-1-49,1 24,99 1,-124-1,49-24,-24-1,-1 1,-49-1,100 1,-76 24,-24 26,0-26,50-24,-50-1,0 50,0 1,0-51,0 50,0-49,0 24,0 26,0-1,0-75,-50 51,26 24,-26-25,0 1,26 24,24-25,-50 26,50-1,-25 25,25-25,-49 25,24-25,-50 25,1-49,-1 24,-73-25,73 1,1 24,-1 25,-24-50,25 50,-50-49,99 49,0 0,-24 0,24 0,0 0,-49 0,49 0,-25 0,25 24,0-24</inkml:trace>
  <inkml:trace contextRef="#ctx0" brushRef="#br0" timeOffset="34025.1948">22945 4614,'0'24,"-50"76,50-26,-50 1,50-1,0 0,0 1,0-50,0-1,0 26,0-25,25 24,25-49,-25 0,-1 0,1 0,25 0,-25 0,24-49,1-26,-25 26,0-50,-25 74,0-25,24 25,-24 50,0 25,25-1,0-24,0-25,0 0,24 0,-24 0,25-25,-1-74,-24 0,-25 24,50-49,-50 75,0-26,0-24,-50 25,25 49,0 0,1 25,-1 0</inkml:trace>
  <inkml:trace contextRef="#ctx0" brushRef="#br0" timeOffset="34688.3849">23912 4663,'0'0,"0"25,0 25,0-1,-50 1,50-25,0 0,0 24,0-24,0 0,25 24,25-24,-1 0,-24 25,0-50,0 0,0 49,0-49,-50 25,-50-25,1 0,-50 0,49 0,-49 0,25 0,25-25,-1 25,1 0</inkml:trace>
  <inkml:trace contextRef="#ctx0" brushRef="#br0" timeOffset="37872.8663">2704 5407,'-25'0,"25"50,50-25,-50 49,25-74,-1 25,1-25,0 0,0 0,49-50,-74 26,0-26,25 25,-25-24,0-1,25 0,-25 75,25 50,0-75,-1 24,1 1,0-25,0-49,0 24,-25-25,0-24,0 24,0 25,0 1,0-1</inkml:trace>
  <inkml:trace contextRef="#ctx0" brushRef="#br0" timeOffset="38561.1268">3175 5035,'0'50,"0"-25,50 74,-50-74,25 49,-25-49,25 0,-1-25,-24-50,25 1,-25 24,0 0,25 0,25 25,-26 25,1 0,0 0,0-1,0-24,-25-74,0-25,0 24,0 1</inkml:trace>
  <inkml:trace contextRef="#ctx0" brushRef="#br0" timeOffset="39176.5732">3622 4862,'0'0,"25"25,49 99,-74-50,99 50,-99-74,0-1,25-24,0-50,-25-49,25 49,24-49,-24 74,0 0,0 24,49 26,1-50,-75 25,24-25,1 0,25 0,-25 0,-1-25,1-74,-25 74,0-49,0-26</inkml:trace>
  <inkml:trace contextRef="#ctx0" brushRef="#br0" timeOffset="39576.7085">4515 5184,'25'0,"-1"-49,1 24,0 0,-25-25,0 26</inkml:trace>
  <inkml:trace contextRef="#ctx0" brushRef="#br0" timeOffset="39888.485">4738 4539,'50'75,"-26"-26,-24-24,0 0,0 24,25-49,-25 25</inkml:trace>
  <inkml:trace contextRef="#ctx0" brushRef="#br0" timeOffset="40167.7135">4664 4266,'0'-49,"0"24,49 0,-24 25</inkml:trace>
  <inkml:trace contextRef="#ctx0" brushRef="#br0" timeOffset="40807.7043">4936 4390,'25'0,"0"0,0 25,0 0,-25 0,0 24,0-24,25-50,-25-49,0 49,49-49,-24 24,-25 25,25-24,0 24,-1 25,26 25,-50 0,0 24,0-24,0 0,0 0,0 24,25-49</inkml:trace>
  <inkml:trace contextRef="#ctx0" brushRef="#br0" timeOffset="41432.2308">5681 4291,'-50'0,"25"0,-24 0,49 25,-25-25,25 25,0 0,0-1,0 1,49-25,-49-25,50 1,-50-26,25 0,-25-24,49-25,-49 74,0-49,0 49,0-25,0 75,0 49,0-49,0 0,0 49,0-24,0-25,25 49,0-74</inkml:trace>
  <inkml:trace contextRef="#ctx0" brushRef="#br0" timeOffset="41728.4265">5929 4093,'0'25,"0"24,0-24,0 0,0 0,0 24</inkml:trace>
  <inkml:trace contextRef="#ctx0" brushRef="#br0" timeOffset="42328.8108">6003 3969,'0'-25,"25"0</inkml:trace>
  <inkml:trace contextRef="#ctx0" brushRef="#br0" timeOffset="43008.6268">6450 4043,'-25'0,"-25"25,-24 25,74 24,-50-49,50 0,0 24,-25 1,25-25,0-1,50-24,-25 0,0 0,49 0,-74-49,25-1,-25 25,49-24,-49 24,0 0,0 0,25 25,0 25,0 0,0-25,24-25,1-24,-50 24,25-25</inkml:trace>
  <inkml:trace contextRef="#ctx0" brushRef="#br0" timeOffset="43328.953">6722 3373,'0'75,"0"-26,0 51,0-26,0 1,0-26,0 26,0-1,50 0,-50-49,0 0,25 49,0-49,24-25,1 0,-25 0,24 0,-24 0,0 0,24 0</inkml:trace>
  <inkml:trace contextRef="#ctx0" brushRef="#br0" timeOffset="43649.436">6549 3944,'0'-50,"25"1,-1 49,26-50,-25 50,0-49,24 49,26-25,-51 25,1 0,25 0</inkml:trace>
  <inkml:trace contextRef="#ctx0" brushRef="#br0" timeOffset="43944.6763">7020 3721,'0'25,"0"-1,0 1,0 0,0 25,0 24,0-49,25-25,-25 25</inkml:trace>
  <inkml:trace contextRef="#ctx0" brushRef="#br0" timeOffset="44199.7934">7045 3497,'25'0,"-1"0,1 0,25 0</inkml:trace>
  <inkml:trace contextRef="#ctx0" brushRef="#br0" timeOffset="44945.3943">7219 3746,'0'24,"24"51,-24-26,0-24,0 0,50 25,-50-100,0 0,0-24,25 49,-25 0,25-49,-1 49,1 25,0 0,25 0,-26 0,26 25,-50 0,0 24,0-24,0 0,25-75,24 26,-49-26,0 25,0 0</inkml:trace>
  <inkml:trace contextRef="#ctx0" brushRef="#br0" timeOffset="45136.5745">7715 3646,'0'0,"24"0,1 75,-25-50,0 24,0 26,0-51,0 1,0 0,0 25</inkml:trace>
  <inkml:trace contextRef="#ctx0" brushRef="#br0" timeOffset="45641.903">7938 3969,'25'0,"-1"-25,26-25,0 1,-50 24,0 0,0 0,0 1,-25 24,-25 24,50 26,0-25,-25 24,1-24,24 0,24-25,1 0,25 0,24 0,-49 0,50 0,-51 0,125 0,-99-25</inkml:trace>
  <inkml:trace contextRef="#ctx0" brushRef="#br0" timeOffset="46185.5292">8707 3572,'-50'25,"25"-1,25 1,-49 25,49-25,0 0,0 24,0-24,0 0,0 0,0-1,25 1,49-25,-49 0,24 0,26 0,-75 25,0 0,0 0,-50-25,25 0,1 0,-1 0</inkml:trace>
  <inkml:trace contextRef="#ctx0" brushRef="#br0" timeOffset="46520.5845">8905 3795</inkml:trace>
  <inkml:trace contextRef="#ctx0" brushRef="#br0" timeOffset="47002.0649">9203 3473,'-25'24,"25"51,0-50,0-1,0 26,25-50,0 0,-1 0,1 0,25 0,-25 0,49 0,-49 0</inkml:trace>
  <inkml:trace contextRef="#ctx0" brushRef="#br0" timeOffset="47520.5352">9674 3324,'0'49,"0"1,0-25,25 0,0-25,24 0,26 0,-50 0,-1-25,1 25,-25-50,0 25,0 1,0-1,-25 0,1 25,-26 0</inkml:trace>
  <inkml:trace contextRef="#ctx0" brushRef="#br0" timeOffset="48344.4666">10096 3225,'25'124,"-25"-100,0 51,0-26,0-24,24 0,1-50,-25-99,0 99,25 1,-25-26,25 0,-25 26,0-1,25 0,24 25,-24 25,-25 0,25 49,25 0,-50-49,24 25,-24-25,25-50,0-25,-25 25,25-24,24 24,-49-25,25 50,0 0,-25 25,50 50,-50-1,0-49,0 49,24-24,-24-25</inkml:trace>
  <inkml:trace contextRef="#ctx0" brushRef="#br1" timeOffset="55783.9708">5135 6648,'50'49,"-50"1,24-25,51 49,-75-24,49-25,-24-1,25 76,-25-76,24 1,-49 0,25 0,0 0,24 24,-24-24,0 25,0-50,0 24,-1 1,1 0,50 0,-51 24,1-24,25 0,-25 25,49-1,-49-49,0 50,24-50,1 49,0 1,-26-50,1 25,25 0,-1 24,1-24,-25 0,0 0,-1-25,26 49,24 1,-24-50,-25 25,0 0,49-25,-24 49,-1-49,-49 25,75-25,-51 0,-24 25,25-25,25 0,-50 25,25-25,-1 24,1-24,25 50,-25-50,24 25,-24-25,0 0,25 25,-26-1,1-24,0 0,25 0,24 0,-49 0,0 0,49 0,-24 0,-26-24,51-1,-75 0,25 25,24-25,1 0,-25 1,-1-1,1 25,-25-25,50 0,24-24,-24-1,0 0,-1 25,1 1,-1-26,1 25,-25 25,24-25,-24 25,0 0,25-24,-1-26,1 50,-25-50,49 26,0-1,-24 0,-25 0,74-74,-74 99,49-25,-24-24,-1 49,-49-25,100-25,-51-24,51 49,-26 25,-49-50,49 26,-24-1,24 0,-49 0,49 25,-49-49,50 49,-75-25,49 25,-24-25,0 0,0 25,24-49,1 49,-1-75,1 50,49 0,-99 1,25 24</inkml:trace>
  <inkml:trace contextRef="#ctx0" brushRef="#br1" timeOffset="56751.8456">9972 6697,'25'-25,"24"25,26 0,-51 0,1 0,0 0,25 0,-26 0,1 0,25 0,-50 25,0 50,0-26,0-24,0 0,0 0,0 24,0-24,-50 0,50 25</inkml:trace>
  <inkml:trace contextRef="#ctx0" brushRef="#br1" timeOffset="57424.6975">8211 6945,'0'75,"0"-50,0 49,0 0,0 1,0-50,0 24,0-24,0 0,0 24,0-24,25 0</inkml:trace>
  <inkml:trace contextRef="#ctx0" brushRef="#br1" timeOffset="62744.5029">10865 5159,'-25'0,"0"0,0 0,-49 0,74 25,0 25,-25-25,25-1,0 26,0 24,0-49,0 0,0 0,0 24,25-49,0 0,0 0,-1 0,-24-49</inkml:trace>
  <inkml:trace contextRef="#ctx0" brushRef="#br1" timeOffset="63537.7103">11038 5184,'0'-25,"-24"75,-1-50,25 25,0 24,0-24,0 0,0 0,25-25,-1 0,51-25,-75-25,0 1,25 24,-25 0,0 50,0 0,0 0,24-25,1 0,0 0,0 0</inkml:trace>
  <inkml:trace contextRef="#ctx0" brushRef="#br1" timeOffset="63992.8463">11485 5060,'-25'0,"0"0,1 0,-1 25,25 0,0 24,0-24,0 0,25-25,-1 0,26-25,-25-24</inkml:trace>
  <inkml:trace contextRef="#ctx0" brushRef="#br1" timeOffset="65112.0472">11584 4762,'0'75,"50"-1,-50 1,0-1,0-24,0 24,0 1,0-51,0 1,25-50,-25 1,0-1,0 0,24-25,-24 26,25-26,0 25,-25 0,0 1,0-1,50 25,-50 25,0-1,0 26,0-25,24 24,1-49,0 0,0-24,0-1,-25 0,24-25,-24 26,50-1,-50 0,0-25,0 75,0 0,50-25,-26 0,1 0,0 0,25 0,-50-25,49 0</inkml:trace>
  <inkml:trace contextRef="#ctx0" brushRef="#br1" timeOffset="71665.518">11113 7144,'-25'0,"0"0,-24 0,-1 49,0 51,1-76,-1 51,1-1,24-49,0 25,-25-26,26 26,24-25,-25 24,0-24,0 0,0 0,1 0,-1-1,0 1,0 25,-49-1,49 1,0 0,-74-25,49-1,25 1,1 0,-26 0,25 24,0-49,-24 0,-1 75,25-75,-49 0,49 25,-24-25,24 0,0 24,-25-24,-24 0,49 50,0-50,-24 25,24-25,0 0,-49 0,24 49,25-49,0 25,-24-25,24 0,0 50,-24-50,-26 25,50-25,-49 49,24-49,-24 0,49 25,0-25,-74 50,74-50,-74 24,25 26,24-50,25 0,-74 0,74 25,1-25,-51 49,50-24,-49 0,49-25,-25 0,26 50,-1-50,-25 0,25 0,1 24,-1-24,-25 0,1 25,24-25,-25 0,25 0,-24 50,-1-25,1-25,24 25,-25-25,25 0,1 0,-1 0,-25 0,25 0,-49 0,49 0,-25 0,26 0,-1 0,-50 0,51 0,-26 0,25 0,-24 0,24 0,-25-25,1 0,24 25,-25-25,50 0,-49 25,24-25,0 25,0-24,-24-26,-1 50,0-74,1 49,-1 0,1 0,-1 25,0-49,-24-1,24 25,25-24,1 24,-26 0,0 0,26-24,-1-1,0-49,-25 49,-49-49,50 49,-26-74,26 75,-51-51,76 76,-76-100,76 124,-26-50,25 25,0-24,1 49,-1-25,-25 0,50 50,0 24,0 1,0 24,0 1,0-50,0 49,0-24,0-100,0 0,0 1,0-1</inkml:trace>
  <inkml:trace contextRef="#ctx0" brushRef="#br1" timeOffset="72103.5484">5011 7516,'50'-25,"-26"25,51 0,-50 0</inkml:trace>
  <inkml:trace contextRef="#ctx0" brushRef="#br1" timeOffset="73248.6927">5135 8359,'0'-25,"0"-24,25 49,0 0,24 0,-49 25,25-1,-25 1,0 25,0-25,0 49,0-49,0 0,0 24,0-24,-25 25,25-1,-49 1,24-25,25-1,-25 26,124-50,0 0,-24 0,-26 0,1 0,-25 0,0 0,24-50,-24 50,0 0,0 0</inkml:trace>
  <inkml:trace contextRef="#ctx0" brushRef="#br1" timeOffset="75176.5349">13048 446,'0'50,"0"-25,0 74,0-24,0-51,0 26,0-25,0 24,-25-24,0 0</inkml:trace>
  <inkml:trace contextRef="#ctx0" brushRef="#br1" timeOffset="75743.9901">13469 819,'50'24,"-50"1,0 25,0-25,-25 74,0-74,0 74</inkml:trace>
  <inkml:trace contextRef="#ctx0" brushRef="#br1" timeOffset="76504.0347">13891 695,'25'-25,"0"0,49 25,-49 0,0 0,-1 0,1 0,-25 25,0 0,0-1,0 26,0 0,-25-26,25 1,-24-25,-1 25,50-25,24 0,1 0,-1 0,-24 0,0 0,25 0,-26 0</inkml:trace>
  <inkml:trace contextRef="#ctx0" brushRef="#br1" timeOffset="76815.8323">14685 794,'25'0,"24"0,50 0,50 0,-74 0,-1 0,-49 0,0 0,-1 0</inkml:trace>
  <inkml:trace contextRef="#ctx0" brushRef="#br1" timeOffset="77537.6434">16793 397,'0'-25,"-49"25,24 50,-25-1,0-24,26-25,24 50,-25-25,25-1,0 26,25-50,-1 0,1 50,0-50,-25 24,0 26,25-50,-25 25,-25-25,0 0,0 0,1 0</inkml:trace>
  <inkml:trace contextRef="#ctx0" brushRef="#br1" timeOffset="78267.6873">17116 471,'24'0,"-24"25,0 25,0-1,25-24,-25 0,50 0,-50 0,25-25,49 0,-49-25,0-25,24-24,-49 49,0-25,25-24,-25 49,0 75,0-26,0 1,0 25,0-25,0 0,25-1,49-24,-49 0,0 0,24 0,-24 0,0 0</inkml:trace>
  <inkml:trace contextRef="#ctx0" brushRef="#br1" timeOffset="78616.8916">17959 372,'-74'0,"74"25,0 49,0-24,0-25,0 0,0-1,0 26,0-25,24 0,26-25,-25 0,0 0,24 0,1-50,-25 25</inkml:trace>
  <inkml:trace contextRef="#ctx0" brushRef="#br1" timeOffset="78952.7821">18405 248,'-49'0,"24"25,0 24,25 26,0-1,0-49,0 0,0 25,25-50,0 49,24-49,-24 0,0 0,0 0</inkml:trace>
  <inkml:trace contextRef="#ctx0" brushRef="#br1" timeOffset="79767.5604">18579 546,'25'0,"0"0,24 0,-24 0,25-50,-50 25,0 0,0 1,-25 24,0 0,50 0,49 49,-49-49,0 0,25 0,-26 0,1 0,25 0,24-74,-49 74,0-75,0 51,-1-1,1 25,25 25,-25 49,-1-74,26 0,0 0,-26-50,1 1,25 49,-25-25,-1 0,51 25,-50 0,24 0,-24 0,0 0,24 0,-49 25,0 0,0 24,0-24,0 0</inkml:trace>
  <inkml:trace contextRef="#ctx0" brushRef="#br1" timeOffset="80776.2447">20439 322,'0'25,"0"74,0 1,0-26,0 1,0-1,0 0,-24 1,24-26,0-24,0 0,0 0,49-25,-49-75,0 1,0 49,0 0,0 1,0-26,0 25,0 0,-25 1,1-1,-1 0,0 25,0 0,25-25,0 0,0 1,0-1,50 25,-1 0,-24 0,25 0,-25 0,-1-25,26 25,-25 0</inkml:trace>
  <inkml:trace contextRef="#ctx0" brushRef="#br1" timeOffset="81145.4347">20712 471,'50'0,"-25"0,24 25,-49 0,0 49,50-24,-50 24,0-49,0 50,0-51,0-98,0 0,0 49,0-25,0 25,25 1,0-1</inkml:trace>
  <inkml:trace contextRef="#ctx0" brushRef="#br1" timeOffset="81712.9856">21208 471,'0'25,"0"50,0-51,0 26,0-25,0 0,25 24,0-49,0 0,0 0,-1 0,1 0,25 0,-1-25,-49-24,25-1,-25-24,0 49,0 0,0 0,-25 25,1 0,-1 0,50 0,24 0</inkml:trace>
  <inkml:trace contextRef="#ctx0" brushRef="#br1" timeOffset="82288.4481">21655 446,'25'75,"-1"-1,-24-49,0 50,0-51,50 76,-50-125,25 0,-25-49,0-1,0 50,49-24,1 49,0 25,-50-1,49 51,-49-26,0-24,0 0,25-50,-25-24,25-26,25 50,-26-24,1 49</inkml:trace>
  <inkml:trace contextRef="#ctx0" brushRef="#br1" timeOffset="82464.5033">22176 546,'49'0,"-98"0,123 25,-74-1,50 1,-50 25,49-50,-24 0,50 0,-51 0,26 0</inkml:trace>
  <inkml:trace contextRef="#ctx0" brushRef="#br1" timeOffset="83184.5699">23242 446,'0'0,"-24"0,-1 0,-50 0,51 25,-1 0,0 0,-25 25,50-26,0 51,0-50,25-1,25-24,-25 0,-1 0,51 0,-50 0</inkml:trace>
  <inkml:trace contextRef="#ctx0" brushRef="#br1" timeOffset="83744.5573">23366 422,'-74'0,"24"49,50-24,0 0,0 0,0 0,0 24,0-24,25-75,0 1,0 24,-25-25,0 1,25 49,-25 49,0-24,0 0,24 25,1-50,0 0,0 0,24 0</inkml:trace>
  <inkml:trace contextRef="#ctx0" brushRef="#br1" timeOffset="84088.554">23639 422,'0'49,"0"1,0 24,0-49,-25 50,25-26,50 1,0-50,-1 0,1 0,-1-25,-24-25,0 1,0-1</inkml:trace>
  <inkml:trace contextRef="#ctx0" brushRef="#br1" timeOffset="84928.6113">24061 0,'0'0,"0"124,0-50,-25 75,0-25,25 0,0 0,0-49,0-1,0 1,0-26,0-24,25 0,0-25,0-50,0 25,24-49,-49 49,0-49,25 24,0 75,0 0,-25 49,24-49,-24 0,25 0,0-25,0 0,0 0,-1-75,26 1,-25-1,24 1,-49 24,0 26,0 48,0 26,25 49,-25-74,0 0,0 0,99 49,-24-74,-1 0,1 0,-51 0,1 0,25-25,-1 25,1-49,-50-26,0 50</inkml:trace>
  <inkml:trace contextRef="#ctx0" brushRef="#br0" timeOffset="96024.2041">10865 13221,'25'74,"-25"1,0 49,0 0,0-50,0 50,0-74,0-25,24-25,26 0,24 0,-24 0,-25-50,-25 0,25 26,-25-1,24 25,1 0,-25 49,25-49,25 0,-26 0,1 0,0-24,-25-51,0 1,0-1,0 26,0 24</inkml:trace>
  <inkml:trace contextRef="#ctx0" brushRef="#br0" timeOffset="96665.4626">11386 13370,'25'25,"-25"49,0 0,0 50,0-49,0-1,0-49,0 0,24-25,-24-50,75-24,-75 49,49-25,-24 50,0 0,25 0,-1 50,-49-25,0 0,25-25,0 24,0-24,-1 0,51 0,-50 0,49-74,-74 0,0-26</inkml:trace>
  <inkml:trace contextRef="#ctx0" brushRef="#br0" timeOffset="97264.7426">11981 13444,'0'75,"0"-51,0 1,25 50,24-125,-24 0,-25 26,25 24,0-25,0 25,24 0,-24 49,0-49,-25 25,25-25,-1 25,1-25,25-25,-25-24,-25-75,24 124,1-50,0-24,-25 24</inkml:trace>
  <inkml:trace contextRef="#ctx0" brushRef="#br0" timeOffset="97729.7561">12651 13667,'49'-24,"-49"-1,25 25,0 0,0 0</inkml:trace>
  <inkml:trace contextRef="#ctx0" brushRef="#br0" timeOffset="98391.6841">13792 13047,'0'0,"-75"0,1 50,24-25,26 24,-1-24,25 25,25-25,24-25,1 24,-1 1,1-25,-50 25,0 25,0-26,0 1,0 25,0-25,-50-25,-49 0,74 0,1 0</inkml:trace>
  <inkml:trace contextRef="#ctx0" brushRef="#br0" timeOffset="99089.4299">14015 13122,'-25'0,"-24"0,-1 49,50-24,-25 25,25-25,0-1,0 51,0-50,0-1,50-24,-1-49,-49 24,25 0,-25-24,0 24,0 0,0 50,50 24,-50-24,0 0,49-25,-24 0,25 0,-25 0</inkml:trace>
  <inkml:trace contextRef="#ctx0" brushRef="#br0" timeOffset="99617.5653">14263 13097,'0'49,"0"1,0-25,0 49,0-49,25 25,-25-25,0-100,25 26,-1 24,-24-25,50 25,0-24,-26 73,1 76,0-100,-25 49,0 1,0 0,0-26,0 1,0 0,0 0,25-25,25 0</inkml:trace>
  <inkml:trace contextRef="#ctx0" brushRef="#br0" timeOffset="100681.4758">14908 13146,'0'-24,"-25"48,-24 76,49-75,0-1,0 1,0 25,0-25,0-1,49-48,-24-76,25 26,-26 24,26-24,-50 49,0-49,0 49,0 99,0 1,0-51,0 26,25-25,24 25,-24-26,25-24,-25 0,49 0,-49 0,24 0,26-49,-50-26,-1 50,1-24,-25-1,0 25,0 1,-25 24,25 74,-24-24,-1-1,25 1,25 0,-1-50,26 0,-25 0,24 0,-24 0,25-75,-25 25,-25 26,0-1,0 50,0 24,0-24,25-25</inkml:trace>
  <inkml:trace contextRef="#ctx0" brushRef="#br0" timeOffset="101224.7547">15925 12948,'-25'0,"0"0,1 0,24 25,0 0,0 24,0-24,0 0,0 0,0-1,24-24,1 0,0 25,-25 0,-25-25,0 0,1 0,-1 0</inkml:trace>
  <inkml:trace contextRef="#ctx0" brushRef="#br0" timeOffset="101825.3706">16074 12551,'0'25,"0"99,-25 50,-25-26,50-24,0-49,0-1,0-49,0-124,0 49,50 25,-50 1,25 24,0 0,24 24,-49 1,0 0,0 25,25-1,0-24,-25 0,0 0,0 0,74-1,-49-24</inkml:trace>
  <inkml:trace contextRef="#ctx0" brushRef="#br0" timeOffset="102032.9921">16619 13370,'0'-25,"0"0</inkml:trace>
  <inkml:trace contextRef="#ctx0" brushRef="#br0" timeOffset="102392.6771">17066 12824,'-25'74,"0"-24,25 24,0 26,0-51,0-24,0 0,0 25,0-1,25-49,50 25,-26-25,1 0,24 0,1 0,-51 0,1-25</inkml:trace>
  <inkml:trace contextRef="#ctx0" brushRef="#br0" timeOffset="102831.9154">17512 13047,'-49'0,"-1"50,50-25,0-1,0 26,0-25,0 0,0 0,25-25,0-75,0 50,-25 0,0-49,0 24,0 26,0-1,0 0,0 0,-50 25</inkml:trace>
  <inkml:trace contextRef="#ctx0" brushRef="#br0" timeOffset="103568.3186">17636 12923,'25'99,"-25"-24,0 49,25-25,-25-74,0-50,0 0,50 1,-25-26,-25-25,0 51,49-1,-49 0,50 25,-50-25,25 25,-1 25,1 0,-25 0,0-75,25 25,0 0,0 1,-1 24,26 24,-50 26,0-25,0 24,25-24,-25 25,0 0,0-26,0 1,0 0,0 25</inkml:trace>
  <inkml:trace contextRef="#ctx0" brushRef="#br2" timeOffset="111728.6611">11510 11212,'25'-25,"-25"0,0-25,-25 50,-25-24,1-1,24 0,0 0,0 25,-25-25,1 1,49-1,-50 25,1-50,24 1,-50 24,26 0,24-25,-25 26,50-1,-49 0,24 0,0-24,-24 24,24-25,-25 25,25 25,1-24,-1-1,0 0,0-25,0 1,-24 24,24-25,-25 26,26-26,-1 50,25-25,0 0,-25 1,0-1,0 0,0 0,-24-25,49 26,-25-26,25 25,-25 25,25-25,-25 25,25-24,-24-26,-1 50,25-25,-25 0,25-24,-50 49,1-25,24-25,0 26,0-1,1 25,-1-50,-25 25,50 1,-49-26,49 25,0 0,0 1,0-26,0 25,0-49,0 49,0-25,0 26,0-51,0 50,0 0,24-24,-24 24,0 0,25 25,0-25,0-24,-25 24,25-25,24 1,-24 24,0 0,49-24,-24 24,-1 0,-49 0,50 0,-25 1,24-1,-24 0,0 0,25 0,-25 25,-1-24,26 24,-25 0,-25-25,25 0,24 25,-49-25,50 0,-1 1,1-26,-25 50,0-25,24 25,-49-25,25 25,0 0,24-49,-24 49,0-25,25 0</inkml:trace>
  <inkml:trace contextRef="#ctx0" brushRef="#br2" timeOffset="113120.8693">10741 7789,'25'-25,"24"25,-24 0,0 0,24 0,1 0,0 0,-26 0,1 0,0 0,25 0,24 49,-49-49,0 0,-1 0,-24 50,0-25,0 24,0-24,0 25,-24 0,-1-1,0-49,-25 50,26-1,-1-49,0 50,0-50,25 25</inkml:trace>
  <inkml:trace contextRef="#ctx0" brushRef="#br2" timeOffset="113839.8868">10567 8508,'0'50,"0"24,0-24,0-1,0 1,25-25,-25 24,0 1</inkml:trace>
  <inkml:trace contextRef="#ctx0" brushRef="#br2" timeOffset="123431.8058">21952 5904,'75'0,"-50"0,49 0,-24-25,-25 0,-1 25,26 0,-25 0,0 25,-75 49,0-24,26-25,-26 74,25-50,0-24,1 0</inkml:trace>
  <inkml:trace contextRef="#ctx0" brushRef="#br2" timeOffset="124689.1069">17091 7466,'0'-25,"0"-24,25-1,-1 50,1-25,0 25,0 0,24 0,-24 0,0 0,0 0,-25 25,-25 0,25 0,-25 24,0 1,1 24,-51 1,50-50,-24-1,24 51,0-75,0 25,-24 24,98-49,75-25,-24 1,-26-1,0 25,-24 0,0-25,-50 0,49 25</inkml:trace>
  <inkml:trace contextRef="#ctx0" brushRef="#br2" timeOffset="129416.7824">22275 6350,'0'74,"-25"-74,-24 50,24-25,-25 24,1 51,-1-51,-49 1,74-25,-50 24,26-24,-1 50,1-26,-75 26,74-51,0 51,1-75,-1 49,25-24,-49 25,24-25,26 24,-51-24,26 25,-26-26,50 26,1-50,-51 25,25 24,1-49,24 25,0 0,0-25,-74 25,0 24,49-49,-24 0,0 50,49-50,-25 25,-24-25,49 49,0-49,-24 0,-26 0,50 0,1 0,-76 25,26-25,49 0,-49 0,-1 50,50-50,-74 25,25-1,-25-24,-1 25,-48-25,73 0,-49 50,0-50,25 50,-25-50,49 0,1 24,-25-24,0 0,-1 50,-24-50,50 0,0 0,-51 0,51 0,0 0,24 0,-49 0,24 0,1 0,0 0,24 0,-24 0,24 0,0 0,-24 0,0 0,24 0,0 0,-74 0,50 0,-1 0,1 0,0 0,-1 0,1 0,-1 0,1 0,-50 0,99 0,-99 0,50 0,-50 0,74-25,-74 0,50 25,-1-49,-74-1,75 50,0 0,-1-50,26 50,-26-24,-24-1,74 25,-49-25,74 0,-75 0,50-24,-49 49,24-25,26 25,-51 0,50 0,-49-25,0 25,49-49,0 49,-74-25,74 25,-74-25,49 0,1 25,24 0,-99-49,49 49,1 0,-1 0,-49 0,-24 0,73 0,-49 0,50 0,49 0,0 0,0 0,-24 0,24 0,0 0,0 0,-24 0,24 0,25-25,25 25,-25-50,49 1,26-26</inkml:trace>
  <inkml:trace contextRef="#ctx0" brushRef="#br2" timeOffset="130289.6785">12824 7144,'0'-25,"-24"25,24 25,-25 0,0-25,25 24,0 26,0-25,0 0,0-1,0 51,0-26,0-24,0 0,0 49,0-24,-25-25,-24-25,49 25,-25-1,25 1,99 0,-74-25,74 50,25-1,-25-24,75 99,-100-124,-24 25,-25-25,-1 50,26-50,-25 0,0 0</inkml:trace>
  <inkml:trace contextRef="#ctx0" brushRef="#br2" timeOffset="131240.9539">17116 8558,'49'0,"-24"0,25 0,-50 24,0 1,0 50,0-1,0-24,-25-1,-50-24,26 25,24-50,25-25,0-25,25 50,0 0,-1 0,51 0,-75 25,0 0,0 0,0 24,0-24,0 0,0 0,-50 0,25-25,-49 0,24-50,26 50,-1 0,0 0,-25 0</inkml:trace>
  <inkml:trace contextRef="#ctx0" brushRef="#br2" timeOffset="133529.5272">11038 10492,'0'-24,"75"-1,74 50,-75-1,-49 26,74 24,-74-74,0 50,24-50,-24 0,25-50</inkml:trace>
  <inkml:trace contextRef="#ctx0" brushRef="#br2" timeOffset="133905.3803">11807 9996,'0'75,"-49"-1,24-49,0 74,25-74,-25 25,1-26,24 1,-25 0,0 25,0-1,0-49,1 50,24-25,0-100</inkml:trace>
  <inkml:trace contextRef="#ctx0" brushRef="#br2" timeOffset="134712.172">11783 8954,'0'50,"0"-25,-25 49,0 50,25-74,0-25,0 0,74-1,-49-24,25 0,-25 0,-25-24,0-1,0 0,0-25,0 26,0-1,0 0,0-25,0 26,0-1,0 50,0 24,0 50,-25-24,25-26,0-24,0 0,0 25</inkml:trace>
  <inkml:trace contextRef="#ctx0" brushRef="#br2" timeOffset="135920.6412">13147 1836,'0'49,"0"26,0-1,0 0,0-49,0 0</inkml:trace>
  <inkml:trace contextRef="#ctx0" brushRef="#br2" timeOffset="136368.5876">13370 2034,'0'25,"0"24,-25-24</inkml:trace>
  <inkml:trace contextRef="#ctx0" brushRef="#br2" timeOffset="137152.1935">13742 1786,'50'-50,"-1"26,1 24,-25 0,0 0,-1 0,-24 24,25 1,-25 0,0 25,0-26,0 26,-25-25,-24-25,49 25,-25-1,0 1,-24 0,-1 0,50 0,0-1,-25-24,25-24,25-1,25 0,24 25,-49 0,49 0,-49 0,25 0</inkml:trace>
  <inkml:trace contextRef="#ctx0" brushRef="#br2" timeOffset="137455.7677">14362 1860,'25'25,"-25"0,0 49,0-49,0 25,0-25</inkml:trace>
  <inkml:trace contextRef="#ctx0" brushRef="#br2" timeOffset="138128.032">14759 1712,'0'0,"25"0,0 0,0-25,-1 25,-24 49,0-24,0 50,-24-75,-26 24,50-48,50 24,-26 0,51 0,-1 24,-74 1,0 25,-25-25,1-25,-1 0,0 0,0 0,0 0</inkml:trace>
  <inkml:trace contextRef="#ctx0" brushRef="#br2" timeOffset="138496.8022">15330 1736,'0'25,"0"25,0 24,0-49,0 0,0 0,24-1,1-24</inkml:trace>
  <inkml:trace contextRef="#ctx0" brushRef="#br2" timeOffset="139248.5938">15950 1538,'0'25,"0"24,0 1,-50 0,25-26,25 26,-49-25,49 0,0-1,25-24,-1 0,26 0,0 0,-26-24,-24-1,25 0,-25 50,50 24,-50-24,0 0</inkml:trace>
  <inkml:trace contextRef="#ctx0" brushRef="#br2" timeOffset="139560.6364">16297 1860,'0'0,"50"-49,-26 49,51 0,-50 0,99 0,-50 0,1 0,-1 0,0 0,-49 0,25 0</inkml:trace>
  <inkml:trace contextRef="#ctx0" brushRef="#br2" timeOffset="140392.6077">17587 1637,'0'50,"0"-25,0 49,0 0,0 1,0-1,-25 25,25-24,0-1,-25-24,25-1,0-24,0 0</inkml:trace>
  <inkml:trace contextRef="#ctx0" brushRef="#br2" timeOffset="141000.6913">17587 1761,'0'0,"25"-25,-25 1,49 24,-24-25,0 25,0 0,0 0,-1 0,-24 25,0-1,0 26,0-25,0 0,-24-1,-26 1,0-25,1 0,24 50,-25-50,25 25,50-25,50 0</inkml:trace>
  <inkml:trace contextRef="#ctx0" brushRef="#br2" timeOffset="141689.7861">18182 1761,'-49'0,"24"0,0 0,0 0,0 0,1 0,24 25,0 0,0 0,0-1,0 26,24-50,1 0,25-25,-1 0,-49-24,25-26,-25 51,50 98,-50-24,0-26,74-24,-49 0,0 0</inkml:trace>
  <inkml:trace contextRef="#ctx0" brushRef="#br2" timeOffset="142313.6395">18505 1637,'-50'99,"25"-99,0 75,25-50,-49 24,74-49,24 0,-24 0,49 0,-49 0,0 0,74 0,-74 0,0 0,0 0,-1 0,-24 50,0-1,0 26,0 24,0-74,0 24,0-24,0 0,-24 0,-1-25,0 0,0-25,0-25,25 26,-24-1,-1 25,25-50,0 25,0 1,0-1,25-50</inkml:trace>
  <inkml:trace contextRef="#ctx0" brushRef="#br2" timeOffset="142801.2539">18877 1960,'25'0,"-1"0,51 0,-50 0,-25-50,49 0,-49 26,0-26,-25 50,-24 0,-1 50,25 49,-24-25,49-49,0 25,0-26,0 1,0 0,0 25,25-50,49 49,0-49,-49 0,0 0,49 0,-24 0,0-25</inkml:trace>
  <inkml:trace contextRef="#ctx0" brushRef="#br2" timeOffset="143489.3797">19993 1786,'25'-25,"0"50,-1 49,-24 1,0-50,0 24,0-24,0-75,0-24,50 0,-25 24,24-24,-24 49,0-25,0 0,24 50,-24 50,0 0,-25 24,0 1,0-26,50 26,-50-51,0 1,0 0,24-25,26 0,24 0</inkml:trace>
  <inkml:trace contextRef="#ctx0" brushRef="#br2" timeOffset="143976.6733">20762 1761,'-25'0,"0"0,0 25,25 0,0 0,0-1,25-24,0 0,0 0,24 0,1-49,-50 24,25-49,-25 49,-50 25,25 0,1 0,73 0</inkml:trace>
  <inkml:trace contextRef="#ctx0" brushRef="#br2" timeOffset="144329.6352">21382 1488,'0'25,"0"99,0-49,0-26,0 50,0-49,0 24,0-49,0 0,0 25,124-75,-124-50</inkml:trace>
  <inkml:trace contextRef="#ctx0" brushRef="#br2" timeOffset="144656.8813">21258 1836,'74'0,"26"0,-26 0,0 0,-49 0,25 0,-50-25,25 25</inkml:trace>
  <inkml:trace contextRef="#ctx0" brushRef="#br2" timeOffset="145481.4033">22796 1513,'0'50,"0"74,0-50,0 25,0 1,0-26,0 0,0 1,0-26,0-24,74-25,-49 0,-25-49,0 24,0 0,0-25,0 26,-50-51,1 75,-50-49,74 24,-25 0,50 0,25 0,49-24,-49 49,25 0,-25 0,49 0</inkml:trace>
  <inkml:trace contextRef="#ctx0" brushRef="#br2" timeOffset="145904.7619">23118 1712,'-49'49,"49"26,0-51,0 1,0 0,0 0,49-25,-24 0,0 0,0-25,0-49,-25 49,0 0,0-25,0 26</inkml:trace>
  <inkml:trace contextRef="#ctx0" brushRef="#br2" timeOffset="147001.9993">23466 1637,'49'0,"1"75,-50-1,0 50,0-99,25 49,-25-24,24-50,1 0,50 0,-51 0,26-50,0 1,-50 24,24-25,-24 25,0 1,0 48,0 51,0-50,0-1,0 1,25 25,0-50,25 0,-26 0,1 0,25 0,0 0,-26-75,-24 51,50-26,-50 25,0 0,0-24,0 74,0 49,0 0,0-49,0 0,0-50,25-49,0 24,-1 50,1 0,25 0,-25 0,-1 0,26 25,-50 0,0 24,0-24,50 0,-50 25,0-26,0 1,49-25,26 25,-51-25,1 0,50 0,-51-25,26-24</inkml:trace>
  <inkml:trace contextRef="#ctx0" brushRef="#br2" timeOffset="147560.7713">24855 1786,'-25'-25,"-25"25,-24 50,24-50,-24 99,24-74,25 24,1-49,24 50,-25-25,25 0,0-1,0 1,25-25,24 0,1-25,-1-49,-24 49,0-74,25 25,-26-26,-24 26,50 49,-50-49,0-1,0 26,0 98,-50 26,50-1,0 1,0-1,0 0,0-49,0 50,75-75,-50 24,-1-24,26 0,-25 0,0 0,24 0</inkml:trace>
  <inkml:trace contextRef="#ctx0" brushRef="#br2" timeOffset="148289.6824">19596 2977,'0'49,"0"-24,0 25,25-26,0 1,49-25,0 0,-49-49,25 24</inkml:trace>
  <inkml:trace contextRef="#ctx0" brushRef="#br2" timeOffset="148735.9033">19422 2704,'25'0,"0"0</inkml:trace>
  <inkml:trace contextRef="#ctx0" brushRef="#br2" timeOffset="149401.6187">19720 2778,'25'75,"0"-26,-25 75,24-74,-24 24,0 1,0-1,25-24,0-100,0 0,25-49,-50 25,24-1,26 51,-50-26,25 25,24 25,-49 25,0 0,0 0,0-1,25 1,25-25,-25 0,-1 25,1-25,0 25,0-25</inkml:trace>
  <inkml:trace contextRef="#ctx0" brushRef="#br2" timeOffset="149817.5261">21035 2729,'0'0,"-75"0,1 24,49 26,-25 0,26-26,24 1,0 25,0-25,0-1,0 1,49-25,26 0,-50 0,99 0,-75 0</inkml:trace>
  <inkml:trace contextRef="#ctx0" brushRef="#br2" timeOffset="150412.6395">21407 2704,'0'0,"-25"25,0 24,0 1,1-1,-1 1,25-25,0 0,0 24,25-49,24-49,-24-1,-25 25,25-24,-25 24,0 74,0-24,25 50,-1-75,-24 24,25-24,25 0,-25 0,24 0,-24-24,49-1</inkml:trace>
  <inkml:trace contextRef="#ctx0" brushRef="#br2" timeOffset="150746.4969">21878 2803,'-25'0,"-24"25,24 24,0-24,0 0,0 25,25-1,0 1,0-25,25-1,25-98</inkml:trace>
  <inkml:trace contextRef="#ctx0" brushRef="#br2" timeOffset="151602.0024">21878 2406,'0'0,"0"74,0 50,0 1,0-26,0-50,0 75,0-74,0 24,0-49,0 0,0-99,50-1,-50 26,24 24,26-50,-50 26,25 49,0 0,-25 25,49-1,-49 26,0-25,0 0,0-1,0 1,50-25,-25 0,49 0,-24-25,-1-24,-24-26,-25 51,0-51,0 26,0 24,-25-25,-24 50,-26 0,1 99,49-49,25 0,0 24,0-49,0 24,50-49,-25 0,49 0,25 0,-74 0,0-24,0-1,24-25</inkml:trace>
  <inkml:trace contextRef="#ctx0" brushRef="#br2" timeOffset="151809.0523">22622 2853,'50'-25,"-50"0,49 25</inkml:trace>
  <inkml:trace contextRef="#ctx0" brushRef="#br2" timeOffset="156913.7907">1414 2877,'0'50,"0"74,50 25,-1-75,-49 75,0-25,0 0,50-25,-50-24,0-50,0-1,0-73,25-1,-25 25,0-24,0 24,25 0,-1 0,1 25,0 0,-25-25,50 25,-26 25,-24 0,0 50,0-51,0 51,0-50,0-1,-99-48,74-1,-24 0,49 0,0 0,0-49</inkml:trace>
  <inkml:trace contextRef="#ctx0" brushRef="#br2" timeOffset="157345.5552">1861 3274,'25'-25,"-1"25,1 0,25 25,-25 25,-1-25,-24 99,0-75,25-24,-25 0,0 0,0-50,0-50,0 1,0-50,25 74,25-49,-1 74,-24-24</inkml:trace>
  <inkml:trace contextRef="#ctx0" brushRef="#br2" timeOffset="157849.6693">2282 3076,'0'25,"0"24,0 26,0-1,0-49,0 0,0 24,0-24,0 0,25 0,0-25,0 0,0 0,49-50,-74-74,25 74,-25-24,0 49,0 0,0 1,-25 24,0 0,0 0,1 0,-1 0,25 24</inkml:trace>
  <inkml:trace contextRef="#ctx0" brushRef="#br2" timeOffset="158472.4182">2630 3076,'0'49,"0"26,49-1,-49 1,50-1,-50-49,49-25,1-75,-25 1,0 24,-1 26,-24-26,50 50,25 0,-51 0,1 50,25-1,-25-24,-1-25,-24 25,25-25,25 0,24-75,-24 1,-50-25,49-25,-49 49,0 51,0-1</inkml:trace>
  <inkml:trace contextRef="#ctx0" brushRef="#br2" timeOffset="158968.6205">3795 2580,'-74'24,"74"26,-25-25,25 0,0 0,0-1,0 51,25-75,0 0,24 25,-49-1,0 1,0 0,0 0</inkml:trace>
  <inkml:trace contextRef="#ctx0" brushRef="#br2" timeOffset="159505.9049">4068 2853,'0'0,"25"-25,0 25,0-25,0 0,-1 0,-24 1,0-1,0-25,0 25,0 0,0 1,-24 24,-1 0,0 74,25 1,0-51,0 51,0-50,0-1,0 1,25 0,0-25,-1 0,51 0,-50-25,49-24,25-26</inkml:trace>
  <inkml:trace contextRef="#ctx0" brushRef="#br2" timeOffset="159921.9853">4688 2530,'0'-25,"50"25,-25 0,0 0,49 0,-24 0,-1 75,-49-51,0 26,0-25,0-100,0 26,0-26,25 1,0 24,0 50,0-49,49-26,-24 51,-50-1,49 0</inkml:trace>
  <inkml:trace contextRef="#ctx0" brushRef="#br2" timeOffset="160304.7293">5284 2356,'49'0,"-24"25,25-25,24 0,1 0,24 0,-25-25,1 25,-1 0,-24 0</inkml:trace>
  <inkml:trace contextRef="#ctx0" brushRef="#br2" timeOffset="160679.9533">6673 1860,'25'0,"-25"50,0 24,0 26,0-1,0-25,0 50,0-74,0-25,0-1,0 1</inkml:trace>
  <inkml:trace contextRef="#ctx0" brushRef="#br2" timeOffset="161161.8122">6450 2158,'0'0,"0"-50,49 26,-24-26,0 0,0 50,-1-74,26 49,-25-24,0-1,49 0,-24 50,-26 0,1 0,0 0,0 0</inkml:trace>
  <inkml:trace contextRef="#ctx0" brushRef="#br2" timeOffset="161631.766">6474 2580,'25'0,"50"0,-1-25,75-25,24 25,-148 25,25-49,-1 49,-24 0</inkml:trace>
  <inkml:trace contextRef="#ctx0" brushRef="#br2" timeOffset="161993.108">7318 1761,'0'75,"25"49,-25 24,0-73,0-1,0 1,0-51,0 1,24 25,1-75</inkml:trace>
  <inkml:trace contextRef="#ctx0" brushRef="#br2" timeOffset="162464.8409">7243 1712,'50'-50,"-25"50,0 0,-1 0,26 0,-25 0,-25 25,0 0,0-1,0 1,0 0,-50-25,50 25</inkml:trace>
  <inkml:trace contextRef="#ctx0" brushRef="#br2" timeOffset="163120.9067">8384 1811,'0'25,"0"24,0 1,0-1,0-24,0 25,25-25,0-25,25 0,-1-25,-24 0,49-49,-74 24,0-24,25 24,0 50,-25-50,0 26,0-1,-25 0,50 0</inkml:trace>
  <inkml:trace contextRef="#ctx0" brushRef="#br2" timeOffset="163800.2034">8980 1290,'24'-25,"1"99,-25 125,0-125,0 1,0 49,0-50,0 1,0 49,0 0,0-50,0 0,0-24,0-25,25-25,25-25,-50 0,0 0,0 1,0-26,0 25,-25-24,-74-1,24 25,1-24,24-1,25 25,1 25,-1-25,99 25,1-49,-1 49,0 0,1 0,-50-25,24 25,-24 0,25-25,-26-24</inkml:trace>
  <inkml:trace contextRef="#ctx0" brushRef="#br2" timeOffset="164313.6499">9699 2332,'0'24,"0"100,0 0,0 25,0-25,0-49,0-1,0-49,25 0,-25-75,0-24,0 24</inkml:trace>
  <inkml:trace contextRef="#ctx0" brushRef="#br2" timeOffset="164671.8143">9724 2456,'25'-25,"-1"25,1-25,0 25,25 0,-50 25,0 0,-25 24,-50-49,26 0,24 0,0 0</inkml:trace>
  <inkml:trace contextRef="#ctx0" brushRef="#br2" timeOffset="165152.6104">10220 2332,'49'0,"-24"0,0 0,25 24,-50 26,49 24,-49-24,0 0,0-26,0 26,-24-50,-1-25,0-24,25-1,25-24,0 24,-1 0,1 26,0-1,25-25,-26 50,1 0</inkml:trace>
  <inkml:trace contextRef="#ctx0" brushRef="#br2" timeOffset="165640.0993">10642 2282,'24'50,"-24"-26,0 51,0-50,0-1,25-24,25 0,-1-24,-24-26,-25 0,50 1,-50-1,0 25,0-24,-25 49,-25-50</inkml:trace>
  <inkml:trace contextRef="#ctx0" brushRef="#br2" timeOffset="166032.4657">11311 2084,'-49'0,"24"0,-25 74,1 0,-51 26,1 48,50-98,-1 24,0 1,50-50</inkml:trace>
  <inkml:trace contextRef="#ctx0" brushRef="#br2" timeOffset="166360.769">10865 2580,'0'0,"25"0,-1 0,1 0,50 0,-51 0,1 24,25 1,-25 25</inkml:trace>
  <inkml:trace contextRef="#ctx0" brushRef="#br2" timeOffset="167177.8233">11311 2332,'25'0,"0"0,25 0,-26 49,1-49,0 50,0-25,0-25,-1 0,1 0,0 0,25 0,-50-25,49 0,-49 0,0-24,0 73,0 51,-25-1,25 1,-74-1,49 25,0-74,1 50,-1-51,-25 51,50-26,-49-24,24 25,-25-50</inkml:trace>
  <inkml:trace contextRef="#ctx0" brushRef="#br2" timeOffset="168017.1488">10815 2307,'25'25,"0"-1,24 26,-24-50,0 0,-25 25,25 0,24-25,-49 24,25-24</inkml:trace>
  <inkml:trace contextRef="#ctx0" brushRef="#br2" timeOffset="171000.6967">3498 7367,'0'50,"25"-50,99 0,74 0,25 0,25 0,-49 0,-100 0,-49 0,-26 0</inkml:trace>
  <inkml:trace contextRef="#ctx0" brushRef="#br2" timeOffset="206792.9087">10642 5779,'124'0,"49"0,50-24,-74-26,-49 25,24-24,-25-1,-25 0,1 26,-26-26,-24 25,0 0,24 25,-24-49</inkml:trace>
  <inkml:trace contextRef="#ctx0" brushRef="#br2" timeOffset="211879.9963">3423 15453,'-24'50,"-51"74,75-99,-49 124,24-75,25 0,0 50,0-99,0 50,0-51,0 26,25-50,-1 0,26 0,-25 0,0 0,24-25,1-49,24-100,-24 100,-50-1,49 1,-49 49,0 0,0 50,0 50,0-51,75 100,-50-99,-1 25,76-25,-26-25,-49 0,49 0,-49-75,-25-24,0 0,0-25,0 49,0 1,0 49,0-24,0-1,-25 25,-24 25</inkml:trace>
  <inkml:trace contextRef="#ctx0" brushRef="#br2" timeOffset="212497.2596">4490 14709,'0'99,"-25"100,25-50,-99 49,99 1,0-51,-50-24,50-49,-24-26,24-24,0-74,0-26,49 50,-49 1,75-1,-51 25,26 0,-25 0,74 25,-99 49,0 0,0 50,0-99,0 124,0-124,0 0,50-25</inkml:trace>
  <inkml:trace contextRef="#ctx0" brushRef="#br2" timeOffset="213066.0539">4837 15850,'25'75,"0"-51,-25 51,0-50,0-1,25 1,-1-25,26 0,0-25,-25-24,-25-26,0 1,0 49,24 25,1 50,-25 99,0-25,0 49,0-49,-25 0,-49 25,49-124,-25 25,1-50,24-50,25 25,0 0,-50 1,50-26,0-24,0 49,0-25,100-49,24 24,74-73</inkml:trace>
  <inkml:trace contextRef="#ctx0" brushRef="#br2" timeOffset="213545.9539">6822 15652,'-25'-25,"0"25,-49 0,49 74,-25-49,50 25,0 24,0-49,0 0,0 0,0 24,0-24,50 0,-25-25,49 0,0-25</inkml:trace>
  <inkml:trace contextRef="#ctx0" brushRef="#br2" timeOffset="213929.2805">7268 15528,'-25'0,"1"0,-26 25,25-1,-25 51,1-1,49 1,0-51,-50 1,50 25,0-25,25-25,25 0,-1-25,-49-50,0 1,0 0</inkml:trace>
  <inkml:trace contextRef="#ctx0" brushRef="#br2" timeOffset="214114.541">7169 15652,'174'248,"-348"-496,372 545,-173-297,-25 25,25-25,25 0,-1 0,26-25</inkml:trace>
  <inkml:trace contextRef="#ctx0" brushRef="#br2" timeOffset="214496.9387">7814 15503,'-50'50,"-49"-1,49 1,-24-1,24 26,50-1,0-24,0-25,0-1,0 1,0 25,25-50,25 49,24-49,-24 0,-25-24,24-26,26 0,-75 26,49-26,-49 0,50 26</inkml:trace>
  <inkml:trace contextRef="#ctx0" brushRef="#br2" timeOffset="215273.2336">8012 15131,'-25'49,"25"75,0-49,0 49,0-50,-24 100,24-124,0 24,0-49,0-124,49 24,-24 50,25-24,-26-1,1 50,-25 25,0 49,0 1,25-50,0-25,-25 49,50-49,-26 0,26 0,24-49,-49 24,0-25,0 50,0-49,-25-26,0 50,-50 25,0 100,50-51,0 50,0-74,0 99,0-74,25-25,25-25,-25 0,-1-25,26-25,24 25,-74-24</inkml:trace>
  <inkml:trace contextRef="#ctx0" brushRef="#br2" timeOffset="215632.7877">9228 15627,'0'74,"0"1,0-26,0 26,-25-1,25-49,0 0,0 0,49-25,-24 0,50-25,-75-50</inkml:trace>
  <inkml:trace contextRef="#ctx0" brushRef="#br2" timeOffset="215880.7612">9277 15280,'0'-25</inkml:trace>
  <inkml:trace contextRef="#ctx0" brushRef="#br2" timeOffset="216441.92">9724 15627,'0'0,"-25"0,-74 0,99 25,-25 49,25-49,0 25,0-26,0 1,25 0,0-25,-1 0,-24 25,50-25,-25 0,24 25,-49-1,0 1,0 25,-24-1,-26-49,25 0,-49 0,49 0,0 0,-24 0,24-24,0 24</inkml:trace>
  <inkml:trace contextRef="#ctx0" brushRef="#br2" timeOffset="217169.1077">10939 15577,'50'0,"-50"50,49 24,-49 1,0-50,0 24,0-24,50-25,-25-50,0 26,24-76,-49 26,0 24,0 1,0 98,0 26,0-1,0-24,25-50,25 0,-26 0,1 0,25 0,-25 0</inkml:trace>
  <inkml:trace contextRef="#ctx0" brushRef="#br2" timeOffset="217640.6313">11584 15404,'0'0,"-25"49,25 1,-24-25,24 0,0 24,0-24,0 0,0 0,24-1,1-24,0 25,-25 0,0 0,0 0,0-1,-25-24,0 0,-24 0,24 0</inkml:trace>
  <inkml:trace contextRef="#ctx0" brushRef="#br2" timeOffset="218217.9939">11758 15726,'25'-25,"-1"25,26-24,-50-1,25 0,0 25,-25-50,24 26,-24-1,0 0,0 0,0 0,-49 25,24 75,0 24,0-74,25 24,0 1,0-25,0 0,0 24,0-24,0 25,75-50,-50 0,24 0,26 0,-51 0,51 0,-26-25,1-25</inkml:trace>
  <inkml:trace contextRef="#ctx0" brushRef="#br2" timeOffset="219577.4393">12452 15379,'0'50,"0"49,-25 74,25-98,0 74,0-1,0-24,0-24,0-26,0 50,0-99,0 49,0-49,25-50,-25 1,50-51,-50 26,0-26,0 50,0 0,0-24,0 24,-50-25,-49 26,-50-1,100 0,24 25,0 0,0-25,25 0,0-49,0 24,0 26,0-1,50-25,-50 25,49 25,-24 0,0 0,0 0,24 0,-24 0,0 0,25-49,-1 74,-49-1,0 26,0 24,0-49,0 0,0 0,25-25,25 0,-25 0,-1-25,1 25,0-25,-25-24,25 49,-25 24,49 1,-49 0,0 0,75-25,-50 0,49 0,25 0,0-75,-74 26,74-26,-99 1,50-25,-25 24,24 1,-49 24,0 26,0-1,0 0,-49 0,24 25,-25 99,50-24,-49 24,49-49,0 24,0-49,0 0,0 49,49-49,26-25,-26 0,26 0,49-50,-74-24</inkml:trace>
  <inkml:trace contextRef="#ctx0" brushRef="#br2" timeOffset="220114.2927">14189 15106,'0'-25,"0"0,49 25,-24-24,49 24,-49 0,25 0,-25 24,24 26,-24 0,-25 24,0 0,0 1,0-50,-25 99,-99-50,75-24,-51-1,76-24,-1-25,25 25,25 0,-25 24,24-49,-24 25,0 25</inkml:trace>
  <inkml:trace contextRef="#ctx0" brushRef="#br2" timeOffset="220311.968">14213 16247,'0'0,"25"-25,-25 0,25 1,0 24</inkml:trace>
  <inkml:trace contextRef="#ctx0" brushRef="#br2" timeOffset="221497.1652">1588 15701,'0'0,"-75"0,1 0,0 0,-1 0,26 50,24 24,0 26,25-76,-25 26,25-25,0 0,0-1,0 26,25 0,0-26,24-24,26 0,-50 0,49 0,-49 0,24-24,1-51,0-24,-50-25,24 50,-24 24,0 25,0 0,0 1,-49-1,24 25,-25 0,-24 0,0 0,49 0,0 0,-25 0,26 0,24 49,0-24,0 0</inkml:trace>
  <inkml:trace contextRef="#ctx0" brushRef="#br2" timeOffset="221792.9169">1513 16024,'25'0,"25"0,-25 74,24 25,1 25,-25-49,-25-25,49-1,-24-24,25-25,-25 0,99-25</inkml:trace>
  <inkml:trace contextRef="#ctx0" brushRef="#br2" timeOffset="222040.1861">2431 16024,'0'-25,"25"0,25-24,-50 24</inkml:trace>
  <inkml:trace contextRef="#ctx0" brushRef="#br2" timeOffset="222257.2307">2481 16495,'0'0,"25"0,-1-25</inkml:trace>
  <inkml:trace contextRef="#ctx0" brushRef="#br3" timeOffset="260456.9654">12105 6722,'0'0,"25"0,24 0,-24 0,50 0,-51 0,26 0,-25 0,0 0,-1 0,26 0,-25 0,0 0,0 0,24 0,26 0,-51 0,51 0,-50 0,24 0,-24 0,0 0,0 0,24 0,-24 0,0 0,24 0,-24 0,50 0,-1 0,-49 0,49 0,-49 0,25 0,24 0,-49 0,49 0,-49 0,0 0,74-50,-74 26,0 24,24 0,-24 0,0 0,49 0,-24-25,-25 25,0 0,-1 0,26 0,-25 0,49-50,-49 50,25 0,-26 0,51 0,-50 0,24 0,-24-25,0 25,25 0,-26 0,51 0,-1 0,1 0,-51 0,1 0,25 0,-25 0,-1 0,1 0,25 0,-25 0,-1 0,26 0,24 0,1 0,-50 0,-1 0,1 0,25 0,-25 0,-1 0,26 0,24-49,-49 49,0 0,25 0,-25 0,-1 0,1 0,25 0,24 0,-49 0,25-25,-26 25,26 0,24 0,1 0,-26 0,-24 0,50 0,-51 0,51-50,-26 50,-24 0,50 0,-51 0,1 0,25 0,-25 0,0 0,24 0,-24 0,0 0,49 0,-49 0,49 0,1 0,-26 0,-24 0,50 0,-51 0,26 0,-25 0,0 0,24-24,26 24,-51 0,1 0,0 0,25 0,-1-25,-49 0,-124 25,-74 0</inkml:trace>
  <inkml:trace contextRef="#ctx0" brushRef="#br3" timeOffset="262327.9918">12080 6722,'50'0,"-25"-25,-1 0,26 1,-25 24,0 0,-1 0,26 0,-25 0,49 0,-49 0,25 0,24 0,-49 0,0 0,49 0,-49 0,49 0,-49 0,0 0,49 0,-24 0,-25 0,49 0,-49 0,25-25,24 0,-24 25,-1 0,-24 0,0 0,24 0,26 0,-50 0,0 0,24 0,26 0,-1 0,0 0,-49 0,0 0,49-25,-24 25,49-25,-49 1,24 24,-49 0,49 0,1 0,-50 0,49 0,-24 0,-25 0,-1 0,26 0,-25 0,49 0,-49 0,0 0,49 0,1 0,-1 0,0 0,-24 0,24 0,1 0,-50 0,-1 0,1 0,25 0,24 0,-49 0,0 0,24 0,-24 0,0 0,0 0,25 0,-26 0,1 0,0 0,25 0,24 0,-49 0,0 0,24 0,-24 0,0 0,24 0,1 0,0 0,-26 0,51 0,-1-50,-24 50,-1 0,26 0,-1 0,1 0,-1 0,1 0,-26 0,-24 0,49 0,-49 0,50 0,-26 0,1 0,-1 0,-24 0,0 0,25 0,-26 0</inkml:trace>
  <inkml:trace contextRef="#ctx0" brushRef="#br3" timeOffset="264672.9759">11559 6672,'25'0,"0"0,0 0,24-24,1 24,-25 0,0 0,-1-25,26 25,-25 0,0 0,-1 0,51 0,-26 0,-24 0,0 0,25 0,-26 0,-24-25,25 25,0 0,0 0,24 0,-24 0,25 0,-1 0,1 0,-25 0,0 0,0 0,24 0,-24 0,0 0,24 0,-24 0,0 0,0 0,49 0,-24 0,24 0,-49 0,49 0,-49 0,0 0,25 0,-26 0,1 0,25 0,-25 0,-1 0,1 0,50 0,-1 0,1 0,-26 0,26 0,-1 0,-49 0,0 0,49 0,-49 0,49 0,1 0,-26 0,-24 0,49-50,1 50,-50 0,24 0,-24 0,0 0,24 0,-24 0,50 0,-50-49,24 49,-24 0,49 0,-49 0,0 0,25 0,-26 0,26 0,0-25,-1 25,-24 0,49 0,1 0,-1 0,1 0,-1-50,0 50,50 0,-24 0,-1 0,-49 0,24 0,0 0,-24 0,0 0,-26 0,51 0,-1 0,-49 0,99 0,-124-24,74 24,-49 0,0 0,25 0,-26 0,1 0,0 0,25 0,-25 0,-1 0,26 0,-25 0,0 0,-1 0,26 0,-25 0,0 0,24 0,-24 0,0 0,0 0,24 0,-24 0,0 0,0 0,24 0,-49-25,25 25,49 0,26-25,-76 25,26 0,-25-50,0 50</inkml:trace>
  <inkml:trace contextRef="#ctx0" brushRef="#br3" timeOffset="265938.1013">16396 4440,'0'50,"0"74,0-25,0 0,0 75,0-25,0-75,0 124,0-74,0-74,0 49,0-74,0 49,0-24,0 25,0-51,0 1,0 25,0-25,0-1,0 1,-25-25,1 0</inkml:trace>
  <inkml:trace contextRef="#ctx0" brushRef="#br3" timeOffset="266312.8371">16148 5804,'50'0,"-25"0,74 50,-25 0,-49-26,99 26,-74-25,-26 24,1-49,-25 25,25-25</inkml:trace>
  <inkml:trace contextRef="#ctx0" brushRef="#br3" timeOffset="266697.0199">16669 5606,'-74'25,"-26"24,26-24,24 49,-49-49,74 25,1-25,-26 24,50-24,-25 0,25 25</inkml:trace>
  <inkml:trace contextRef="#ctx0" brushRef="#br3" timeOffset="267560.4413">16247 3597,'0'0,"-74"0,24 0,26 0,-26 0,25 0,0 0,25 24,-24-24,-1 25,0 0,25 0,0 0,0 0,0-1,0 1,0 0,0 25,0-26,0 1,0 0,0 0,-50-25,26 0,-1 0</inkml:trace>
  <inkml:trace contextRef="#ctx0" brushRef="#br3" timeOffset="268353.9573">16644 3125,'0'0,"-25"50,-24 49,-26 25,1 50,49-75,-24 0,-1 25,25-24,-24-26,49 0,0-49,-25 0,25-50,25-74,49 25,-49 24,24 25,26-74,-26 74,-24 50,-25 49,0-49,0 0,0 49,0-24,0-25,50-25,-25 0,-1 0,26 0</inkml:trace>
  <inkml:trace contextRef="#ctx0" brushRef="#br3" timeOffset="268921.23">16868 3473,'-50'0,"0"0,1 0,-1 74,50 0,0-24,0 0,0-1,0-24,0 50,0-51,0 26,25-50,25 0,-26 0,26 0,-25 0,24-25,1-49,-25-50,-25 99,49-25,-49 75,0 50,25-51,-25 1,75-25,-1 0,-24-25,-50 1</inkml:trace>
  <inkml:trace contextRef="#ctx0" brushRef="#br3" timeOffset="269280.3219">17264 3473,'25'0,"0"0,25 24,-50 51,49-1,-49 1,0-26,0-24,0-74,25-26,25-24,-26 49,1 25,0 1</inkml:trace>
  <inkml:trace contextRef="#ctx0" brushRef="#br3" timeOffset="269784.3839">17661 3547,'0'0,"25"0,25 0,-25 0,-1 0,-24-50,25 26,-25-1,0 0,-25 25,1 0,-51 50,50-26,25 51,-49-50,49 49,0-24,0-25,0-1,24-24,26 0,-25 0,0 0,0 0</inkml:trace>
  <inkml:trace contextRef="#ctx0" brushRef="#br3" timeOffset="270344.8084">17909 3597,'-24'0,"-26"0,-49 74,99-49,0 0,-25 0,50-25,49 0,-24-25,-25-50,-1 50,26-49,-25 24,-25 26,0-1,0-25,0 149,0-24,0-1,0 1,0-50,-50 24,50-24,0 0,0 0,0 24</inkml:trace>
  <inkml:trace contextRef="#ctx0" brushRef="#br3" timeOffset="270977.0902">18579 3448,'0'124,"0"-25,-25-74,25 49,0-49,0-99,50 49,-25 25,-25-25,24 25,1 0,0 0,49 0,-24 0,0 25,-50 25,0-26,0 51,0-50,-25 24,-50-24,75 0,-24-25,-26 0,25-25,0 25,25-25,0-24,0 24,0 0</inkml:trace>
  <inkml:trace contextRef="#ctx0" brushRef="#br3" timeOffset="271480.8006">18926 3696,'25'0,"25"0,-25 0,24 25,-49 0,25-1,25-24,-50 25,24-25,26 0,-50-25,50-24,-26-1,-24 25,0 0,0 150,-24-26,24-50,-25-24,25 0,-25 0,25 0,-25-1,0-24</inkml:trace>
  <inkml:trace contextRef="#ctx0" brushRef="#br3" timeOffset="272248.2025">19819 3746,'0'0,"0"-25,0 0,-49 25,24 50,25 24,-25-49,25 0,0 24,25-98,-25-1,49 25,-24-74,-25 74,0 75,50 24,-50-49,25 0,0 0,-1-25,1 0,25 0</inkml:trace>
  <inkml:trace contextRef="#ctx0" brushRef="#br3" timeOffset="272561.8864">20167 3547,'24'25,"-24"49,0 50,0-49,0-1,0-49,0 0,0 24,50-49,-25 0</inkml:trace>
  <inkml:trace contextRef="#ctx0" brushRef="#br3" timeOffset="272871.9987">20439 3621,'0'50,"0"-25,0 49,0 1,0-26,0 1,0 0,0-26,0 1</inkml:trace>
  <inkml:trace contextRef="#ctx0" brushRef="#br3" timeOffset="273768.6556">18753 4490,'0'24,"24"26,-24 74,0-50,0 1,0-1,0-24,25-50,25 0,0 0,49 0,-74-25,-25 0,24-49,1 74,-25-50,25 25,-25 50,0 0,0 0,0 0,0 49,0-24,50-50,-26 0,1 0</inkml:trace>
  <inkml:trace contextRef="#ctx0" brushRef="#br3" timeOffset="274218.3808">19398 4564,'-25'25,"25"24,0-24,0 0,0 0,0 24,25 1,-1-50,1 0,25 25,-50 0,0 0,0-1,0 1,-50-25,25 0,1 0,-1 0</inkml:trace>
  <inkml:trace contextRef="#ctx0" brushRef="#br3" timeOffset="274729.211">19646 4762,'24'0,"51"-24,-50-26,-25 0,0 26,0-1,0 0,-25 25,0 0,-25 25,50 0,0 24,-49-24,49 0,25 0,-1-1,26-24,24 0</inkml:trace>
  <inkml:trace contextRef="#ctx0" brushRef="#br3" timeOffset="275089.298">20043 4440,'24'0,"26"0,-25 0,0 50,-25-26,0 26,0 24,0-49,0 0,24-99,26-1,-25 26,24 24,-24-25</inkml:trace>
  <inkml:trace contextRef="#ctx0" brushRef="#br3" timeOffset="275360.8257">20489 4291,'25'0,"-25"50,0-25,0-1,0 51,0-26,0-24,0 0</inkml:trace>
  <inkml:trace contextRef="#ctx0" brushRef="#br3" timeOffset="275801.1436">20861 4465,'0'0,"0"25,0-1,0 1,0 0,25-25,0 25,0 0,-25-1,0 1,0 25,-75-50</inkml:trace>
  <inkml:trace contextRef="#ctx0" brushRef="#br3" timeOffset="276481.0542">21952 3820,'0'-25,"-24"25,-1 0,-25 0,50 25,-25 49,25-49,25 0,0 0,0-25,24 0,-24 0,0 0,0 0,74 0,-99-25,0-25,50 1,-50 24,0 0,0-24</inkml:trace>
  <inkml:trace contextRef="#ctx0" brushRef="#br3" timeOffset="277113.4454">22473 3398,'0'25,"0"49,0 1,0 74,0-100,0 100,0-74,0-1,0-49,0 49,0-49,0 0,0 24,50-49,0-74,-26 24,-24 26,0-26,0 25,0 0,0-24,0 24,-74 0,49 25,-24-25,24 25,0-24,0-26,0 50,25-50,0 26,25-26,74 0,-74 50,50 0,-1 0,-49 0,24-25,-24 25,0 0</inkml:trace>
  <inkml:trace contextRef="#ctx0" brushRef="#br3" timeOffset="277809.0738">23540 3249,'-25'0,"-24"50,49 24,0 1,-25-26,25-24,0 0,0 25,49-50,51 0,-100-25,49-50,-24 51,25-26,-50 0,24-49,-24 74,0 1,0-1,0 0,-24 25,24-25</inkml:trace>
  <inkml:trace contextRef="#ctx0" brushRef="#br3" timeOffset="278217.1546">23763 3150,'25'0,"49"75,-49-51,25 51,-25-26,-25 26,0-50,0-1,0 1,0 25,0-100,0 25,0-49,24-50,1 99,0 0,-25 1,25-1,0 0</inkml:trace>
  <inkml:trace contextRef="#ctx0" brushRef="#br3" timeOffset="278802.4956">24458 3026,'0'0,"-50"50,1-1,24-24,0 25,25-1,0-24,0 0,0 25,50-50,-50-50,74 0,-74 26,0-26,25 25,-25 0,0 100,0 49,0 25,0-75,0 0,0-49,0 0,-25 25,-25-50,-24 0,24 0,-24 0,49-25,0 25</inkml:trace>
  <inkml:trace contextRef="#ctx0" brushRef="#br3" timeOffset="326680.2412">17686 11137,'25'124,"0"0,-25-49,0 49,49-75,-24 1,-25 0,50-26,-50 1</inkml:trace>
  <inkml:trace contextRef="#ctx0" brushRef="#br3" timeOffset="327513.027">17488 11038,'0'-74,"49"49,-24 25,0 0,0 0,99 0,-75 0,-24 0,50 0,-51 0,1 0,-25 25,0-1,0 1,0 50,-25-51,-49 1,74 25,-74-25,74 24,-50-24,25 25,-25-25,26-1,-1 26,0-50,25 50,0-26,74 1,-49 0,25 0,24 24,-49-49,50 50,-51-25,26-25,0 25,-26-1,1 1,0 0,25 25</inkml:trace>
  <inkml:trace contextRef="#ctx0" brushRef="#br3" timeOffset="328057.2365">18430 11559,'25'-50,"25"26,-50-26,24 25,1 0,-25-24,-25 49,1 0,-1 0,-25 49,50-24,0 25,-74 24,74-49,0 25,0-26,0 1,0 0,0 0,0 0,49-25,-24 0,0 0,25 0,-26 0,26 0</inkml:trace>
  <inkml:trace contextRef="#ctx0" brushRef="#br3" timeOffset="328425.3551">18827 11336,'0'0,"0"149,25-75,-25 75,50-25,-50 25,49-75,-49 0,0 1,25-50,-25 0,0-1,0-48</inkml:trace>
  <inkml:trace contextRef="#ctx0" brushRef="#br3" timeOffset="328865.0398">18976 11460,'25'-25,"0"25,-1 0,1 0,0 0,0 0,0 50,24-50,-49 49,0-24,0 0,0 24,-49-49,24 25,0 0,-25-25</inkml:trace>
  <inkml:trace contextRef="#ctx0" brushRef="#br3" timeOffset="329209.1469">19348 10666,'0'0,"50"149,-1 49,26 1,-51-50,26-75,-50 75,0-124,50 49,-50-24</inkml:trace>
  <inkml:trace contextRef="#ctx0" brushRef="#br3" timeOffset="329537.2668">19844 11361,'25'0,"74"24,-49 26,-1 0,26-26,-26 1,-24 0,0-25,0 0,0 0,-1-74,-24-1,0 1</inkml:trace>
  <inkml:trace contextRef="#ctx0" brushRef="#br3" timeOffset="329736.1716">20315 11286,'-74'521,"148"-1042,-148 1067,49-447,25-74,-49 0</inkml:trace>
  <inkml:trace contextRef="#ctx0" brushRef="#br3" timeOffset="330088.8361">21308 10616,'24'-24,"1"48,0 1,-25 50,0-26,0 1,0-25,0-1,0 1,0 0</inkml:trace>
  <inkml:trace contextRef="#ctx0" brushRef="#br3" timeOffset="330328.8241">21283 9971</inkml:trace>
  <inkml:trace contextRef="#ctx0" brushRef="#br3" timeOffset="331273.9956">21804 10269,'-75'25,"26"74,-26-24,50-1,25-49,-49 74,49-74,0 0,0-1,25 1,-1-25,51 0,-26 0,-24 0,0 25,-25 0,0 0,0 49,0-24,0-1,-25-49,-49 0,74 25,-25-25,0 0,25-25,0 0</inkml:trace>
  <inkml:trace contextRef="#ctx0" brushRef="#br3" timeOffset="331729.2886">22498 10220,'0'0,"50"49,-25-24,-1 25,1-1,0-49,0 50,0-50,-25 25,24-25,26 0,-25-100,-25 1,74-74,-49 123,-25-74,0 99,0-25,25 1</inkml:trace>
  <inkml:trace contextRef="#ctx0" brushRef="#br3" timeOffset="332305.9584">23094 10145,'74'0,"-49"0,0 0,49 0,-49 0,0-25,-25 1,0-1,0-50,0 26,-50 98,25-24,0 0,50 0,-25 0,25-1,49-24,1 50,-50-50,49 0,-49 0,24 0,-24 0,25-50</inkml:trace>
  <inkml:trace contextRef="#ctx0" brushRef="#br3" timeOffset="332673.1096">23813 9798,'25'0,"24"-25,26 25,-51 0,26 0,-25 50,0-26,0 51,-25-50,0-1,0 26,0-25,49-100,-24 26,-25 24,25-25</inkml:trace>
  <inkml:trace contextRef="#ctx0" brushRef="#br3" timeOffset="333192.0506">24284 9773,'75'0,"-26"25,-24 0,74-1,-99 1,0 25,25-50,0 0,0 0,-25-25,0 0,0 0,0 100,0-1,-25 1,25-1,-50 50,25 0,25-74,0-25,-24 99,-26-100,25-24</inkml:trace>
  <inkml:trace contextRef="#ctx0" brushRef="#br3" timeOffset="334121.8476">21704 11311,'50'0,"0"50,-1 74,1 0,-1 49,1 26,0-51,-50-23,0-1,0-75,0 1,25-1,24 1,-24-25,0-25,24 0,-24 0,0 0,49 0,-24 0,-50-25,0 0,0-74,-124 99,-25-50,0 26,25-1,-49-50,123 51,0 24,26-25,24 0,0 0,0-49,0-1,0 50,49-49,26 24,-51 26,1-1,0 0,25-25,-1 26,-24-1,49 25</inkml:trace>
  <inkml:trace contextRef="#ctx0" brushRef="#br3" timeOffset="334713.5726">22424 11509,'-50'0,"25"0,1 50,24 0,0 24,-25-24,25-26,0 26,0-25,25 0,-1-25,100-25,-124-50,25 26,0-1,-25 25,25 25,0 0,-1 0,1 50,-25-25,0 24,25 1,-25-25,25-25,0 0,-1 0,26-50</inkml:trace>
  <inkml:trace contextRef="#ctx0" brushRef="#br3" timeOffset="335146.2231">22771 11336,'0'0,"-25"0,-99 0,124 25,0-1,0 26,0-25,50 0,-25-1,-1-24,26 0,-50 25,0 0,0 49,-25-49,0-25,-24 0,24 0,0 0,-24-25,49-24</inkml:trace>
  <inkml:trace contextRef="#ctx0" brushRef="#br3" timeOffset="335513.1603">22870 10864,'0'25,"50"50,-50-1,0 25,0 1,0-26,0 50,0-74,0-1,25-49,-1 25,1-25,0 0,0 0,25 0,-1-25,-24 0</inkml:trace>
  <inkml:trace contextRef="#ctx0" brushRef="#br3" timeOffset="335794.1644">22796 11311,'-25'0,"25"-50,74 50,50-49,25-1,-74 50,-1 0,-49 0,0 0</inkml:trace>
  <inkml:trace contextRef="#ctx0" brushRef="#br3" timeOffset="336481.1626">16669 11187,'0'50,"0"24,0 0,0 1,0-50,0 24,0-24,0 25</inkml:trace>
  <inkml:trace contextRef="#ctx0" brushRef="#br3" timeOffset="336704.8026">17041 11410,'25'-25,"0"25</inkml:trace>
  <inkml:trace contextRef="#ctx0" brushRef="#br3" timeOffset="337690.3641">16793 14759,'0'-50,"0"1,75 24,-1 25,-49 0,0 0,-1 0,26 0,-25 25,-25-1,0 1,0 50,-50 49,1-124,-1 49,0-24,50 0,25 0,0-25,25 0,-26 0,-24 24,25-24,50 0,-26 0,-24-24</inkml:trace>
  <inkml:trace contextRef="#ctx0" brushRef="#br3" timeOffset="337930.0848">17388 14957,'0'0,"25"-25,25-24,-25 49,-1 0,26 0</inkml:trace>
  <inkml:trace contextRef="#ctx0" brushRef="#br3" timeOffset="338304.5431">18009 14064,'0'75,"0"-1,0 0,0 1,0-50,0 49,0-24,24-50</inkml:trace>
  <inkml:trace contextRef="#ctx0" brushRef="#br3" timeOffset="338944.561">18207 14064,'25'0,"-25"50,0 24,0 1,0-1,0 1,0-26,0 26,0-51,0 26,0-25,0 0,0-1,0 1,0 25,49-50,-24 0,25 0</inkml:trace>
  <inkml:trace contextRef="#ctx0" brushRef="#br3" timeOffset="339744.9619">18529 14660,'0'0,"75"-25,-50 25,24-25,-24 0,25 0,-26 25,1-24,0-26,0 50,-25-25,0-24,0 24,0 0,0 0,-25 25,0 0,-99 50,124-25,-25 49,25-24,0 24,0-49,0 24,0-24,25 25,0-50,0 0,24 0,-24 0,0 0,50-25,-51-25,26 1,-25-1,0 25,-1 1,1-1,25 25,-25 0,49 0,-49 0,24 49,-24-24,25 0,-25 25,-1-50,26-50,0 0,-50 26,99-100,-50 49,1 50,24 0,-49 25,99-24,-99 24,25 0,-25 0,-1 0,1 24,-25 51,0-50,0 0,0 49,0-49,-25-25,1 0</inkml:trace>
  <inkml:trace contextRef="#ctx0" brushRef="#br3" timeOffset="340249.1839">18157 15453,'50'149,"-50"-25,50 25,-50-75,0 50,49-49,-49-26,0 1,75-50,-1 0,0 0,1 0,-26 0,26-25</inkml:trace>
  <inkml:trace contextRef="#ctx0" brushRef="#br3" timeOffset="340626.1556">18157 16073,'0'-74,"0"49,0-49,75 24,-1 1,100-26,-100 26,-49 49,0 0,0 0</inkml:trace>
  <inkml:trace contextRef="#ctx0" brushRef="#br3" timeOffset="341041.193">18653 15701,'0'25,"50"25,-25-1,24 51,-24-76,-25 51,50-1,-50-24,0-25,0-1,0 1,0-50,0-24,0-26,0-49,25 75,24-26,1-49,0 100,-50-1,24 25,1-25,0 25</inkml:trace>
  <inkml:trace contextRef="#ctx0" brushRef="#br3" timeOffset="341632.7325">19323 15602,'0'0,"-74"0,74 25,-50 49,50-49,0 0,0 49,0-24,0-25,0 0,0-1,25-24,0 0,24 0,1-24,-50-100,25 74,-25 25,0 0,25 1,-1 24,51 0,-26 0,1 24,-50 26,25-25,-25 0,25-1,24-24,-24 0</inkml:trace>
  <inkml:trace contextRef="#ctx0" brushRef="#br3" timeOffset="342121.2243">19819 15429,'0'49,"0"26,0-1,25 0,-25-49,0 25,0-75,25-49,-25-1,0 1,50-1,-50-49,24 25,-24 25,0 49,0-50,25 75,-25-24,50-1,-50 0,49 25,1 0,-25 0,-25 25</inkml:trace>
  <inkml:trace contextRef="#ctx0" brushRef="#br3" timeOffset="342448.8844">19745 15478,'25'0,"49"0,1 0,-1 0,0-25,1 25,-50 0,49 0,-49 0</inkml:trace>
  <inkml:trace contextRef="#ctx0" brushRef="#br3" timeOffset="342961.0566">20340 15304,'0'50,"0"25,50-1,-50-49,0 49,25-49,-25 0,0-50,0-74,49-75,-49 50,99-25,-99 75,50-50,0 25,-50 49,24 0,1 26,25-26,-25 25,-1 0,-24 100,50-1,-50 1,0-1,0-24,0-1,0 50,-50-49,-49 49,74-49,-24-25</inkml:trace>
  <inkml:trace contextRef="#ctx0" brushRef="#br3" timeOffset="343208.1797">20390 15503,'0'0,"25"0,99-25,-50 0,-49 25,49-49,-24 49,-25 0,-1 0</inkml:trace>
  <inkml:trace contextRef="#ctx0" brushRef="#br3" timeOffset="343456.7006">20886 15404,'0'0,"50"25,-50-1,0 26,24-25,-24 0,0 24,0-24</inkml:trace>
  <inkml:trace contextRef="#ctx0" brushRef="#br3" timeOffset="343657.1763">21134 15354,'0'0,"25"-25,-25 0,74 25</inkml:trace>
  <inkml:trace contextRef="#ctx0" brushRef="#br3" timeOffset="344042.2107">21605 15329,'0'0,"-25"0,-24 0,49 50,-50 24,50 1,-49-1,49-49,0 0,0 24,0-24,49 0,-24-25,99-25,-50-24,-24 24,0 0</inkml:trace>
  <inkml:trace contextRef="#ctx0" brushRef="#br3" timeOffset="344544.6676">19869 16669,'25'0,"0"0,-1 49,26 26,-50-1,0-24</inkml:trace>
  <inkml:trace contextRef="#ctx0" brushRef="#br3" timeOffset="344801.3386">19943 16446,'0'-25,"25"0,-25 0,25 0,-25 0,74 1,-74-1</inkml:trace>
  <inkml:trace contextRef="#ctx0" brushRef="#br3" timeOffset="345385.9871">20167 16545,'24'0,"1"0,0 25,25 49,-50-49,0 24,24-49,-24-74,50-25,-50 24,25 1,24 24,-24 25,-25-24,25 49,0 0,24 49,-49 26,0-50,0 49,0 1,25-1,0-74,49 0,-49 0,0 0</inkml:trace>
  <inkml:trace contextRef="#ctx0" brushRef="#br3" timeOffset="346026.0466">18182 17711,'0'49,"0"75,0-49,0-1,0-49,0 0,0 24,0 1,0-25,25-25</inkml:trace>
  <inkml:trace contextRef="#ctx0" brushRef="#br3" timeOffset="346464.9133">18033 17810,'0'0,"25"-50,-25 25,25 1,25-1,-1-50,26 51,-1 24,25-50,-24 0,-51 50,26 0,-50 25</inkml:trace>
  <inkml:trace contextRef="#ctx0" brushRef="#br3" timeOffset="347001.2906">18033 18182,'25'25,"99"-25,-49 0,-26-25,26 25,-51 0</inkml:trace>
  <inkml:trace contextRef="#ctx0" brushRef="#br3" timeOffset="347586.0212">18554 17859,'25'0,"0"0,0 0,-25 25,0 50,0-51,0-172,24 98,26 0,-25 26,49-51,-49 75,0 0,0 25,-25 25,0 24,0-49,0 49,0-49,0 25,49-1,1-49,-25 0</inkml:trace>
  <inkml:trace contextRef="#ctx0" brushRef="#br3" timeOffset="347954.2437">19323 17363,'0'75,"0"-1,0 1,0-1,0-49,0 0,0 24,25 1,0-50,0 0,24 0,26 0,-51 0,1 0,25 0,-25-25,24-49</inkml:trace>
  <inkml:trace contextRef="#ctx0" brushRef="#br3" timeOffset="348272.6409">19100 17587,'25'-50,"74"0,25 1,-25-1,-49 50,-1 0,-24 0,0 0</inkml:trace>
  <inkml:trace contextRef="#ctx0" brushRef="#br3" timeOffset="348754.6139">19745 17487,'25'0,"24"0,-24-25,25 1,-50-1,0 0,-25 75,0-50,25 49,0 1,25-50,-25 25,50 0,-26-25,1 0,0 0,25 0,-26 0,1 0,0 0,25 0,-26 0</inkml:trace>
  <inkml:trace contextRef="#ctx0" brushRef="#br3" timeOffset="349128.2511">20415 17314,'49'49,"1"-24,-50 0,0 24,0-24,0 0,0 25,0-75,25 0,-25-49,24 24,1-24,0 49,25-50</inkml:trace>
  <inkml:trace contextRef="#ctx0" brushRef="#br3" timeOffset="350296.2099">20687 17190,'25'24,"0"51,-25-50,0-1,0 26,0-75,0 0,50-49,-50 49,24-24,-24 24,25 0,0 25,-25-25,25 25,49 50,-74-25,0-1,0 1,25-25,25 0,-25 0,-1 0,1 0,25 0,-25 0,-1-25,1-24,-25 24,0 0,0-24,-25 49,-24 24,49 1,0 50,0-26,0-24,0 0,-50 24,50-24,0 74,25-99,49-24,-24-1,-25-25,0-24,-25-25,49 24,-49-49,0-25,25 75,-25 24,0 26,0-1,0 74,0 26,0 49,0-50,0 50,0-49,0-51,25 51,24-50,-24-25,50 0,-51 0,51 0,-26-50,-24 25,0 25,49-74</inkml:trace>
  <inkml:trace contextRef="#ctx0" brushRef="#br3" timeOffset="350529.3259">21432 17016,'24'-25,"26"0,24-24,75 24,-74-25,73 50,-73-49,-25 49</inkml:trace>
  <inkml:trace contextRef="#ctx0" brushRef="#br3" timeOffset="354608.3076">18281 14114,'-24'0,"24"25,0-1,0 1,-25 25,0-25,25-1,0 1,0 25,0-25,-25 0,25 24,0-24,0 49,0-49,0 25,0-25,0-1,0 1,0 25,0-25,0-1,0 26,0-25,25 0,25-25,-26 0,1 0,0 0,49 0,-24 0,-25 0,0 0,-1 0,51 0,-125-25,25 25,-49 0,49 0,0 25,-24-25,24 0,0 0,-24 0,24 0,0 0,-49 24,24-24,25 50</inkml:trace>
  <inkml:trace contextRef="#ctx0" brushRef="#br3" timeOffset="491432.5981">18554 6474,'0'0,"0"50,0-26,0 1,0 25</inkml:trace>
  <inkml:trace contextRef="#ctx0" brushRef="#br3" timeOffset="550584.8123">18480 6325,'0'25,"0"0,0 49,25 50,-1-49,-24-51,0 26,0-25,0 0,50 24,-50-24</inkml:trace>
  <inkml:trace contextRef="#ctx0" brushRef="#br3" timeOffset="551209.4314">18306 6350,'0'-25,"25"0,25 1,-1-1,1 25,-1 0,1-25,-50 0,50 25</inkml:trace>
  <inkml:trace contextRef="#ctx0" brushRef="#br3" timeOffset="551793.4221">18306 6970,'25'25,"49"-25,75-25,-74 0,-1-24,0 24,-24 25,-25-50</inkml:trace>
  <inkml:trace contextRef="#ctx0" brushRef="#br3" timeOffset="566576.6646">10716 5953,'0'75,"0"-1,0 25,0 0,0-49,0 0,0 24,0-49,0 49,0-24,0-25,0 49,-50-49,50 49,0-24,0-25,0 49,0-49,0 25,0-26,0 1,0 0,0 25,0-26,0 1,0 0,0 25,0-26,0 1,0 0,0 25,0-26,0 51,0-50,0 24,0 26,0-51,50 1,-25-25,0 0,-1 0,26 0,24 0,-49 0,50 0,-51 0,125-25,-124 25,49 0,1 0,-1 0,-49 0,0 0,25 0,-26 0,1 0,0 0,25 0,-26 0,1 0,25 0,-25 0,-1 0,1 0,25 0,-25 0,-1 0,26 0,-50-24,25 24,-25-25,0 0</inkml:trace>
  <inkml:trace contextRef="#ctx0" brushRef="#br3" timeOffset="568649.4615">10865 6028,'25'0,"24"0,-24 0,0 0,0 0,24 0,-24 0,0 0,0 0,24 0,-24 0,0 0,24 0,-24 0,0 0,0 0,25 0,-1-25,-24 25,0 0,0 0,24-25,-24 25,0 0,0 0,-1 0,26 0,-25 0,24 0,-49 25,25-25,0 0,0 0,0 25,-25-1,0 1,0 0,0 25,0-1,0 1,0 24,0-49,0 25,0 24,0-49,0 24,0 1,0 24,0-49,0 25,0-25,0-1,0 26,0-25,0 0,0 0,0 24,0-24,0 0,0 0,0 24,0 26,0-51,0 1,0 25,0 24,0-49,0 0,0 49,0-49,0 49,-25 26,25-26,0-49,0 0,0-1</inkml:trace>
  <inkml:trace contextRef="#ctx0" brushRef="#br0" timeOffset="587017.7699">15429 6871,'0'50,"0"123,0 75,0-25,0 100,0-50,0 49,0-99,0 25,0-123,0-1,0-50,0-24,-25-50,25-25</inkml:trace>
  <inkml:trace contextRef="#ctx0" brushRef="#br0" timeOffset="587746.5698">15503 6623,'-25'25,"-74"49,25 50,24-25,-49-24,25-1,24 50,0-74,50-1,-74 1,74-25,-50 24,26-49,24 25,49-124</inkml:trace>
  <inkml:trace contextRef="#ctx0" brushRef="#br0" timeOffset="588161.5227">15354 6524,'0'-25,"25"25,50 0,-51 74,51 1,-50-1,-1-24,26 24,-25-74,-25 50,25-25,0-1</inkml:trace>
  <inkml:trace contextRef="#ctx0" brushRef="#br0" timeOffset="589130.2684">14387 9847,'-50'0,"1"50,-1 0,-49 49,99 25,-25-25,25-24,0-1,0 0,0-49,0 0,25 0,49-25,-49 0,25 0,-1-75,26-24,-75 74,0-24,49-1,-49 75,0 0,0 0,0 49,25-24,-25-26,25-24,-25 25,25-25,25 0,24-124</inkml:trace>
  <inkml:trace contextRef="#ctx0" brushRef="#br0" timeOffset="589490.2037">14958 9699,'-75'0,"1"49,49 1,-25-1,26 75,-26-24,50-26,-25-24,25-1,0-24,0 25,25-50,49 0,-49 0,0 0,25 0</inkml:trace>
  <inkml:trace contextRef="#ctx0" brushRef="#br0" timeOffset="589842.4796">15206 9798,'-25'0,"-50"0,51 74,-76 75,100-74,0-51,0 51,0-50,0 24,0-24,0 0,0 0,50-25,-25 0,24 0</inkml:trace>
  <inkml:trace contextRef="#ctx0" brushRef="#br0" timeOffset="590697.4836">15379 10220,'0'0,"50"0,-1 0,-24-25,25 25,-1-25,-49-25,0 1,50 24,-50-25,-25 50,-49 0,-1 50,1 49,24 75,1-125,49 1,-25 0,25-26,0 1,0 25,25-50,24-25,51-74,-51 24,1-24,24 25,-49 49,25-25,-25 50,49 0,-49 0,0 25,24 0,-49 0,0 0,25-25,49-25,-49 0,50-49,-26 49,26-25,-26 50,-24 0,0 0,24 0,1 0,-50 25,0 0,0 0,0 24,0-24,0 0</inkml:trace>
  <inkml:trace contextRef="#ctx0" brushRef="#br0" timeOffset="591456.6172">17066 10046,'25'-25,"24"-74,-49 74,0-25,0 1,0 24,0 0,0-24,0 73,0 26,0 0,0 24,0-49,25 49,25-24,-25 0,-1-50,1 24,0-24,49 0,-49-24,0-1,0-50,0 26,-1-26,-24 50,0 75,0-25,0 0,25 24</inkml:trace>
  <inkml:trace contextRef="#ctx0" brushRef="#br0" timeOffset="591736.7513">17612 9500,'0'-25,"24"1,-24-1,25 0</inkml:trace>
  <inkml:trace contextRef="#ctx0" brushRef="#br0" timeOffset="592441.1644">17785 9649,'0'50,"25"24,-25 0,0 1,50-1,-50-49,0 0,0-100,74 1,-74 49,25-49,0 49,0 0,-25 0,49 25,-24 0,49 100,-74-26,0 0,0-49,0 25,25-25</inkml:trace>
  <inkml:trace contextRef="#ctx0" brushRef="#br0" timeOffset="592753.5819">18331 9575,'0'24,"0"51,0-26,0 1,0 24,0-49,0 25</inkml:trace>
  <inkml:trace contextRef="#ctx0" brushRef="#br0" timeOffset="593464.956">18629 9550,'-50'25,"-24"24,74-24,-50 25,25-50,25 24,-25 1,1 0,24 0,49-25,26 25,-1-25,-49 0,49 24,-74 1,25-25,0 0</inkml:trace>
  <inkml:trace contextRef="#ctx0" brushRef="#br0" timeOffset="595089.8864">19050 8930,'25'0,"0"24,25 51,-50 123,0-123,0-50,0 49,0 50,74-149,-49 0,0 25,-1-24,1 24,25-50,-25 50,24-25,-24 0,25 1</inkml:trace>
  <inkml:trace contextRef="#ctx0" brushRef="#br0" timeOffset="595545.5939">19596 8806,'0'49,"0"26,0-51,0 51,0-1,25-24,-25-25,25 24,-25-24,49 0,-49 0,50-25,-25 0,-1 0,1 0,50 0,-75-50,49 1,-24-51,25 76,-25 24,-25-25,0 0</inkml:trace>
  <inkml:trace contextRef="#ctx0" brushRef="#br0" timeOffset="595928.7838">19794 8880,'0'-25,"25"0,-25 1,25-1,0 25,0 0</inkml:trace>
  <inkml:trace contextRef="#ctx0" brushRef="#br0" timeOffset="596266.2689">19596 9227,'25'0,"0"-24,24-1,26-25,24 50,-99-25,74 1,-49-1,-25 0,50 0</inkml:trace>
  <inkml:trace contextRef="#ctx0" brushRef="#br0" timeOffset="596626.2554">20539 8533,'-75'25,"50"49,-24-24,24 24,25 0,0-49,-50 25,50-25,50-1,-25-24</inkml:trace>
  <inkml:trace contextRef="#ctx0" brushRef="#br0" timeOffset="596962.3742">21233 8086,'0'100,"0"24,0-50,0 50,0-50,0-49,0 25,0-25,25-25</inkml:trace>
  <inkml:trace contextRef="#ctx0" brushRef="#br0" timeOffset="597473.4696">21853 8037,'0'0,"0"49,-25 51,1-51,-1 50,25-74,0 25,0-25,0-1,0 1,25-25,49-74,-49 24,-25-24,49-1,-49 1,0 49,0-24,-24 49,-1 0,-25 0</inkml:trace>
  <inkml:trace contextRef="#ctx0" brushRef="#br0" timeOffset="597952.6122">22176 7937,'0'50,"0"0,0 24,0 1,0-51,0 51,0-50,25-1,-1-24,1 0,25 0,-25 0,-1 0,26-49,0-26,-1 1,-24-25,-25 24,0 1,0 49,0-25,-25 50,0 0,1 0,-1 0,-25 0,1 0</inkml:trace>
  <inkml:trace contextRef="#ctx0" brushRef="#br0" timeOffset="598297.3306">22895 7665,'0'74,"0"0,0-24,0 0,0-1,0-24,0 0,0 25</inkml:trace>
  <inkml:trace contextRef="#ctx0" brushRef="#br0" timeOffset="598897.5232">22920 7615,'0'0,"25"0,-1 0,26 0,-50 25,0 24,0 26,25-75,0-50,0 1,24 24,-49 0,0-99,75 124,-75-25,24 25,51 75,-75-1,0 0,0 1,0-26,0-24,0 0,0 0</inkml:trace>
  <inkml:trace contextRef="#ctx0" brushRef="#br0" timeOffset="599504.7448">23515 7293,'0'99,"-25"-25,25 1,0-1,0-49,0 49,0-49,0 0,-24-25,24-75,24 51,1-1,0-50,0 51,0-1,-1 0,1 25,0 0,0 0,0 0,-1 50,-24-26,0 51,0-1,0-49,-49-25,-1 25,25-25,1 0,-26 0,25 0,0 0</inkml:trace>
  <inkml:trace contextRef="#ctx0" brushRef="#br0" timeOffset="599898.6358">23887 7565,'0'0,"0"75,0 49,0-75,0 26,0-50,0 49,0-49,0 0,0 24,0-73</inkml:trace>
  <inkml:trace contextRef="#ctx0" brushRef="#br0" timeOffset="600304.9246">24086 7293,'0'0,"0"-25,49 25,-24 0,0 0,0 0,-25 74,0-49,0 49,-25-49,-25 50,26-75,-26 49,50-24,-25-25,0 50,0-50,1 0</inkml:trace>
  <inkml:trace contextRef="#ctx0" brushRef="#br0" timeOffset="600857.6037">24706 7218,'0'0,"-50"0,25 50,-24-25,49-1,0 26,-25-25,25 0,25-25,0 0,-1 0,1 0,25 0,-25 0,-1 24,1 1,-25 0,0 0,0 0,0 24,-25-49,1 0,-76 0,-24 0,50 0,49 0,-49 0</inkml:trace>
  <inkml:trace contextRef="#ctx0" brushRef="#br0" timeOffset="602345.531">20514 8905,'-25'25,"25"-1,50 1,-26-25,1 0,25 0,-50-25,-50 25,1 0,49-24,-50 24,25 0,-24-25</inkml:trace>
  <inkml:trace contextRef="#ctx0" brushRef="#br0" timeOffset="606217.6878">21432 9004,'99'-50,"50"1,123-1,51 1,-50 49,148-75,-148 26,0-1,25 25,-100 0,-49 25,0 0,-99-24,-26-1</inkml:trace>
  <inkml:trace contextRef="#ctx0" brushRef="#br0" timeOffset="652344.899">6921 9376,'-99'0,"24"0,-24 0,-75 25,100 25,-174 74,124-50,-25-24,-25-1,50 1,-49-1,24 1,0-50,75 25,24 0,0-1</inkml:trace>
  <inkml:trace contextRef="#ctx0" brushRef="#br0" timeOffset="653210.5848">4713 9599,'0'0,"-99"0,25 0,-1 0,1 0,-1 0,26 0,-50 0,99 25,-25-25,-25 25,1 25,49-26,-25 51,-25-1,50-24,0-25,0 49,0-49,-25 49,25 1,0-26,0-24,0 0,0 25,25-1,0-24,74 0,-74 0,0-25,0 0,49 0,-24 0,-26 0,1 0,50 0,-1 0,0-25,-24 0,24-25,-24 1,24-26,-49 51,25-26,-50 0,49 26,-49-51,25 1,-25 49,0-25,0 25,0 1,0-51,0 26</inkml:trace>
  <inkml:trace contextRef="#ctx0" brushRef="#br0" timeOffset="653720.8215">4440 9897,'0'0,"-74"0,49 0,0 25,25 0,-24-25,-1 74,25-49,0 25,0-26,0 1,0 0,49-25,-24 0,0 0,0 0</inkml:trace>
  <inkml:trace contextRef="#ctx0" brushRef="#br0" timeOffset="654329.4946">4515 9773,'0'-25,"0"100,0-51,0 1,0 25,0-25,25-1,-1-24,1 0,25 0,-25 0,-1 0,26-24,-50-26,0 75,0 0,0-1,0 51,0-50,0 24,0-24,0 0,0 25</inkml:trace>
  <inkml:trace contextRef="#ctx0" brushRef="#br0" timeOffset="655792.7374">9352 9252,'-25'0,"50"50,49-50,1 49,148 1,-124-50,124 99,0-49,1 24,-51-49,100 49,-124-49,-99 0,-1 0,1-25,-25 0,-1 0,26 25,-25-25,0 0,0 0,24 0,-24 0,0 49,24-49,26 0,-1 0,1 0,-26 0,1 25,24-25,-49 50,49-50,-24 0,-25 0,49 0,1 0,-51 0,51 0,-50 0,24 0,-24 0,0 0,25 0,-26 0</inkml:trace>
  <inkml:trace contextRef="#ctx0" brushRef="#br0" timeOffset="656521.784">12998 9798,'0'0,"-74"49,-50-24,74 25,-24-1,24-24,-24 25,-1-25,50 24,-24 75,24-124,0 75,25-50,0 24,0-24,0 0,0 49,0-49,0 49,0-49,25 50,49-51,-24-24,24 50,1-50,-1 0,1 0,49 0,0 0,-50 0,100 0,-26 0,-48 0,24-74,-75 49,51-25,-51-24,1 49,-25 0,24-74,1 25,-50-1,25 1,-25 49,49-25,-49 26,0-1,0-25,0 25,-49-24,24 49,0 0,-25 0,26 0,-51 0,50 0</inkml:trace>
  <inkml:trace contextRef="#ctx0" brushRef="#br0" timeOffset="657010.2156">12874 10220,'-50'0,"50"24,-74 51,74-1,0-49,0 49,0-49,-25 0,25 0,0 0,50 24,24-49,-49 0,25 0,-26 0,1 0,50 0</inkml:trace>
  <inkml:trace contextRef="#ctx0" brushRef="#br0" timeOffset="657504.8377">13246 10443,'-50'0,"-24"25,49-1,0 1,25 25,0-25,0 24,25-24,25 0,-25 0,24-1,-24 1,-25 0,0 49,0-49,0 0,-50-25</inkml:trace>
  <inkml:trace contextRef="#ctx0" brushRef="#br0" timeOffset="657865.2187">13196 10492,'25'-24,"0"-1,25 25,-1 0,75 0,-74 0,-25-25,24 0,-24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2T08:38:19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2952 7590,'75'0,"123"0,25-25,100-49,-26 74,1 0,24 0,1 0,-125 0,-49 0,-25 0,-49 0</inkml:trace>
  <inkml:trace contextRef="#ctx0" brushRef="#br0" timeOffset="600.7896">7219 7516,'49'0,"1"0,99 0,-25-75,74 75,-49-49,49 49,-74 0,75-50,-100 50,25 0,-50 0,-49 0,0 0</inkml:trace>
  <inkml:trace contextRef="#ctx0" brushRef="#br0" timeOffset="1640.1235">3399 8409,'0'0,"198"25,75-25,-50 74,25-24,25-50,-25 0,-49 0,-1 0,-49 0,-124 0,-1 0</inkml:trace>
  <inkml:trace contextRef="#ctx0" brushRef="#br0" timeOffset="2288.099">6921 8086,'0'0,"124"0,74 0,50 0,25 0,0 0,-25 0,-49 0,-1 0,-49 0,-75 0</inkml:trace>
  <inkml:trace contextRef="#ctx0" brushRef="#br0" timeOffset="2960.545">2654 9079,'149'0,"-50"0,50 0,-25 0,124-25,50 25,-100 0,26 0,-1 0,-74 0,-50 0,-49 0</inkml:trace>
  <inkml:trace contextRef="#ctx0" brushRef="#br0" timeOffset="3383.5883">6102 9128,'0'0,"124"0,75 0,-75 0,99 0,25 0,-49 0,-1 0,0 0,1 0,-75 0,-50 0,1 0,-26 0,26 0</inkml:trace>
  <inkml:trace contextRef="#ctx0" brushRef="#br0" timeOffset="34673.5485">4019 9401,'-25'0,"0"0,-25 0,26 0,-1 0,0 0,-49 0,49 0,-25 0,25 0,-49 25,49-25,-24 49,24-24,0 0,-25 0,26 0,-1-1,0 1,-25 25,50-25,-24 49,-1-74,25 25,-25 24,25 26,-25-26,25-24,0 0,0 50,0-1,0-49,0 0,0 24,0-24,25-25,0 25,0-25,24 25,-49-1,25-24,25 0,-26 0,26 0,0 0,24 0,0 0,1 0,-26 0,51 0,-76 0,51 0,-50 0,24 0,-24 0,0 0,0 0,49 0,1 0,-1 0,0 0,50 0,-49 0,-1 0,-24 0,24 0,1 0,-51 0,1 0,50 0,-26 0,26 0,-50 0,-1 0,51 0,-50 0,49 0,0 0,-24 0,-25 0,49 0,-49 0,0 0,74-24,-25 24,-24-25,0 25,24-50,0 50,1-49,-25 49,-26 0,51-25,-50 25,24-50,26 50,-1 0,-24 0,-1 0,1-25,24 25,1-49,24 49,-50-25,1 25,74 0,-74 0,-1-50,-24 50,25-25,-25 25,24-24,-24 24,49-50,-49 50,0-25,49 25,-24-49,0 49,-50-25,24 0,26 25,-50-25,0 0,25-24,0 24,-25 0,0 0,0-24,0 24,0 0,-25-24,0 49,-25-25,26 25,-1 0,-25 0,-24 0,49 0,-49-50,-1 50,-24 0,49 0,-24-49,-75 49,99 0,-49 0,25-25,-25 25,24-50,1 50,-1 0,1 0,0 0,-1 0,50 0,-49 0,-1 0,51 0,-1 0,-50 0,26 0,24 0,-49 0,49 0,-50 0,1 0,24 0,-24 0,49 0,-49 0,49 0,0 0,-24 0,24 0,0 0,0 0,-24 0,-75 0,99 0,-50 0,50 0,-74 25,25 0,-1-25,26 25,-1-1,1 1,24-25,0 50,-49-50,74 25,-25-25,0 24</inkml:trace>
  <inkml:trace contextRef="#ctx0" brushRef="#br0" timeOffset="651463.6252">2357 13717,'25'25,"-1"-25,26 0,-25 0,49 0,-24 0,-1 0,75 0,-49 0,123 0,1 0,-75 0,74 0,-74 0,75 0,-125 0,1 0,-1 0,-24 0,-26 0,1 0,25 0,-25 0</inkml:trace>
  <inkml:trace contextRef="#ctx0" brushRef="#br0" timeOffset="651959.2139">5036 13791,'25'0,"24"0,26 0,-1 0,0 0,50 0,0 0,25 0,50 0,-125 0,50 0,-49 0,-26 0,1 0,-25 0,-1 0</inkml:trace>
  <inkml:trace contextRef="#ctx0" brushRef="#br0" timeOffset="670312.605">422 14263,'0'0,"-50"24,26 51,-26-50,25 24,0-24,25 25,0-25,25-1,0-24,25 0,-26 0,1 0,25-24,-25-1,-1-25</inkml:trace>
  <inkml:trace contextRef="#ctx0" brushRef="#br0" timeOffset="670710.4848">744 13618,'0'74,"0"50,50 25,-50-75,0 1,0 49,0-50,0 1,0-50,0-1,25 26,-25-25</inkml:trace>
  <inkml:trace contextRef="#ctx0" brushRef="#br0" timeOffset="671081.3633">1017 14312,'25'0,"-25"50,0-25,0 0,0 24,25-24,0-25</inkml:trace>
  <inkml:trace contextRef="#ctx0" brushRef="#br0" timeOffset="671456.8305">1141 13940,'-24'25,"-1"-25,25-74</inkml:trace>
  <inkml:trace contextRef="#ctx0" brushRef="#br0" timeOffset="672256.1719">1414 14188,'0'0,"50"50,-25-50,-1 0,1 0,0 0,0-50,-25 25,0 1,-25 24,0 0,0 0,1 0,24 49,-25-49,25 25,0 25,0-26,0 1,0 0,0 25,0-1,25-49,-1 0,26 0,0 0,-1 0</inkml:trace>
  <inkml:trace contextRef="#ctx0" brushRef="#br0" timeOffset="672912.5986">1811 14089,'25'25,"-25"49,25-49,-25 25,0 24,0-49,0 0,0-50,0-50,25 1,24 24,26 1,-75 24,24 25,1-25,0 50,0 49,-25 1,0-1,25-24,-1-50,-24 50,25-50,50 0,-51 0,51-100</inkml:trace>
  <inkml:trace contextRef="#ctx0" brushRef="#br0" timeOffset="673319.1738">2630 13370,'0'49,"0"51,0 73,0-74,0-49,0 99,0-75,0-24,0 74,0-99,49 24,26-49,24 0,-74 25,-1 0,1-25,25 0,0-25,-26-25</inkml:trace>
  <inkml:trace contextRef="#ctx0" brushRef="#br0" timeOffset="673847.4357">2431 14039,'0'-24,"0"-51,25 75,49-25,-49-24,25 24,-25 25,-1 0,26 0</inkml:trace>
  <inkml:trace contextRef="#ctx0" brushRef="#br0" timeOffset="674432.5459">3374 13667,'0'0,"-50"0,25 50,1-25,-26 24,50 1,0-25,0 0,0-1,50-24,49 25,-50-25,-24 0,50 50,-26-50,-24 25,0-1,-25 1,0 0,0 0,-25 0,0-25,-24 0,24 0,0 0,-25 0,26 0</inkml:trace>
  <inkml:trace contextRef="#ctx0" brushRef="#br0" timeOffset="675054.6222">224 15280,'49'0,"75"-25,75-25,222 1,150-26,148 1,1-100,172 100,-271-75,-125 75,-199-1,-148 26,-99 24,-25 25,-25-25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4T08:55:09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13891 8930,'-25'0,"-99"24,-25 26,-49 0,-100 99,50-25,-49-50,-26 25,75-49,25-50,24 99,150-74,24 0</inkml:trace>
  <inkml:trace contextRef="#ctx0" brushRef="#br0" timeOffset="424.0662">11807 9277,'-49'-25,"-26"100,-24-1,25 25,-1-49,1-1,49 1,0 0,25-1,0-24,75-25,148 0,-99 0,-50 0,1 0,-50 0,-1 0</inkml:trace>
  <inkml:trace contextRef="#ctx0" brushRef="#br0" timeOffset="1096.0692">11113 9872,'-25'-25,"-49"25,49 0,-99 50,49-25,26 0,-26 49,1-49,74 0,0 0,74-25,-49 24,50-24,-51 25,1 0,-25 0,25-25,0 25,-25 24,0-24,0 0,0 24,0-24,0 0,-25-25,0 0,0 0,1 0</inkml:trace>
  <inkml:trace contextRef="#ctx0" brushRef="#br0" timeOffset="1864.1961">11262 9847,'0'0,"-25"0,-99 25,99 25,0-25,-24 24,24 26,-25-50,50 24,0-24,0 0,0 0,0 49,0-24,50-50,24 0,-49 0,25-50,-1-24,-49 24,0-24,0 49,0-25,25 50,-25 25,0 0,0 0,25 49,0-49,24-25,-49 25,50-25,-25 0,0 0,49 0</inkml:trace>
  <inkml:trace contextRef="#ctx0" brushRef="#br0" timeOffset="2296.1417">11609 9897,'25'50,"0"-1,-1 1,-24-25,25 0,74-1,-49-48,0-76,-26 75,26-99,-25 75,0-50,-1 99,1-50</inkml:trace>
  <inkml:trace contextRef="#ctx0" brushRef="#br0" timeOffset="2911.7731">12279 9798,'0'0,"24"0,1 0,0 0,0-25,-25 0,0 0,0-24,0 24,0 0,-25 25,0 25,25 25,0-26,0 26,0-25,25 24,0 1,0-50,-1 0,26 0,-25 0,49 0,-49 0,50 0,-1-25,-49 25</inkml:trace>
  <inkml:trace contextRef="#ctx0" brushRef="#br0" timeOffset="3401.411">12973 9277,'-49'0,"24"0,0 25,0 49,25-49,0 0,0 49,25-49,0 25,24-50,-24 0,0 24,25 1,-50 0,0 0,0 0,0 24,-50 1,25-50,-24 0,24 0,0 0,0 0,0-25</inkml:trace>
  <inkml:trace contextRef="#ctx0" brushRef="#br0" timeOffset="4664.7699">10493 11286,'0'0,"0"-25,0-24,25 49,-1-25,-24 0,25 25,25 0,-25 0,-1 25,1-25,0 50,-25-26,0 1,25-50,24-24,1 24,24 0,-49 0,0 25,0 0,-25 25,0 0,74-25,-49-25,49 0,-24-24,24-1,-49 50,25 0,-25 0,0 0,-25 25,24 24,1-49</inkml:trace>
  <inkml:trace contextRef="#ctx0" brushRef="#br0" timeOffset="5199.4627">11783 10889,'0'0,"-25"0,0 0,-25 0,26 0,-1 25,25 0,0 0,0 24,0-24,0 0,0 0,0-1,25-24,74 0,-99-24,25-51,-25 26,0 24,0 0,0 0,0 0,-25 25</inkml:trace>
  <inkml:trace contextRef="#ctx0" brushRef="#br0" timeOffset="5815.0306">11981 10765,'50'50,"-26"-1,-24 1,0-25,0 0,0 24,25-74,-25 1,0-51,25 26,-25-1,25 25,24 0,-24 25,-25-24,25-1,25 25,-50 74,0-49,0 49,0-24,0-25,0 0,0-1</inkml:trace>
  <inkml:trace contextRef="#ctx0" brushRef="#br0" timeOffset="6975.1432">12303 10889,'25'0,"0"0,0 0,24 0,-24 0,0-49,25 24,-50 0,0 0,0 0,0 1,0-1,-25 25,0 0,-25 0,50 25,-24-1,24 26,0 24,0-49,0 0,0 25,0-26,0 26,24-50,1 0,0 0,25 0,-1-50,-49 26,0-26,25 25,-25-24,25-1,-25-24,0 49,0 50,50 49,-50-49,0 0,0 24,0-24,24-25,1 0,0 0,0 0,24 0,1-25,0-49,-50 24,0 25,0 1,0 98,0 50,0-50,0 100,-25 49,25-24,-50-50,50-75,-49 0,24-49,0 25,-49-50,49 0,-25 0,50-25,0-49,0 49,0-50,0 1,0 0,25 24,25-24,24 24,0 0,1 26,-1-26,-24 25,74 25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5T10:12:20.2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16694 10244,'0'75,"0"-1,0-49,0 25,0-26,0 1,0 0,0 0,0 24,0-24,0 0</inkml:trace>
  <inkml:trace contextRef="#ctx0" brushRef="#br0" timeOffset="1351.6906">17264 10294,'-24'0,"-26"0,0 0,26 0,-1 0,-25 0,25 0,1 0,-1 25,25 0,-25-25,25 24,0 26,0-25,0 0,0-1,0 26,0-25,0 0,0 49,50-99,-50 0,49 25,-49-24,50-1,-25 25,24 0,-24 0,0 0,24 0,-49 25,0-1,50 1,-50 25,0-25,0 24,-25-24,-24 25,-26-1,50-49,-49 0,24 0,26 0,-1 0,-50 0,51 0,-26 0</inkml:trace>
  <inkml:trace contextRef="#ctx0" brushRef="#br0" timeOffset="2392.8039">16471 11088,'49'74,"-49"-24,25 49,-25-25,50 1,-50-50,0-1,0-98</inkml:trace>
  <inkml:trace contextRef="#ctx0" brushRef="#br0" timeOffset="3231.6362">16619 11162,'25'25,"-25"25,50-26,-25-24,-25-49,49 24,-49 0,0 0,75 25,-50 0,-1 0,1 0,0 25,-25 50,50-51,-50 26,0 24,0-49,0 50,0-51,0 26,0-25</inkml:trace>
  <inkml:trace contextRef="#ctx0" brushRef="#br0" timeOffset="4071.5918">17091 11088,'0'49,"0"1,0 24,0-49,0 0,0 0,0 24,0-24,0 0,0-50,25-24,24 24,-49 0,0 0,50 25,-25 0,-25 25,0 0,0 0,0 24,-25-49,0 0,0 0,-49 0,24 0,25 0,1 0,-1 0,0 0</inkml:trace>
  <inkml:trace contextRef="#ctx0" brushRef="#br0" timeOffset="4519.7796">17314 11261,'0'75,"0"-1,50 50,-50-49,24-1,-24 0,0-24,0-25</inkml:trace>
  <inkml:trace contextRef="#ctx0" brushRef="#br0" timeOffset="5039.8051">17388 11410,'0'-49,"0"24,25-25,25 1,-25 49,-1 0,1 0,0 0,-25 24,0 26,-25 24,25-49,0 0,-25 0,1-25,-1 0,0 0,0 0,0 0</inkml:trace>
  <inkml:trace contextRef="#ctx0" brushRef="#br0" timeOffset="5695.5581">17860 11286,'-50'-25,"25"25,-24 25,49 25,0-25,0-1,99 51,-74-75,0 0,24 25,-24-25,-25 24,0 1,0 0,0 25,0-26,0 1,-50 0,1-25,24 0,-49 0,-1 0,1 0,49 0,-50-25,26 25</inkml:trace>
  <inkml:trace contextRef="#ctx0" brushRef="#br0" timeOffset="7288.2364">12204 13171,'50'0,"-1"0,-49 25,0 99,0-25,0 1,0-26,0 50,0-74,0-26,0 1</inkml:trace>
  <inkml:trace contextRef="#ctx0" brushRef="#br0" timeOffset="7911.1719">12750 13345,'-25'0,"0"25,25 24,0 1,0 24,0-49,0 0,0 0,0 0,0-1,25-24,0 0,0 0,24 0,-24 0,0 0,49-24,-74-51,0 50,0-49,0 24,0 1,0 24,0-25,-49 26,24-1,0 25,-24 0</inkml:trace>
  <inkml:trace contextRef="#ctx0" brushRef="#br0" timeOffset="8400.8348">13246 13196,'-25'0,"-24"25,49 49,0-49,0 25,0-1,0 26,0-26,0 1,24-50,26 0,-25 0,0 0,-1 0,51 0,-75-25,0-49,0 24,25-24,-25 49,0 0,0 0,0-24,0 24,-25 0,0 25,0 0,-24 0,24 0,0 0,-25 0,26 0</inkml:trace>
  <inkml:trace contextRef="#ctx0" brushRef="#br0" timeOffset="8912.3046">12080 14188,'0'75,"0"-26,0-24,0 0,0 25,0-26,-25-48,-24-26</inkml:trace>
  <inkml:trace contextRef="#ctx0" brushRef="#br0" timeOffset="9567.4857">12055 14015,'100'0,"-26"0,0 49,-49 1,74 24,-99-49,0 0,25 24,0-24,-50-50,25 1,25-51,0 1,0 74,0-25,24 25,1 25,-50 24,0-24,0 50,0-1,0-49,0 0,0 49,0-24</inkml:trace>
  <inkml:trace contextRef="#ctx0" brushRef="#br0" timeOffset="10255.6453">12824 13891,'0'124,"0"-50,0 25,0-49,0 24,0-24,50-50,0-25,-1 0,-24-24,0 49,0-50,-1 50,26 0,-50 25,0 0,0 24,-25-24,0-25,1 0,-26 0</inkml:trace>
  <inkml:trace contextRef="#ctx0" brushRef="#br0" timeOffset="10625.674">13320 14213,'0'50,"0"49,0 0,0 0,0-49,0 24,0 1,0-50,0-1,0-48,-24-51</inkml:trace>
  <inkml:trace contextRef="#ctx0" brushRef="#br0" timeOffset="11063.705">13370 14188,'0'-49,"50"49,-50 24,-25 26,0-50,0 0,-24 0</inkml:trace>
  <inkml:trace contextRef="#ctx0" brushRef="#br0" timeOffset="11831.6515">13742 14114,'-25'0,"1"0,-1 0,-25 0,25 0,1 0,-1 0,0 0,25 49,50-24,-26 0,1 0,-25 24,0-24,0 0,0 0,0 25,-25-1,1-49,-1 0,-50 0,26 0,24 0,0 0,-25 0,50-25,-24-24</inkml:trace>
  <inkml:trace contextRef="#ctx0" brushRef="#br1" timeOffset="25880.0354">14834 13915,'49'-74,"-24"49,0 0,0-24,-1 49,51 0,-50-50,49 25,-49 1,0-1,-1 0,1 0,0 0,25 25,-26-49,1 49,25-25,-25 25,-1 0,26-25,-25 25,0 0,-1 0,26-49,-25 49,0 0,24-25,-24 25,0 0,25 0,24-50,-49 50,24-25,-24 25,0 0,0 0,24 0,-49-24,25 24,0 0,0 0,0 0,-1-25,1 0,25 25,-25-25,24 25,-24 0,25-25,-26 25,1 0,25-25,-25 25,-1 0,1 0,25-24,-25-1,0 25,-1 0,26 0,0 0,-50-25,49 25,-24 0,0-25,0 0,24 25,-49-24,25-1,0 25,0 0</inkml:trace>
  <inkml:trace contextRef="#ctx0" brushRef="#br1" timeOffset="27687.9456">16694 12923,'25'0,"24"0,-49 25,25-25,0 0,25 0,-26 0,-24 25,25-25,0 0,0 0,24 0,-24 49,0-49,-25 25,0 0,-50 25,50-26,-24-24,-1 25,25 25,-25-50,0 50,-24 24,-1-74,25 50,0-50,1 24,24 1</inkml:trace>
  <inkml:trace contextRef="#ctx0" brushRef="#br1" timeOffset="28671.7081">19745 12254,'25'0,"-25"49,24 1,-24 24,0-24,0-25,0 49,25 0,0-74,-25 75,0-50,0-1,25-24,-25 25</inkml:trace>
  <inkml:trace contextRef="#ctx0" brushRef="#br1" timeOffset="29911.2979">19869 12477,'25'-25,"-25"0,0-24,25-1,-1 25,1 0,25 25,-25 0,-1 0,1 0,25 0,-50 50,-25-50,0 50,0-50,-24 0,24 0,-49 0,49 24,-25-24,25 0,-24 50,-1-25,0-25,50 25,25-25,50 0,-1 0,-49 0,49 49,-49-49,25 0,24 0,-49 25,0-25,0 25,-1-25,51 25,-50 24</inkml:trace>
  <inkml:trace contextRef="#ctx0" brushRef="#br1" timeOffset="30255.3697">20415 12526,'0'75,"49"-1,-49-49,0 25</inkml:trace>
  <inkml:trace contextRef="#ctx0" brushRef="#br1" timeOffset="31255.7666">19819 9153,'0'124,"0"-99,0 49,0-24,0-25,0-1,0 1,0 25</inkml:trace>
  <inkml:trace contextRef="#ctx0" brushRef="#br1" timeOffset="32535.766">19770 9128,'0'-25,"0"1,0-51,24 75,-24-25,25 25,-25-25,25 1,0 24,0 24,24 26,-49 0,0-25,0-1,0 26,0-25,0 0,0-1,0 26,0-25,0 0,0-1,0 26,25-50,-25 25,0 0,50-1,-1-24,-24 25,0-25,25 0</inkml:trace>
  <inkml:trace contextRef="#ctx0" brushRef="#br1" timeOffset="33743.3356">20365 9401,'25'-25,"0"25,-1 0,76 0,-26 0,-24 0,-26 0,1 0,0 25,-25 0,0 24,0-24,0 25,-25-25,0-25,1 24,24 1,-25 0,-25 0,25 0,1-25,-1 24,0 1,0 0,-24-25,49 25,24-25,1 0,50 0,-26 0,1 0,-1-25,-24 25,50 0,-51 0,26 0,-25 0,0 0</inkml:trace>
  <inkml:trace contextRef="#ctx0" brushRef="#br1" timeOffset="35337.6142">17885 12204,'0'-75,"99"-24,-99 25,0-1,25-24,-25 50,0-26,0 1,49 49,-49-49,0 24,0-24,0-1,0 50,0-49,0-1,0 51,0-26,0 25,0-49,0-1,0 51,0-51,0 1,0-1,0 51,0-26,0-24,0 49,0 0,0 0,0-24,0 24,0 0,0-25,0 1,0 24,0-49,0 24,0 75,-49 74,24-74,-50 49,75-24,-24-50,24 49,-50 1,50-75,0 0</inkml:trace>
  <inkml:trace contextRef="#ctx0" brushRef="#br1" timeOffset="35991.8664">17959 10046,'0'-25,"50"25,-26 0,1 0,25 0,-50 25,49 0,-49 24,0 1,25-25,0-25,-25 25,25 24,0-24,-1-25</inkml:trace>
  <inkml:trace contextRef="#ctx0" brushRef="#br1" timeOffset="40577.7169">17810 8855,'0'-25,"0"1,0-26,0 25,-25 25,25-25,0 1,0-51,0 50,-24-49,24 0,0 49,0-25,0 1,0-1,0 25,0 0,0-49,0 0,-50-1,50 25,0-74,0 100,-25-26,25 0,0-24,0 24,0-24,-50 0,50 49,-24-74,-1 49,0-49,25 24,-50 51,50-51,0 26,-24-1,24-25,0 26,-50 24,50-49,0-1,0 50,-25-74,25 74,0 1,-49-26,49 25,0 0,0 1,0-26,0-24,0 49,0 0,0-25,-25 26,25-1,0 0,0 0,-25 124,25-74,-50 25,50-1,-24 75,24-99,-25 25,0-25,25-1,0 1,0-50</inkml:trace>
  <inkml:trace contextRef="#ctx0" brushRef="#br1" timeOffset="41208.0922">17314 5953,'25'-25,"0"25,-1 0,51 0,-1 75,-74-26,25-24,25 25,-26-25,1 24,0-24,0 0</inkml:trace>
  <inkml:trace contextRef="#ctx0" brushRef="#br1" timeOffset="43552.8696">17761 5829,'24'0,"-24"25,0 0,0 0,0 49,50 25,-50-49,0-1,0 26,25-50,-25-1,49 76,-49-76,0 51,0-50,25 24,-25 1,0-25,0 49,25 0,0-24,-25-25,0 0,25 49,-25-24,0-25,49 49,-49 0,25 1,-25-1,0 50,50-25,-50-74,49 50,1 73,-50-98,25 0,-25 24,0-24,49 24,-49-49,0 49,0-49,25 74,-25-74,0 50,0-26,0 1,50-1,-50-24,0 0,0 0,0 24,0 1,0 0,24 24,-24-49,0-75,0 25,0 1</inkml:trace>
  <inkml:trace contextRef="#ctx0" brushRef="#br1" timeOffset="44503.9856">18108 8310,'-25'0,"50"24,0 26,24 24,-24-49,0 25,-25-25,49-1,-24 51,0-75,0 25</inkml:trace>
  <inkml:trace contextRef="#ctx0" brushRef="#br1" timeOffset="45015.6173">18579 8210,'0'25,"0"0,0 0,-25 49,0-74,25 75,-24-51,24 26</inkml:trace>
  <inkml:trace contextRef="#ctx0" brushRef="#br1" timeOffset="47463.9091">18257 5407,'-25'0,"-25"-24,25-1,-24 25,49 25,-25-25,-25 24,26-24,-1 0,-50 50,26-50,-26 0,1 25,-1 0,51-1,-51-24,75 25,-25 0,-24-25,-1 25,50 0,-49-25,-26 74,26-74,49 25,-50 0,25 24,-24-24,24 25,-25-25,25 24,1 1,-1-50,0 49,0-24,25 0,-49 25,49 24,-25-49,0 74,0-25,25 1,-25-1,25 50,-49 25,-1-99,50-1,-25 26,25-1,0-24,0 24,0-49,0 49,0 1,0-50,0 24,0 26,0-1,0-49,0 0,0-1,0 26,0 0,0-26,25-24,0 75,25-1,-1 26,-49-26,25-49,25 49,-50-24,24 24,26 1,-25-51,24 51,-24-26,0 1,0-25,0 0,-1-1,26 1,-25 25,24-25,-49-1,100 26,-76-25,26 24,0 1,-1-25,-24 0,25-25,-26 49,1-49,0 25,25 0,-25 0,-1-25,1 0,25 0,-25 0,24 49,-24-24,49-25,-49 25,25-25,-1 0,-24 0,0 0,25 0,24 0,-49 0,0-25,24 25,26 0,-51 0,1-25,25 1,-25 24,-1-50,26 25,-50-24,99-26,-74 1,-25 24,50-24,-1-1,-49-49,25 75,-25-26,50 1,-50-1,25 1,24-25,-49 24,0 1,0-1,50 1,-50-25,0 24,0-24,0 50,25-51,-25 26,0 0,0-50,0 74,0-24,0 49,0-99,0 49,0 1,0-1,0 1,0 0,0 49,0-50,0 51,0-51,0 26,0 24,0-50,0 51,0-1,0-50,0 51,0-51,-25 50,0 1,25-26,-74 0,24-49,0 49,-49 1,-25-26,25 26,24 24,-49-49,100 49,-100 0,124 0,-25 25,-50 0,1 0,24 0,26 0,-1 0,0 0,-25 0,50 25,-24 0</inkml:trace>
  <inkml:trace contextRef="#ctx0" brushRef="#br1" timeOffset="48313.0139">14858 8706,'174'-99,"0"25,49-25,0-1,-74 76,-50-76,-24 100,-75-24,24 24,-24-25</inkml:trace>
  <inkml:trace contextRef="#ctx0" brushRef="#br1" timeOffset="49193.2542">15925 7888,'25'0,"24"0,-24 0,25 0,-25 0,-1 0,26 49,-50 26,0-50,0 124,0-125,0 1,0 25,0-25,0-1,-50 1,50 25,0-25,0-1,-49 1,24-25</inkml:trace>
  <inkml:trace contextRef="#ctx0" brushRef="#br1" timeOffset="50600.7964">13271 8905,'0'-50,"0"25,0 1,0-26,74 0,-49 50,25-24,-1 24,-24 0,25 0,-25 0,-1 0,1 0,0 24,-25 1,0 0,0 0,0 49,0-49,-25 0,0 24,-24-24,24 25,0-50,0 0,-49 0,74 25,-25-25,0 49,0-49,25 25,25-50,0-24,49 24,26-25,-26 1,-49 49,49-25,-24 25,-25 0,0 0,-1-25,-24 0,50-24</inkml:trace>
  <inkml:trace contextRef="#ctx0" brushRef="#br1" timeOffset="51207.1873">14213 8434,'-24'0,"-1"49,25-24,-50 0,50 24,0-24,0 0,25 0,0-25,-25 25,49-25,-24 74,0-49,25 0,-50-1,0 51,0-50,-25-1,0-24,0 25,-24-25,24 0,0 0,0 0,-24 0</inkml:trace>
  <inkml:trace contextRef="#ctx0" brushRef="#br1" timeOffset="52049.7986">14387 8806,'25'0,"0"0,24 0,-24-50,0 50,-25-25,25 25,-25-25,25 1,-50 24,0 0,-25 0,50 24,0 1,-49 25,49-25,0-1,0 1,0 25,0-1,24-49,1 0,25 0,0 0,-26-24,26-26,-50 25</inkml:trace>
  <inkml:trace contextRef="#ctx0" brushRef="#br1" timeOffset="52719.0181">15007 8582,'25'-49,"-25"74,0-1,0 1,0 0,0 25,0-26,0 1,0 0,0 25,0-26,25 1,0-25,-1 0,1-25,25 25,-25-24,-1 24,26-25,-25 25,24-25</inkml:trace>
  <inkml:trace contextRef="#ctx0" brushRef="#br1" timeOffset="53935.5467">15082 8483,'24'0,"1"0,25 0</inkml:trace>
  <inkml:trace contextRef="#ctx0" brushRef="#br0" timeOffset="63855.3534">13469 2332,'0'49,"-49"26,49-51,0 76,0-51,-50 26,50-26,0-24</inkml:trace>
  <inkml:trace contextRef="#ctx0" brushRef="#br0" timeOffset="64953.288">13395 2356,'0'0,"25"0,74-24,-49-26,-1 25,-24 25,25-49,-26 49,1 0,-25 24,0 26,0-25,0 49,0-49,0 0,0 24,0 1,-49-25,24 24,0-49,0 0,25 25,-49-25,24 25,0-25,0 0,0 0,-24 0,24 0,99 0,1 0,24 0,-25 50,-49-25,25 24,-25-24,-1-25,51 25,-75 0,0 24,74 1,-49-25,-25-50</inkml:trace>
  <inkml:trace contextRef="#ctx0" brushRef="#br0" timeOffset="65576.6214">14089 2729,'0'-25,"25"25,25 0,-50-25,0 0,0 0,0 0,-25 25,0 0,0 0,-24 25,49 50,0-50,0 24,-50-24,50 0,0 24,25-49,0 0,0 0,24 0,-24 0,49 0,-49 0,50-24,-75-1,24 25</inkml:trace>
  <inkml:trace contextRef="#ctx0" brushRef="#br0" timeOffset="66185.3881">14561 2629,'0'-25,"-25"25,0 0,-25 25,50 25,0-25,-24 0,24-1,24-24,1 0,75 0,-76-49,26-1,-50 125,0-51,0 51,0-1,0 1,0-51,0 26,0-25,50-124,-26 74,1 0,25-25,-25 26,24-26</inkml:trace>
  <inkml:trace contextRef="#ctx0" brushRef="#br0" timeOffset="67240.5739">15330 2406,'49'0,"-49"25,50 49,-50-24,0 24,0-49,0 0,0 0,0-50,25-25,24 1,-49 24,0-25,0 25,50 1,-50-1,25 25,-1 0,-24-25,50 25,-50 50,0-26,25 1,-25 25,0 24,0-49,0 0,25 0,0-50,-1-25,1 1,0-26,0 75,0 0,-1 0,51 149,-75-124,0 0,0 24,99-49</inkml:trace>
  <inkml:trace contextRef="#ctx0" brushRef="#br0" timeOffset="67840">16570 2332,'-25'0,"-25"0,26 49,-26 1,25-1,25 1,25-50,-25 25,0 24,0-24,-25 0,-49 0,24-25,-24 0,49 0</inkml:trace>
  <inkml:trace contextRef="#ctx0" brushRef="#br0" timeOffset="68632.8061">17091 2381,'-25'0,"-25"0,50 25,-24 0,48-25,51 0,-50 0,-1-25,-24 50,0 99,0-25,0 0,0 25,0-49,0-1,0 1,0-26,0 1,-24-50,-1 0,-50 0,1-50,24 1,26 24,-1-25,-25-49,25 74,25 0,0-49,0 24,0 26,25-51</inkml:trace>
  <inkml:trace contextRef="#ctx0" brushRef="#br0" timeOffset="69431.4661">17835 2232,'25'50,"0"-25,-25 0,24-1,-24 1,0 25,0-25,0-1,25 26,74-75,-49-49,-50-1,25 26,24 24,-49-25</inkml:trace>
  <inkml:trace contextRef="#ctx0" brushRef="#br0" timeOffset="70080.7319">18306 2431,'25'25,"0"-25,0 0,24 0,1-25,-25-25,-25 25,24 1,-24-26,0 25,0 0,-24 1,24 48,-50 26,50-25,0 0,0 24,-25-24,25 0,0 24,50-49,-25 0,-1 0,26 0,-25 0,0-24</inkml:trace>
  <inkml:trace contextRef="#ctx0" brushRef="#br0" timeOffset="70608.2944">18678 2332,'0'0,"50"0,-25 0,-1 24,1 1,-25 0,0 0,0-100,0 51,25-1,25-50,-25 75,24-49,-24 49,25 0,-26 0</inkml:trace>
  <inkml:trace contextRef="#ctx0" brushRef="#br0" timeOffset="71239.0776">19100 2183,'50'0,"-26"49,-24-24,50 0,-50 0,50-25,-26 0,26-25,-50-25,0 75,-50 50,26-26,24-24,0 25,-50-1,50-24,0 0</inkml:trace>
  <inkml:trace contextRef="#ctx0" brushRef="#br0" timeOffset="72064.8419">20464 2133,'-74'0,"49"0,-49 50,49-25,0 24,25-24,0 0,0 0,0-1,25 1,0 0,49-25,-24 0,-26 0,1 25,-25 0,0 24,-25-49,1 0,-51 0,50 0</inkml:trace>
  <inkml:trace contextRef="#ctx0" brushRef="#br0" timeOffset="73071.1714">20613 2084,'25'0,"0"0,-25 99,24-50,-24-24,0 50,25-26,-25-24,0 0,0-75,0-24,0 49,25-25,0 26,-25-26,74 50,-49 25,-25 24,0-24,0 0,0 0,25-25,-25-75,25 26,24-1,-24 1,0 49,0 0,0 24,-1 26,-24-25,0 0,0-1,0 26,25-50,50 0</inkml:trace>
  <inkml:trace contextRef="#ctx0" brushRef="#br0" timeOffset="73730.6703">21556 2158,'-50'-25,"25"25,0 0,1 0,-26 0,25 0,0 50,-24-25,-1 49,50-49,0 0,0-1,25-24,49 0,26 0,-76-24,26-125,-25 124,-25 0,49 25,-49 25,25 49,-25-24,25-50,0 0,0 0,49 0,-49-74,24-1</inkml:trace>
  <inkml:trace contextRef="#ctx0" brushRef="#br0" timeOffset="74057.5559">21928 1712,'0'24,"0"51,0-26,0 75,49-49,-49-1,0 1,0-1,25-24,-25-26,50 1,-50-74,25-26</inkml:trace>
  <inkml:trace contextRef="#ctx0" brushRef="#br0" timeOffset="74441.0383">22201 1687,'0'49,"0"51,0-1,0 0,24 0,-24 0,50-49,-50 0,0-26,0 1,0 0,0-50</inkml:trace>
  <inkml:trace contextRef="#ctx0" brushRef="#br0" timeOffset="81944.4742">13444 3473,'0'0,"25"49,0 50,-25-24,0-1,0 1,0-1,0-49,0 49,50 26,-50-76,0 26,0-100,0-49</inkml:trace>
  <inkml:trace contextRef="#ctx0" brushRef="#br0" timeOffset="82855.4286">13569 3497,'0'-49,"0"74,-25 24,0-24,25 0,-25-25,25 25,-25-25,25 49,100-49,-76 25,1 0,50 49,-51-49,1 0,0 0,0 0,0 24,-1-49,1 25</inkml:trace>
  <inkml:trace contextRef="#ctx0" brushRef="#br0" timeOffset="83416.4674">13891 3894,'25'-24,"0"-1,-1 0,1 0,0 0,-25 1,0-1,0 0,-50 25,50 74,0-49,-24 50,24-26,0-24,0 0,0 24,24-49,1 0,0 0,0 0,24 0,-24 0,0 0,25 0,-26 0,1 0,-25-24,25 24,0-25</inkml:trace>
  <inkml:trace contextRef="#ctx0" brushRef="#br0" timeOffset="83975.4051">14536 3597,'-25'24,"25"1,-25 0,25 25,25-50,0 0,0 0,74 49,-25-49,-49 0,0 0,0 0,-25 50,0-25,0 0,0 24,0 1,-25-50,-25 0,26 0,-51 0,50 0,1 0</inkml:trace>
  <inkml:trace contextRef="#ctx0" brushRef="#br0" timeOffset="85255.9897">15082 3547,'0'25,"0"49,0 50,0-74,0 49,0-49,0-25,0 49,0-24,0-26</inkml:trace>
  <inkml:trace contextRef="#ctx0" brushRef="#br0" timeOffset="85825.4527">15131 3448,'25'0,"0"0,24 0,-49 74,0-24,-24-1,-1-24,0 0,-49-25,49 0</inkml:trace>
  <inkml:trace contextRef="#ctx0" brushRef="#br0" timeOffset="86520.1023">16198 3671,'49'0,"26"0,-50 0,74 0,-50 0,26 0,-1 0,1 0,-50 0</inkml:trace>
  <inkml:trace contextRef="#ctx0" brushRef="#br0" timeOffset="87704.7021">17736 3299,'0'0,"25"-25,-1-24,1 49,-25-25,50 0,24-25,-74 26,75-26,-26 25,-49-24,25 24,0 0,-25 75,0 24,0 0,0 1,0-1,0 1,0 49,0-50,0 50,0-49,0-1,0-49,0 0,0-1,-25-24,-25 0,50-24,-49 24,-26-25,51 25,-51 0,26-25,24 25,0 0,0 0,0 0,50 0,50 0,24 0,25 0,-75 0,51 0,-26 0,0 0,1 0,-50 0,-1 0,26-25,0 0,-26-24,-24 24,50-25</inkml:trace>
  <inkml:trace contextRef="#ctx0" brushRef="#br0" timeOffset="88095.7856">18678 3125,'0'50,"0"74,0-50,0 1,0-1,0-49,0 0,0 0</inkml:trace>
  <inkml:trace contextRef="#ctx0" brushRef="#br0" timeOffset="89321.0656">18703 3076,'25'-25,"0"25,24 25,1-25,-25 74,0 1,24-51,-24 51,25-26,-1 1,-49-25,0 24,25-49,-25-49,0-1,0 25,50-49,-50 24,24 26,-24-1,25 0,0 0,0-49,0 74,-1 0,1-50,0 50,25 25,-50 0,24 74,1-49,0-1,-25 26,25-26,-25-24,0 0,0 0,0-1,25 1,-1-25,26 0</inkml:trace>
  <inkml:trace contextRef="#ctx0" brushRef="#br0" timeOffset="90552.1647">19869 2927,'0'25,"0"24,-25 26,25-1,0 1,0-51,0 51,0-50,0 24,0 26,0-51,0 1,0 0,50-50,-50 0,0-24,25 24,-25 0,0-24,24 24,26-25,-25 25,0 1,-1 24,1 0,25 0,-50 24,0 1,0 25,0-25,0-1,0 1,-25-25,0 25,0-25,1 0,-51 25,26-25,24 49,0-49</inkml:trace>
  <inkml:trace contextRef="#ctx0" brushRef="#br0" timeOffset="91103.6661">20365 3101,'0'49,"0"-24,0 25,0-26,0 1</inkml:trace>
  <inkml:trace contextRef="#ctx0" brushRef="#br0" timeOffset="91591.9521">20365 2753,'0'25,"0"0</inkml:trace>
  <inkml:trace contextRef="#ctx0" brushRef="#br0" timeOffset="92263.6332">20663 2902,'24'0,"1"50,-25 24,0 1,0-1,0-49,0 0,0-1,25 26,-25-25,50 24,-26-49,26 0,25 0,-1 0,0 0,-49 0,0-24,0-1,-25 0,25 25</inkml:trace>
  <inkml:trace contextRef="#ctx0" brushRef="#br0" timeOffset="92640.6252">20464 3175,'0'-25,"25"-24,49 24,-24 0,-25 0,49 25,-24 0,-25 0,-1 0,1 0</inkml:trace>
  <inkml:trace contextRef="#ctx0" brushRef="#br0" timeOffset="93464.7031">21680 3026,'24'0,"51"0,-50-25,-1 25</inkml:trace>
  <inkml:trace contextRef="#ctx0" brushRef="#br0" timeOffset="94154.1966">21556 3274,'49'0,"-24"-25,0 25,0 0,-1 0,1 0,0 0,49 0,-49 0</inkml:trace>
  <inkml:trace contextRef="#ctx0" brushRef="#br0" timeOffset="94640.8707">22622 2877,'0'50,"0"0,0 24,0 0,0 1,0-26,0-24,0 50,0-51,0 26</inkml:trace>
  <inkml:trace contextRef="#ctx0" brushRef="#br0" timeOffset="95457.2129">23218 2778,'-25'0,"25"50,-25-1,0 1,25 24,0-49,-49 0,49 25,0-26,0 1,0 25,24-25,1-1,0 1,25 0,-1 0,-24-25,0 0,24 0,-24 0,0 0,0 0,0 0,-1 0,26-50,-50 25,0 1,0-26,0 25,0 0,0-24,0 24,0 0,0 0,-25 1,-24 24,-1-25,25 25,0-25</inkml:trace>
  <inkml:trace contextRef="#ctx0" brushRef="#br0" timeOffset="96184.8177">23813 1910,'-25'-25,"0"25,-99 50,99 24,-24-24,49 49,-25-25,-25-24,50 24,0 1,0-50,0 49,0-49,0 24,25 1,0-50,49 0,1 0,-26 0,-24 0,0-25,0 25,-25-49,-50-1,25 50,1-25,-51 25,1 0,-1 0,26 0,-26 0,51 0,-1 0,74 25,-24-25,50 0,-1 0</inkml:trace>
  <inkml:trace contextRef="#ctx0" brushRef="#br0" timeOffset="97200.8878">23986 2580,'-74'0,"49"24,-24 125,49-99,-25 74,25 25,0-25,0-50,0 1,0-1,0-24,0-26,0-48,0-51,25 50,-1-24,26 49,-25 0,0 0,24 0,-49 49,0-24,0 0,0 0,0 0,-49-25,24 0,0 0,-25 0,75 0,0 0,0-50</inkml:trace>
  <inkml:trace contextRef="#ctx0" brushRef="#br0" timeOffset="97600.7904">24235 3274,'24'25,"-24"0,0 0,0-1,0 26,75-75,-75 0</inkml:trace>
  <inkml:trace contextRef="#ctx0" brushRef="#br0" timeOffset="98000.6587">24235 2902,'0'25,"0"25,-25-50,25-25</inkml:trace>
  <inkml:trace contextRef="#ctx0" brushRef="#br0" timeOffset="98623.9929">24532 2902,'0'50,"0"24,0-24,0 24,0-24,0 24,25-24,0-1,-25-24,25 50,24-26,26-49,-51 0,51 0,-50 0,24 0,1-25,-25 1,-1-1,-24 0,25-25,0 50</inkml:trace>
  <inkml:trace contextRef="#ctx0" brushRef="#br0" timeOffset="99055.7444">24532 3249,'50'-24,"-25"24,-1 0,26-25,-25 0,0 25,24 0</inkml:trace>
  <inkml:trace contextRef="#ctx0" brushRef="#br0" timeOffset="99719.3851">24979 3026,'-25'0,"0"25,25 0,0 0,0-1,25 51,0-75,-1 0,26 0,-50 25,0-1,0 1,-25 0,0-25,1 0,-1 0,-50 0,1 0,0 0,-1 0</inkml:trace>
  <inkml:trace contextRef="#ctx0" brushRef="#br0" timeOffset="100976.3">21159 2902,'25'0,"-25"25,0 0,0 0,-25-1,25 1,0 0,0 0,0 0,49-25,26 0,-1 24,-49 26,0-50,-25 25,25-25,-25 25,0-1,-25-24,0 0,-49 0,49 0,-25 0,25 0,1 0,-26 0</inkml:trace>
  <inkml:trace contextRef="#ctx0" brushRef="#br0" timeOffset="116239.1879">14685 14536</inkml:trace>
  <inkml:trace contextRef="#ctx0" brushRef="#br0" timeOffset="124303.705">13618 15627,'0'25,"-25"49,25 1,0 24,0 0,-49-25,49 1,-25-26,25 1,-25 0,0-26,100-24,-50 0,-1 0,26 0,0-24,-50-1,0 0,24 25,-24-25</inkml:trace>
  <inkml:trace contextRef="#ctx0" brushRef="#br0" timeOffset="124758.9924">13494 15999,'25'0,"25"0,24 0,0 0,-49 0</inkml:trace>
  <inkml:trace contextRef="#ctx0" brushRef="#br0" timeOffset="125168.2631">13965 15925,'0'74,"0"-49,0 49,0-49,0 25,-24-1</inkml:trace>
  <inkml:trace contextRef="#ctx0" brushRef="#br0" timeOffset="125535.342">13965 15825,'0'-24,"25"-1,0 25,-25-25,0 0</inkml:trace>
  <inkml:trace contextRef="#ctx0" brushRef="#br0" timeOffset="126583.1325">14288 15949,'0'50,"0"0,0 24,0-49,0 24,0-24,0-74,0 24,0 0,25-25,-1 1,1 49,-25-50,50 1,-25 49,-1 0,26 0,-25 0,0 0,0 0,-25 74,24-49,-24 0,0 24,0-24,0 0,50-75,-25 1,0-1,24 0,1 26,-25-26,-1 50,1 0,0 0,0 0,49 0,-74 50,25 49,-25-74,0 49,0-49,0 0</inkml:trace>
  <inkml:trace contextRef="#ctx0" brushRef="#br0" timeOffset="127224.9134">15305 16197,'25'0,"-1"0,26 0,-25 0,-25-24,-25 24,-49 49,49-24,0 0,0 0,25 24,0-24,0 0,25-25,-25 25,50-25,-26 0,1 0,0 0,25 0,-26 0,26 0,0-25</inkml:trace>
  <inkml:trace contextRef="#ctx0" brushRef="#br0" timeOffset="128167.8978">16570 16123,'-50'0,"1"50,24-26,-25 1,50 25,0-1,-25-49,25 50,0-25,0 0,0 0,0 24,0-24,0 0,50 24,0-49,-26 0,1 0,25 0,-50-24,49-1,-24-74,-25 74,0-25,25-24,0 24,-25 25,0 0,0-24</inkml:trace>
  <inkml:trace contextRef="#ctx0" brushRef="#br0" timeOffset="131103.8683">14015 16818,'0'74,"0"-24,0-1,25-24,24 25,-24-50,25-25,-25 0,-25-25,24-49,1 50,-25 24,0-25,0 75,50 99,-50-74,25-26,-25 1,24 25,1-50,0 0,25 0,-1-25,-49-25,25 1,-25 24,0-25,0 26,0-1,0-50</inkml:trace>
  <inkml:trace contextRef="#ctx0" brushRef="#br0" timeOffset="132704.6543">14164 14858,'25'0,"-1"0,1 25,0 0,-25 24,25-24,-25 0,0 0,25-1,24-24,1 0,49-49,0-26,-49 1,74 0,-74 24,49-24,-50 49,1 0,-50 0,25 25</inkml:trace>
  <inkml:trace contextRef="#ctx0" brushRef="#br0" timeOffset="133776.5803">14734 16594,'25'0,"-25"50,0 0,-25 49,25 50,0-75,0 50,0-50,0-49,0 0,25 0,25-25,-1 0,-24-75,25 1,-1-25,-24 24,-25 51,50-26,-50 25,25 100,-25-26,0-24,0 0,24 0,1-25,0 0,49-25,-74-25,0-24,0-1</inkml:trace>
  <inkml:trace contextRef="#ctx0" brushRef="#br0" timeOffset="134440.5886">15354 16718,'50'0,"-50"50,50 49,-50-24,0-1,49-74,-24 0,25-50,-26 50,1-24,25 24,-50 24,25 26,-25-25,0-100,0 26,0 24,0 0</inkml:trace>
  <inkml:trace contextRef="#ctx0" brushRef="#br0" timeOffset="134871.6115">16371 17214</inkml:trace>
  <inkml:trace contextRef="#ctx0" brushRef="#br0" timeOffset="135607.8809">15950 16966,'25'0</inkml:trace>
  <inkml:trace contextRef="#ctx0" brushRef="#br0" timeOffset="136391.4449">16719 16694,'-25'0,"-25"0,-24 0,74 49,-25-24,25 0,0 0,50-25,24-50,-49 0,0 26,0 24,-25 74,0-24,-25 24,25-24,0-1,0-24,-25 25,25-26,-25-24,0 25,0-25,-24 0,24-25,0-49,0 74,25-25,0-24</inkml:trace>
  <inkml:trace contextRef="#ctx0" brushRef="#br0" timeOffset="136935.9889">16942 16718,'0'50,"0"-25,0 24,0 1,0 0,50-26,-26 1,1-25,0 0,25 0,-1-49,-24 24,0-25,0 25,-25 1,0-51,0 50,0-24,0 24,0 0,0 0,-75 1,50 24</inkml:trace>
  <inkml:trace contextRef="#ctx0" brushRef="#br0" timeOffset="137463.6097">17661 16718,'-25'25,"1"0,24 0,0 24,-50 26,50-50,0 49,0-49,0 0,0 24,25-49,49 0,-49 0,0-49,-25-1,0 25,50 0,-50-49,0 24,-25 26,-25-1,25 25,-24 0</inkml:trace>
  <inkml:trace contextRef="#ctx0" brushRef="#br0" timeOffset="138129.1115">18257 16818,'0'0,"-50"0,25 0,-24 0,-1 24,25 26,25-25,-25 24,25-24,0 0,50-50,-25 0,0 50,-25 0,0 49,0 1,0-50,0 49,-25-49,0 0,-25-25,26 0,-1 0,-99 0,74 0,25 0,1 0,-1 0,25-25,0 0,0 0,0-24,0-26,0 1</inkml:trace>
  <inkml:trace contextRef="#ctx0" brushRef="#br0" timeOffset="138519.0924">18207 16470,'0'75,"50"-1,-50 75,0-124,0 49,0-49,0 49,0-24</inkml:trace>
  <inkml:trace contextRef="#ctx0" brushRef="#br0" timeOffset="139025.7577">18331 17016,'25'-25,"0"25,-1 0,26 0,-25 0,0 0,-1 0,26 0,-50-25,-25 25,0 25,25 0,0 0,0 0,0-1,75 1,-50-25,24 0,1 0,-25-25</inkml:trace>
  <inkml:trace contextRef="#ctx0" brushRef="#br0" timeOffset="139287.8168">18926 17066</inkml:trace>
  <inkml:trace contextRef="#ctx0" brushRef="#br0" timeOffset="139704.7037">19373 16842,'-25'0,"0"0,-24 0,49 50,0 0,0-1,0-24,0 25,24-50,1 0,74 0,-99-25,25 0,0 0</inkml:trace>
  <inkml:trace contextRef="#ctx0" brushRef="#br0" timeOffset="140223.3156">19596 16892,'-50'0,"50"25,0 0,0-1,0 1,0 0,25-25,0 25,0-25,0 0,-1 0,1 0,0-25,-25 0,50-74,-50 74,0 0,0 1,0-1</inkml:trace>
  <inkml:trace contextRef="#ctx0" brushRef="#br0" timeOffset="140983.9093">19919 16768,'24'0,"26"0,-50 74,0 1,0-26,0-24,0 0,0-50,50 0,-26-24,26 49,-25 0,0 0,-1 25,-24-1,25 1,-25-50,25-24,0 24,0 25,24 0,-24 0,0 0,0 25,-25 0,0-1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5T10:15:53.7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1042 3299,'0'50,"0"24,0-49,0 99,0-99,0 24,0-24,0 0,0 25,-25-26,25 1</inkml:trace>
  <inkml:trace contextRef="#ctx0" brushRef="#br0" timeOffset="1030.7929">918 3225,'0'-25,"0"-25,50 25,-25 1,-1-26,51 25,-26 25,-49-25,25 1,0 24,0 0,49 0,-74 24,0 26,0-25,0 0,0 24,0-24,0 0,-49 99,24-99,-25-1,25 26,1-50,24 50,0-1,-25-49,0 25,0-25,50 25,0-25,49 49,-49-49,49 75,-24-75,-25 25,0 0</inkml:trace>
  <inkml:trace contextRef="#ctx0" brushRef="#br0" timeOffset="1719.95">1365 3621,'49'0,"-24"-24,0 24,0 0,-25-25,24 0,1 0,0 25,0-49,-25 24,-50 25,25 0,-24 0,-1 0,25 0,-49 0,49 25,0 24,25-24,-24 25,-1-26,25 1,0 0,0 25,0-1,25-49,24 0,1 0,-1 0,26 0,-50 0,24-24,-49-1</inkml:trace>
  <inkml:trace contextRef="#ctx0" brushRef="#br0" timeOffset="2448.4475">1886 3423,'0'-25,"-50"25,25 0,25 50,25-50,25 0,-1 0,-24-25,0-25,0 1,-1 49,-24 25,-24 49,24 0,0 1,0-1,-25 1,25-1,-25 25,0-74,25 0,50-75,-50 26,49-51,26 1,-75 24,49 25</inkml:trace>
  <inkml:trace contextRef="#ctx0" brushRef="#br0" timeOffset="7062.7055">2828 3324,'0'49,"0"-24,25 74,-25-74,0 25,0-1,25-24,-25 0,24 0,1-25,25 0,-50-25,0 0,0-24,0 24,25 25,24 0,-24 25,0-25,25 24,-26 1,26-50,-25-99,-25 75,0-75,0 99,25 0,-1 25</inkml:trace>
  <inkml:trace contextRef="#ctx0" brushRef="#br0" timeOffset="7504.0062">3275 3274,'0'25,"0"25,24-1,-24 1,0-25,0 49,0-49,0 24,0-24,50-25</inkml:trace>
  <inkml:trace contextRef="#ctx0" brushRef="#br0" timeOffset="7814.204">3349 3175,'0'-74</inkml:trace>
  <inkml:trace contextRef="#ctx0" brushRef="#br0" timeOffset="8254.9972">3523 3125,'24'0,"-24"75,0-1,0-24,0 49,0-74,0 0,0 24,0-24</inkml:trace>
  <inkml:trace contextRef="#ctx0" brushRef="#br0" timeOffset="8591.2493">3647 3125,'0'25,"0"50,0-51,0 100,0-99,0 25,0-25,0-1,0 1,24 0</inkml:trace>
  <inkml:trace contextRef="#ctx0" brushRef="#br0" timeOffset="9229.9223">4267 3448,'0'0,"25"-25,24 25,-24 0,0 0,24 0,-24 0,25 0,-50 25,25-25,-25 25,0-1,0 26,49-149,-24 24,-25 26,50-26,-26 26,1-1,0 50</inkml:trace>
  <inkml:trace contextRef="#ctx0" brushRef="#br0" timeOffset="9839.2722">4961 3448,'25'0,"0"0,0 0,24 0,-24 0,0 0,-50 0,0 0,-24 0,-1 0,50 25,-25 24,25 1,0-25,0-1,0 1,0 0,25-25,0 0</inkml:trace>
  <inkml:trace contextRef="#ctx0" brushRef="#br0" timeOffset="10503.7629">5557 3398,'-25'-25,"0"25,-25 0,50 25,-49 0,49 25,-25-26,25 1,0 25,0-25,0-1,0 1,50-25,-26 0,26 0,0-25,-1-74,-24 50,-25 24,25 50,-25-1,0 1,25 0,-1-25,51 0</inkml:trace>
  <inkml:trace contextRef="#ctx0" brushRef="#br0" timeOffset="10887.8307">6102 3373,'0'0,"-25"0,-24 0,-1 25,50 25,-25-1,25 1,0-25,25 0,0-25,0 0,24 0,1 0,-25 0,49 0,1-50,-75 25</inkml:trace>
  <inkml:trace contextRef="#ctx0" brushRef="#br0" timeOffset="11528.1191">6301 2977,'0'74,"0"0,0 1,0 49,0-50,0 50,0-49,0-51,0 26,0-25,0 0,0 0,49-25,-24-50,0 50,-25-25,25 0,24 25,-49 25,0 0,0 0,0 24,25-49,0 0</inkml:trace>
  <inkml:trace contextRef="#ctx0" brushRef="#br0" timeOffset="11966.7837">7343 3373,'0'50,"0"49,0-24,0-26,0-24,0 0,24 0</inkml:trace>
  <inkml:trace contextRef="#ctx0" brushRef="#br0" timeOffset="12766.8607">7442 3324,'0'-25,"49"0,-49-24,0-1,50 25,0-24,-26 49,1 0,0 0,0 0,-25 74,0-24,-50-1,1-24,-1 49,25-74,-49 25,24-25,50 50,25-50,25 49,-26-24,1 0,0 0,0 0,24-1,-24 26,0-50,25 0</inkml:trace>
  <inkml:trace contextRef="#ctx0" brushRef="#br0" timeOffset="13127.8932">7863 3522,'0'25,"0"49,0-49,0 50,0-1,0 1,0-1,0-49,25 0,0-25</inkml:trace>
  <inkml:trace contextRef="#ctx0" brushRef="#br0" timeOffset="13615.7784">8459 3473,'0'24,"0"26,0-25,0 0,0-1,0 26,0-75,0-49</inkml:trace>
  <inkml:trace contextRef="#ctx0" brushRef="#br0" timeOffset="13910.0299">8409 3175</inkml:trace>
  <inkml:trace contextRef="#ctx0" brushRef="#br0" timeOffset="14975.8248">8756 3398,'25'0,"25"0,-50 50,0-25,0 24,0-24,0 0,49-25,-49-50,25 1,-25-1,0 25,25-24,0 49,24-50,-24 50,0 25,-25 24,0 26,0-50,0-1,0 26,0-25,0 0,0-1,0 26,25-50,24 0,1 0,0 0</inkml:trace>
  <inkml:trace contextRef="#ctx0" brushRef="#br0" timeOffset="15894.3623">10195 3001,'-50'0,"26"0,-26 0,25 50,25-25,-49 24,49-24,0 50,0-51,0 1,-25 50,25-26,0-24,0 0,0 0,0 24,0-24,0 0,0 24,25-49,-1 0,26 0,-25 0,-25-24,0-1,49-25,-24 25,-25 1,0-51,0 50,25-49,0 24,-25 26,0-51,0 50,0-24,0 24,0 0,0 0,-25 25,0 0,25-24</inkml:trace>
  <inkml:trace contextRef="#ctx0" brushRef="#br0" timeOffset="30310.4182">10592 3274,'0'-25,"-25"25,0 0,-24 0,24 0,25 25,0 0,0 25,25-50,-25 24,25-24,-1 25,-24 0,25-25,-25 25,25-25,0 0,-25 49,0-24,25-25,-25 25,0 0,-25-25,0 0,0 0</inkml:trace>
  <inkml:trace contextRef="#ctx0" brushRef="#br0" timeOffset="31150.5867">10840 3522,'0'0,"25"-25,-25 1,25 24,-1-25,1 0,-25 0,-25 25,-24 0,24 25,0-25,25 50,0-26,0 1,0 0,0 25,0-26,0 1,25-25,25 0,-26 0,1 0,0 0,25 0</inkml:trace>
  <inkml:trace contextRef="#ctx0" brushRef="#br0" timeOffset="31790.3979">11609 3324,'-25'-25,"-24"50,24 0,0 24,0 1,-24-1,49-24,-25 0,25 0,25 0,-1-25,1 0,0 0,25 0,-26 0,1 0,0 0</inkml:trace>
  <inkml:trace contextRef="#ctx0" brushRef="#br0" timeOffset="36454.3228">1166 4390,'25'0,"-25"50,0 24,25-49,-25 50,0-26,0-74,0 1,0-1,0 0,0-25,0 26,0-1,0-25,0 25,0 1,0-1,0-25,0-24,25 74,-1-50,1 50,-25-25,50 1,-25 24,-1 0,1-25,-25 74,0-24,0 0,25 0,0 0</inkml:trace>
  <inkml:trace contextRef="#ctx0" brushRef="#br0" timeOffset="36982.7472">1067 4539,'25'25,"24"-25,-24-25</inkml:trace>
  <inkml:trace contextRef="#ctx0" brushRef="#br0" timeOffset="37511.1331">1365 4465,'49'0,"1"25,-25 24,24 1,-24-25,-25-1,25-24,-25 25,25-74,-1-1,1 50,-25-50</inkml:trace>
  <inkml:trace contextRef="#ctx0" brushRef="#br0" timeOffset="38174.3733">1935 4514,'-25'0,"1"0,-1 0,25 25,0 0,0 0,0 24,0-24,0 25,25-50,24 0,-24 0,0 0,24 0,26 0,-50-25,-25 0,24-24,1 24,-25 0,-25 0,-24 25,24 0</inkml:trace>
  <inkml:trace contextRef="#ctx0" brushRef="#br0" timeOffset="39039.1561">2382 4366,'24'0,"26"24,-50 26,0 0,50-50,-1 49,-49-24,0 0,25-75,-25 25,0 1,25-26,0 25,24 25,-49-25,25 25,25 0,-50 25,0 0,0 0,24-25,-24 25,0 24,0-98,50 49,-25 0,0 0,24 24,-49 26,0 24,0-49,0 50,0-51,0 1,50 25</inkml:trace>
  <inkml:trace contextRef="#ctx0" brushRef="#br0" timeOffset="39542.8086">4044 4390,'0'75,"0"-50,0-1</inkml:trace>
  <inkml:trace contextRef="#ctx0" brushRef="#br0" timeOffset="40288.5228">4168 4217,'0'0,"0"-50,24 25,1 25,25 0,-75 75,0-50,-24-25,-26 49,50-49,1 0,24 50,0-25,0-1,0 26,24 0,26-26,-50 1,25-25,0 0,-1 25,1 0,-25 0,50-25,-25 0</inkml:trace>
  <inkml:trace contextRef="#ctx0" brushRef="#br0" timeOffset="40680.2625">4564 4539,'25'25,"-25"0,0 49,0-49,0 49,0-24,0-25,25-25</inkml:trace>
  <inkml:trace contextRef="#ctx0" brushRef="#br0" timeOffset="41270.685">5185 4291,'0'25,"0"74,0-24,-25-51,25 26,0 0,0-26,0 26,25-50,-1 0,26 0,-25 0,0 0,24 0,-24 0,-25-25,25 25,0-25</inkml:trace>
  <inkml:trace contextRef="#ctx0" brushRef="#br0" timeOffset="41712.5042">5110 4539,'0'-25,"0"1,0-1,25-25,0 50,24 0,-24 0,0 0,0 0,24 0</inkml:trace>
  <inkml:trace contextRef="#ctx0" brushRef="#br0" timeOffset="42327.1115">5681 4390,'0'50,"0"-25,0 0,24-1,1-24,0 0,0 0,24 0,-24 0,0 0,-25-24,0-1,0 0,-74-49</inkml:trace>
  <inkml:trace contextRef="#ctx0" brushRef="#br0" timeOffset="42790.8801">6524 4291,'0'50,"0"24,0 50,0-74,0-25,0 24,0-24,0 0</inkml:trace>
  <inkml:trace contextRef="#ctx0" brushRef="#br0" timeOffset="43552.0629">6598 4266,'0'0,"25"-74,0 49,0 25,24 0,-24 0,0 0,0 0,0 0,-25 25,0 25,-50-26,25 1,-49 25,49-50,0 0,0 25,25-1,0 1,0 25,0-25,50-1,-50 1,0 0,25-25,0 25,-1 0,1-25,0 0</inkml:trace>
  <inkml:trace contextRef="#ctx0" brushRef="#br0" timeOffset="44391.8309">7219 4638,'0'-24,"24"-1,-24 0,25 25,0 25,-25 49,-25-49,0 25,1-50,-26 24,25 26,50-50,0 0,0 0,-1 0,26 0,-25 0,0 0,24 25,-24-25,0 0,0 0,24 0</inkml:trace>
  <inkml:trace contextRef="#ctx0" brushRef="#br0" timeOffset="44887.034">8335 4514,'0'75,"0"-50,0 49,0-24,0-26</inkml:trace>
  <inkml:trace contextRef="#ctx0" brushRef="#br0" timeOffset="45319.0611">8335 4390,'0'-24</inkml:trace>
  <inkml:trace contextRef="#ctx0" brushRef="#br0" timeOffset="45894.522">8335 4366,'0'24,"0"1,0 0,25-25,-25 25</inkml:trace>
  <inkml:trace contextRef="#ctx0" brushRef="#br0" timeOffset="47030.579">8484 4390,'24'0,"26"0,-25 0,0 0,-1 25,-24 25,0-25,0-1,0 26,50-50,-25 0,-25 25,0 24,0 1,49-25,-49 0</inkml:trace>
  <inkml:trace contextRef="#ctx0" brushRef="#br0" timeOffset="48560.2008">8608 4415,'0'25,"0"0,74 24,-74 1,25-25,24 0,-49 24,25-24,-25 0,25 0,25-75,-50 25,0 0,24-24,1-1,-25 25,25 25,0-24,0-1,-25 0,49 25,1 74,-50-49,0 50,0-51,0 26,0-25,0 0,0-1,49 1</inkml:trace>
  <inkml:trace contextRef="#ctx0" brushRef="#br0" timeOffset="62207.2889">10145 4043,'0'0,"-24"0,-1 0,0 0,-25 0,1 0,24 25,25 0,-25 0,25-1,-49 26,49-25,0 0,0 24,0-24,0 0,-25-25,25 25,0 24,0 1,0-25,0 24,0-24,0 25,0-26,0 1,25-25,-1 0,1 25,0-25,25 0,-26 0,26 0,-25 0,0 0,24 0,-49-25,0 0,25 1,-25-1,0-25,0 25,0 1,0-26,25 0,-25 26,0-26,0 25,0 0,0-24,0 24,0 0</inkml:trace>
  <inkml:trace contextRef="#ctx0" brushRef="#br0" timeOffset="63239.0325">10642 4242,'0'24,"0"1,0 0,0 0,0 0,0-1,24 1,1-25,0 25,25 0,-50 0,0 24,0-24,0 0,0 24,-25-49,0 0</inkml:trace>
  <inkml:trace contextRef="#ctx0" brushRef="#br0" timeOffset="63967.6022">10939 4490,'25'0,"25"0,-50-25,24 0,1 0,0 25,-25-25,0-24,-25 49,-24 0,24 0,0 25,0-1,25 1,0 0,0 25,0-26,0 1,0 0,0 0,25 0,25-25,-26 0,1 0,0 0,49 0,-24 0,0 0,-1-25</inkml:trace>
  <inkml:trace contextRef="#ctx0" brushRef="#br0" timeOffset="64422.2908">11708 4341,'0'0,"-49"0,24 0,-25 0,50 25,-25-1,25 26,0-25,0 0,0 24,0-24,0 0,0 0,25-1,0-24,25 0,-26 0,1 0</inkml:trace>
  <inkml:trace contextRef="#ctx0" brushRef="#br0" timeOffset="80126.2034">918 5457,'0'0,"-49"50,24-1,-25 26,0-51,26 51,-26-1,0-24,50-25</inkml:trace>
  <inkml:trace contextRef="#ctx0" brushRef="#br0" timeOffset="80791.0183">943 5482,'25'0,"0"0,49 25,-74 24,25 26,0-26,24 1,-49-25,0-1,0 1</inkml:trace>
  <inkml:trace contextRef="#ctx0" brushRef="#br0" timeOffset="81326.5674">844 5680,'0'-25,"0"-49,25 74,-1 0,1-25,0 25,0 0,0 0</inkml:trace>
  <inkml:trace contextRef="#ctx0" brushRef="#br0" timeOffset="81927.685">1389 5358,'0'0,"-24"0,-26 25,0-1,26 51,24-26,0 1,0 0,0-26,0 51,0-26,0-24,0 25,24-25,1 0,0-1,0 51,-25-50,0 24,-25-49</inkml:trace>
  <inkml:trace contextRef="#ctx0" brushRef="#br0" timeOffset="82206.1074">1191 5829,'0'0,"0"-25,0 0,0 1,50 24,-26 0,1 0,25-25,-25 25,-1 0,26 0</inkml:trace>
  <inkml:trace contextRef="#ctx0" brushRef="#br0" timeOffset="82695.7684">1662 5234,'0'0,"0"74,0 50,-25 0,25-25,-49 50,49-99,-50 49,50-49,0-25,0-1,0 1,0 0,75-25,-51 0,26 0,-50-25,25-24,-25 24,49 0,-49-25</inkml:trace>
  <inkml:trace contextRef="#ctx0" brushRef="#br0" timeOffset="83054.8224">1414 5655,'0'0,"0"-24,25 24,0 0,0 0,24 0,-24 0,0 0,0 0,24 0</inkml:trace>
  <inkml:trace contextRef="#ctx0" brushRef="#br0" timeOffset="83591.7564">1786 5730,'25'0,"0"0,0 0,-25-25,0 0,-25 25,0 0,-25 0,26 0,-1 0,0 0,0 0,25 50,0 24,0-49,0 50,0-51,0 1,25 0,0-25,0 0,24 0,-24 0,74-74,-74 49,25-25</inkml:trace>
  <inkml:trace contextRef="#ctx0" brushRef="#br0" timeOffset="84048.0419">2010 5779,'49'0,"-24"0,25 0,-1 25,-49 0,0 0,0 0,-25-25,1 0,-1 0,0 0,25-25,0 0,0 0,0-24,25-26,0 26,24 24</inkml:trace>
  <inkml:trace contextRef="#ctx0" brushRef="#br0" timeOffset="84998.0977">3076 5507,'25'0,"0"0,24-50,1 75,-50 24,0-24,0 0,0 0,0 24,-50 1,26-50,-26 25,25-25,0 49,1-49,-26 0,25 25,50-25,0 0,0 0,-1 0,26 0,24 0,-49 0,0 0,0 0,24 0,-24 25,0-25</inkml:trace>
  <inkml:trace contextRef="#ctx0" brushRef="#br0" timeOffset="85614.5141">4068 5383,'-49'0,"24"24,-25 1,25 25,1-1,24-24,0 25,0-25,0-1,0 1,49-25,-24 25,0 0,-25 0,0-1,0 1,-75 25,75-25,-24-25,-26 0,25 0</inkml:trace>
  <inkml:trace contextRef="#ctx0" brushRef="#br0" timeOffset="86390.4796">4118 5730,'0'0,"50"0,-26 0,-24-25,-24 25,-26 0,50 25,0 0,0-1,0 1,0 25,25-50,0 0,-1 0,26 0</inkml:trace>
  <inkml:trace contextRef="#ctx0" brushRef="#br0" timeOffset="86823.1964">4540 5631,'-25'0,"-25"0,50 24,0 26,-49-25,49 0,0 24,0-24,0 0,0 0,24-25,1 0,25 0,-25 0,49 0,-49 0,49 0,-49 0</inkml:trace>
  <inkml:trace contextRef="#ctx0" brushRef="#br0" timeOffset="88062.4481">5358 5779,'-25'0,"1"0,-76 100,51-1,-1-49,1-26</inkml:trace>
  <inkml:trace contextRef="#ctx0" brushRef="#br0" timeOffset="89374.3508">5780 5779,'0'-49,"25"-1,-25 1,49 24,-49 0,0-25,0-24,0 49,0 0,0 1,0-1,-25 25,1 0,-1 0,25 25,-25-1,25 51,25-75,0 25,-1-1,26 1,24-25,-49 0,25 0,-25 0,-1 0,1 0,-50 0,1 25,-1 0,25 24,-50-24,50 0,0 25,0-26,0 1,0 0,25-25,0 0,24 0,-24 0,0 0,0 0,49-25,-74-24</inkml:trace>
  <inkml:trace contextRef="#ctx0" brushRef="#br0" timeOffset="89888.3419">6226 5755,'50'-25,"-25"25,-25-25,0 0,0 0,0-24,-25 74,0 24,25 1,0-25,0-1,0 1,0 0,50-25,-25 0,-1 0,51-25</inkml:trace>
  <inkml:trace contextRef="#ctx0" brushRef="#br0" timeOffset="90238.4083">6549 5531,'0'0,"0"50,-50 49,50-49,0 99,0-75,-25-24,1-1,24 26,0-50,0 24</inkml:trace>
  <inkml:trace contextRef="#ctx0" brushRef="#br0" timeOffset="90768.1473">6598 5705,'25'-25,"0"25,0-25,74 50,-74 0,0-25,49 25,-74 0,0-1,-50 51,1-75,24 25,0-25,-24 25,24-1,0-24,50 0,0 0,-1 0</inkml:trace>
  <inkml:trace contextRef="#ctx0" brushRef="#br0" timeOffset="91543.2111">7169 5234,'-25'0,"-25"0,1 74,49 75,0-75,-25 26,25-51,0 26,0-51,0 1,0 25</inkml:trace>
  <inkml:trace contextRef="#ctx0" brushRef="#br0" timeOffset="92238.3252">7169 5581,'25'0,"24"25,-24 24,0-49,0 0,24 0,-24 0,25-24,-50-26,0-24,0 49,0 50,-50-1,25 51,-24-26,24 26,-25-1,26 1,-26-26,-25 26,75-26,-24-49,24 25,0 0</inkml:trace>
  <inkml:trace contextRef="#ctx0" brushRef="#br0" timeOffset="93143.9831">8285 5333,'0'25,"0"49,0-49,-25 49,25-24,0-25,0 0,0 24,50-49,-25 0,0 0,24 0,-49-25,50 1,-50-1,0-50,25 26,-25 24,0 0,24 0,-24 50,25-25,0 0,25 0,-1-25,-24-24,-25 24,0 0,0 0,0 1,-25-51</inkml:trace>
  <inkml:trace contextRef="#ctx0" brushRef="#br0" timeOffset="93671.1396">8856 5407,'-25'0,"0"50,25 0,-25-1,25 1,0-25</inkml:trace>
  <inkml:trace contextRef="#ctx0" brushRef="#br0" timeOffset="93950.4264">8781 5159</inkml:trace>
  <inkml:trace contextRef="#ctx0" brushRef="#br0" timeOffset="94430.5379">9054 5259,'-25'49,"25"1,0 24,0 1,0-26,0 26,0-51,0 1</inkml:trace>
  <inkml:trace contextRef="#ctx0" brushRef="#br0" timeOffset="94782.7374">9178 5259,'0'24,"0"26,0-25,0 0,0 49,0-24,0-26,0 1,0 0,0 25</inkml:trace>
  <inkml:trace contextRef="#ctx0" brushRef="#br0" timeOffset="96072.553">9848 5705,'49'-25,"-49"0,50-24,-25-1,0-24,24 24,-49 25,0 1,-49 24,24 0,25 24,0 1,0 25,0-25,74 24,-49-49,49 0,1 0,-1 0,-49 0,50 0,-26 0,-24-25,-25 50,-25 25,25-25,-49 24,49-24,0 49,0-49,49 0,1-25,-1 0,1 0,0-25,-1 0,-24-24,25-1,-1-24,-24 24,-25 25,0 1,0-1,0-25,0 100,0-1,-50-24,26 50,24-26,0-24,0 49,0-49,-50 25,75-50,24 0,26 0,-50 0,49 0,-24 0,-1 0,1-50,-25 50,24-25</inkml:trace>
  <inkml:trace contextRef="#ctx0" brushRef="#br0" timeOffset="96671.9472">11435 5507,'-49'0,"24"0,0 0,-25 24,1 1,49 25,0-25,0-1,0 26,25-50,-1 0,26 0,0-50,-25 1,-25 24,24 0,-24 0,0 1,0 73,25 1,0-50,25 0</inkml:trace>
  <inkml:trace contextRef="#ctx0" brushRef="#br0" timeOffset="97064.4681">11683 5457,'-24'0,"-26"50,50-26,0 1,-50 25,26-25,24-1,0 1,24-25,1 0,0 0,25 0,-26 0,1-25,0 25,0-49,-25-26</inkml:trace>
  <inkml:trace contextRef="#ctx0" brushRef="#br0" timeOffset="97592.0461">11832 5184,'0'50,"-25"-1,25 1,0 99,0-124,0 49,0-49,0 0,0 24,0-74,0-24,25 49,0 25,-25-1,25 26,0-50,-25 25,24-25,26 0,-25 0,24 0</inkml:trace>
  <inkml:trace contextRef="#ctx0" brushRef="#br0" timeOffset="98630.8477">1166 6821,'25'-25,"0"25,-25 25,0 25,0 0,0-1,0-24,25 25</inkml:trace>
  <inkml:trace contextRef="#ctx0" brushRef="#br0" timeOffset="99473.3099">1290 6548,'50'-24,"-50"-1,25 0,-1 25,1 0,0 0,-25-25,50 25,-26 0,-24 25,0 0,0 24,0-24,0 0,0 0,-49 0,-1-1,25 1,1 25,-1-25,25 24,25 26,24-50,1 24,-25-49,-1 25,1 0,25 0,-25-25,-1 49,26-49,-25 25,0-25,-1 0</inkml:trace>
  <inkml:trace contextRef="#ctx0" brushRef="#br0" timeOffset="100086.6692">1836 6821,'25'-25,"0"25,-1 0,1 0,25 0,-25 0,-1 0,-24 25,0 0,-49 25,24-1,-49-49,-1 25,1 0,24 0,25 0,75-25,74 0,0 0,-74 0,-26 0,1 0,0 0,0 0,0 0,-1 0</inkml:trace>
  <inkml:trace contextRef="#ctx0" brushRef="#br0" timeOffset="101016.805">3076 6449,'0'50,"0"24,0 1,0-1,0-24,0-1,0-24,0 50,0-1,0-24,0-26,0 1,0 25,0-25,25-25,25 0,-1 0,1-50,-25 25,-1 0,1-24,-25 24,0 0,-25 0,1 25,-1 0,-50 0,26 0,24 0,-49-49,49 49,0 0,25-50,0 25,0 0,0-24,0 24,0-25,25 50,49-24,-49 24,0 0,49 0,-24 0,-25 0,-1 0,1 0</inkml:trace>
  <inkml:trace contextRef="#ctx0" brushRef="#br0" timeOffset="101422.7184">3399 6648,'0'0,"24"0,51 0,-1 0,-74 49,0 1,25 24,-25 1,0-50,0-1,0 26,0-100,0-49,50 74,-26 0,-24-24,50 49,0-50</inkml:trace>
  <inkml:trace contextRef="#ctx0" brushRef="#br0" timeOffset="102047.4877">4242 6623,'-74'25,"49"-1,-25 76,50-76,0 51,0-50,0 0,0 24,25-49,25 0,-1 0,-24-25,49-24,-24 24,-25 0,-25-25,74 1,-74-1,0 25,-49 25,24 0,-50 0,26 0,-26 0,51 0,48 0</inkml:trace>
  <inkml:trace contextRef="#ctx0" brushRef="#br0" timeOffset="102895.697">4763 6548,'0'25,"0"50,0-51,0 51,0-50,25-75,-1 0,1 50,0 0,0 0,-25 25,25 25,-25-1,49 26,-49-1,25-49,-25 25,0-100,0-24,50 24,-25 25,24-49,-24 74,25 0,-26 0,1 0,0 0,-25 49,25-24,0 0,-1-25,1 0,0 50,25-50,-1 0,1 0,-25 0</inkml:trace>
  <inkml:trace contextRef="#ctx0" brushRef="#br0" timeOffset="103783.8831">6350 6672,'0'0,"-49"25,-1 25,1 24,49-24,0 74,-50-50,50-49,0 25,25-25,24-1,-24-24,50-24,24-26,-25-24,1 24,-26-24,-24 24,0-25,24 26,-49 24,0 0,0 50,0 25,0-26,0 1,0 0,0 25,0-25,0-1,0 26,0-25,0 0,0-1,50-24,-25 0,0 0,-1 0,51 0,-50-49,-25-1,0 1,49-26,-49 1,0 49,0 0</inkml:trace>
  <inkml:trace contextRef="#ctx0" brushRef="#br0" timeOffset="104438.2623">7144 6796,'25'0,"0"0,0 0,-1 0,1-24,-25-1,-25 0,-24 50,49 24,0-24,0 0,0 25,0-25,0-1,25-24,24-49</inkml:trace>
  <inkml:trace contextRef="#ctx0" brushRef="#br0" timeOffset="105088.5521">7392 6300,'0'0,"0"50,0-25,0 99,0-50,0-49,0 49,0 1,0-26,0-24,25-25,0 0,0 0,-1-25,1 1,0 24,-25-25,25 0,0 25,24 0,1 50,-50-26,0 1,25 25,-25-25,0 0,0-1,0 26,-25-50,-50 0,51 0,-51 0,50 0,-24-50,24 26</inkml:trace>
  <inkml:trace contextRef="#ctx0" brushRef="#br0" timeOffset="105854.5033">8707 6573,'0'0,"-25"0,-25 25,1 25,24-26,0 26,0 0,1-50,24 49,0-24,0 0,24 0,26 0,-25-25,24 0,1 0,0 0,-26 0,1 24,-25 1,0 0,0 0,-25-25,-49 0,24 0,26 0,-26 0</inkml:trace>
  <inkml:trace contextRef="#ctx0" brushRef="#br0" timeOffset="106454.4004">8955 6871,'25'0,"-1"0,1 0,0 0,0-25,-25 0,0 0,0 1,-25 24,0 0,0 0,-24 0,24 24,25 1,0 0,0 25,0-25,0-1,0 26,74-50</inkml:trace>
  <inkml:trace contextRef="#ctx0" brushRef="#br0" timeOffset="107078.7077">9128 6970,'0'0,"25"0,0 0,49-25,-49 1,0-1,-25 0,25 0,-25 0,0 0,0-24,0 24,50 25,-50 25,49-25,26 49,-51-49,26 0,-25 0,0 0,-25 50,-25-25,50-25</inkml:trace>
  <inkml:trace contextRef="#ctx0" brushRef="#br0" timeOffset="107462.6797">9699 6648,'25'24,"0"26,-1-25,1 24,-25-24,25-25,0 0,0 0,-1 0,1-25,-25 1,25-51,25 26,-50 24,49-50,-49 51,25-1</inkml:trace>
  <inkml:trace contextRef="#ctx0" brushRef="#br0" timeOffset="108031.7534">10195 6648,'0'0,"25"0,24 0,-24 0,0 0,25 0,-25 0,-25-25,-50 25,25 25,25-1,0 1,-50 25,50-25,25-1,25-24,-25 0,49 0,1 0,-51 0,26 0,24-74,-74 24,50-24,-25 49,-25-49,0 24</inkml:trace>
  <inkml:trace contextRef="#ctx0" brushRef="#br0" timeOffset="108470.8822">10741 6449,'0'50,"0"-1,0-24,0 0,25 0,-1-25,51 0,-26 0,26 0,-50 0,-1 0,1 0,-50 0,25 25,0 24,25-49,25 0,-50-25</inkml:trace>
  <inkml:trace contextRef="#ctx0" brushRef="#br0" timeOffset="110494.6309">496 3448,'-49'74,"24"-24,25-25,-25-1,25-73,25 24,0 25,24-25,-24 0,-25 50,50 0,-50 25,0-26,0 1,0 0,-25-25,0 0,0 0,1 0,24-25,0 0</inkml:trace>
  <inkml:trace contextRef="#ctx0" brushRef="#br0" timeOffset="111302.8652">348 4440,'49'0,"-49"25,0 0,0-1,0 1,-25-25,1 25,-1-25,25-25,0 0,0 1,0-1,25 25,-25 25,0-50</inkml:trace>
  <inkml:trace contextRef="#ctx0" brushRef="#br0" timeOffset="112207.3121">397 5755,'0'0,"25"0,-50 0,0 0,25-25,-24 0,24 0,0-24</inkml:trace>
  <inkml:trace contextRef="#ctx0" brushRef="#br0" timeOffset="113503.7437">447 8558,'0'24,"-50"-24,25 25,1-25,-1 0,-25 0,50-25,25 25,0 0,0 0,-1 0,-48 0,-1 0,0-24,25-1</inkml:trace>
  <inkml:trace contextRef="#ctx0" brushRef="#br0" timeOffset="120455.0331">18033 4167,'0'0,"0"25,75-25,-1 0,100 0,-25 0,-1 0,26 0,25 0,-1 0,-74 0,74 0,75 0,0 0,-74 0,-1 0,-124 0,1 0,-1 0,-49 0,0 0,0 0,24 0</inkml:trace>
  <inkml:trace contextRef="#ctx0" brushRef="#br0" timeOffset="122911.1867">1365 8012,'-25'25,"25"49,0-49,0 99,0-99,0 24,0-24,0 0,0 0</inkml:trace>
  <inkml:trace contextRef="#ctx0" brushRef="#br0" timeOffset="123967.4053">1365 8062,'24'-25,"1"-25,-25 0,25 50,0 0,0 0,-1 0,1 0,-25 25,0 25,-25-50,1 0,-26 25,25-25,0 0,1 0,-26 49,25-49,0 0,-24 0,74 25,99 74,-50-74,50 50,0-1,-99-24,24-26</inkml:trace>
  <inkml:trace contextRef="#ctx0" brushRef="#br0" timeOffset="124592.5158">1761 8409,'0'-50,"0"25,0-24,0 24,0 0,0 0,0-24,-24 49,-1 0,0 0,-25 0,26 49,-1-49,0 100,25-76,0 1,0 0,0 0,0 24,0-24,25 25,0-50,-1 0,51 0,-26 25,-24-25,50 0,-50 0,-1 0,26 0,-25 0,24-25</inkml:trace>
  <inkml:trace contextRef="#ctx0" brushRef="#br0" timeOffset="124928.0986">2084 8334,'0'100,"-25"-76,25 51,0-50,0 49,0-49,-25 24,25-24,0-74</inkml:trace>
  <inkml:trace contextRef="#ctx0" brushRef="#br0" timeOffset="125406.3511">2034 8359,'0'-25,"25"25,0 0,0 0,0 0,-50 0,-25 0,25 50,1-50,-1 0,0 0,0 0</inkml:trace>
  <inkml:trace contextRef="#ctx0" brushRef="#br0" timeOffset="125871.11">2307 7739,'0'74,"0"-24,0 24,0 1,0 49,0-50,0 1,0-1,0-49,0 0,0 0</inkml:trace>
  <inkml:trace contextRef="#ctx0" brushRef="#br0" timeOffset="126495.7934">2481 8161,'0'0,"0"49,25-24,-25 0,0 0,0 0,24-25,-24 24,50-24,-25 0,0 0,-25-24,0 98,0-24,-25 24,25-49,-50 49,50-24,-25 24,1-24,24-1,-25-49,0 25,25-50</inkml:trace>
  <inkml:trace contextRef="#ctx0" brushRef="#br0" timeOffset="127246.3221">3175 8161,'0'25,"0"24,0 1,25-50,0 25,0-25,0 0,-1 0,26 0,0-25,-50 0,0 0,0 0,24 25,1 0,0 50,0-25,0-25,-1 0,1 0,-25-25,25-49,-25 24</inkml:trace>
  <inkml:trace contextRef="#ctx0" brushRef="#br0" timeOffset="127729.5273">3795 8012,'-24'0,"-26"25,50 0,-50 74,50-50,0 1,0 24,0-49,0 0,0 0,-24-25</inkml:trace>
  <inkml:trace contextRef="#ctx0" brushRef="#br0" timeOffset="128070.7605">3523 7962</inkml:trace>
  <inkml:trace contextRef="#ctx0" brushRef="#br0" timeOffset="128766.426">4168 8012,'0'74,"0"1,0-50,0 24,0 26,0-51,0 1,0 25</inkml:trace>
  <inkml:trace contextRef="#ctx0" brushRef="#br0" timeOffset="129246.6608">4316 7913,'25'0,"-25"24,0 1,0 50,0-26,0 26,0-50,0 49,0-49,0 0,0 24,0-24,0 0</inkml:trace>
  <inkml:trace contextRef="#ctx0" brushRef="#br0" timeOffset="138135.6399">5259 8409,'74'0,"-49"0,50-25,-51-49,-24 24,50-24,0-1,-50 1,0 49,0-25,0 75,0 0,0 0,0 0,0-1,0 1,0 0,0 0,0 0,0-1,49 1,-24-25,49 0,-24 0,49 0,-74 0,25 0,-26 0,-24-25,-24 50,-51 25,26-25,24-25,0 49,-25-24,50 0,25-25,50 0,-51 0,1 0,50 0,-51 0,26 0,-25 0,24 0,-24-50,0 1,-25 24,0-25,25 25,-25 1,-25 73,25-24,-25 74,25-74,0 0,0 0,25-25,25 0</inkml:trace>
  <inkml:trace contextRef="#ctx0" brushRef="#br0" timeOffset="138736.1697">6400 8186,'-25'0,"0"0,1 0,24 24,-25 51,25-50,0 24,0 1,49-50,1 0,-25 0,0 0,24-25,-24-25,-25 26,0-1,50 50,-50-1,24 1,1 0,0 0,0-25,49 0,1 0,-51 0</inkml:trace>
  <inkml:trace contextRef="#ctx0" brushRef="#br0" timeOffset="139055.8359">6970 8161,'0'0,"-24"25,-26 49,25-24,25 24,-49 0,49-49,0 50,24-75,1 0,50 0,-1 0,0 0,1 0,-25 0,24-25,-49-25</inkml:trace>
  <inkml:trace contextRef="#ctx0" brushRef="#br0" timeOffset="139399.9013">7392 7813,'0'0,"0"124,0-49,0-1,0-24,0 24,0 1,0-50,0-1,0 1,0-74,25-1</inkml:trace>
  <inkml:trace contextRef="#ctx0" brushRef="#br0" timeOffset="139534.5415">7467 8260,'0'0,"24"25,-24 49,25 1,-25-1,0-49</inkml:trace>
  <inkml:trace contextRef="#ctx0" brushRef="#br0" timeOffset="140543.6046">8533 7962,'0'75,"0"24,0 0,0-24,0 123,0-173,0 0,0-50</inkml:trace>
  <inkml:trace contextRef="#ctx0" brushRef="#br0" timeOffset="141446.2171">8583 7888,'25'0,"-1"-50,26 50,-25 0,-25 25,0 49,0 1,-50-50,1 24,24-24,0 0,25 0,-25-25,0 49,1-49,24 25,0 0,0 0,49 0,26 24,-1-49,-24 0,-1 50</inkml:trace>
  <inkml:trace contextRef="#ctx0" brushRef="#br0" timeOffset="142097.6248">8880 8310,'0'49,"0"26,0-1,0 0,0-49,0 25,-24-25,24-75</inkml:trace>
  <inkml:trace contextRef="#ctx0" brushRef="#br0" timeOffset="143110.9143">9997 7789,'0'0,"0"24,49 51,-49-26,25 26,-25-1,0-49,0 50,0-51,0 51,0-26,0-24,0 0,0 25,0-26,0 1,0 0,0 25,25-50,0 0,-1 0,1-25,-25 0,0 0,0 0,0-49,-25 49,-24-24,24 49,-25 0,26-25,-51 0,50 25,25-25,-24 25,-1-25,25 1,0-1,0 0,25 25,-25-25,24 0,26 1,-25 24,0-50</inkml:trace>
  <inkml:trace contextRef="#ctx0" brushRef="#br0" timeOffset="143599.0233">10369 8012,'25'0,"49"50,-74-26,25 1,-25 50,0-26,0-24,0 0,0 0,0-1,0-48,0-51,0 50,0-49,0 49,0-24,0-1,25 50,-1 0,1 0</inkml:trace>
  <inkml:trace contextRef="#ctx0" brushRef="#br0" timeOffset="144134.587">10691 8012,'25'0,"-25"25,0 0,0-1,0 26,25 0,24-26,1 1,-25-25,0 0,-1 0,1 0,-25-74,0 24,0-24,0 49,0 0,0 0,-25 0,1 25,-1 0,-50 0,-73 0,123 0</inkml:trace>
  <inkml:trace contextRef="#ctx0" brushRef="#br0" timeOffset="144958.8559">11038 7863,'25'0,"-25"25,0 0,0 49,0-24,0 24,0 1,0-100,0 0,25-25,0 26,-25-1,25 25,24 0,-24 0,0 0,-25 49,0-24,0-50,0-49,49 24,-24 50,0-25,25 25,-25 50,-1 0,-24-1,0 26,0-50,0-1,0 1,0 25,0-25,-24-25</inkml:trace>
  <inkml:trace contextRef="#ctx0" brushRef="#br0" timeOffset="145678.9428">8558 8830,'0'0,"149"0,-25 0,74-24,-49-26,50 50,-100-50,-74 50,-1 0</inkml:trace>
  <inkml:trace contextRef="#ctx0" brushRef="#br0" timeOffset="146622.4172">1761 9178,'0'99,"0"-25,0 1,0 24,0-49,0 24</inkml:trace>
  <inkml:trace contextRef="#ctx0" brushRef="#br0" timeOffset="147446.8162">1836 9054,'74'-25,"-24"25,-25 0,0 0,-1 0,-24 50,0-26,0 1,0 0,0 25,0-1,-24-24,-1 0,0 0,-25 24,26-24,-1 0,25 0,0-1,0 1,25 0,-1 25,26-50,0 24,-1-24</inkml:trace>
  <inkml:trace contextRef="#ctx0" brushRef="#br0" timeOffset="148014.7314">2258 9451,'49'-50,"-24"25,0 25,24 0,-49 25,0 25,0 49,-49-25,24-49,-49 49,24-24,50-25,-50-25,26 0,73 0,26 0,-1 0,0 0,-49 0</inkml:trace>
  <inkml:trace contextRef="#ctx0" brushRef="#br0" timeOffset="148454.555">3498 9252,'0'25,"0"49,0 1,0-50,0 49,0-24</inkml:trace>
  <inkml:trace contextRef="#ctx0" brushRef="#br0" timeOffset="148790.6563">3423 9029</inkml:trace>
  <inkml:trace contextRef="#ctx0" brushRef="#br0" timeOffset="149639.2539">3845 9203,'25'0,"-25"24,49 51,-49-1,0-49,0 0,25-100,-25 51,75-100,-26 74,1 25,-25 25,-25 25,0 49,0-24,0 24,0-24,0-25,0 0,0 24</inkml:trace>
  <inkml:trace contextRef="#ctx0" brushRef="#br0" timeOffset="150342.8823">4614 9376,'25'0,"0"0,24 0,-24 0,0 0,24 0,-24 0,0 0,0 0</inkml:trace>
  <inkml:trace contextRef="#ctx0" brushRef="#br0" timeOffset="156254.4774">5929 9252,'0'25,"0"25,0-1,0 1,-25 24,25-49,0 0,0 49,0-24,0-25,0-1,0 26,0-25,0 0,0-1,0 26,0-25,-25-25,25-50,0 25</inkml:trace>
  <inkml:trace contextRef="#ctx0" brushRef="#br0" timeOffset="157574.9443">6326 9401,'-25'0,"-25"0,50 25,-25 0,25 24,-24 1,-1-50,25 49,0-24,0 25,25-50,24 0,-24 0,0 0,24 0,-24 0,0 0,0 0,24 0,1-25,-25 0,-25 0,25 25,-25-24,0-26,0 25,0 0,-25-24,0 49,-25 0,26 0,-1 0,-25 0,25 0,1 0,-1 0,-25 0,25 0,-24 0,24 0</inkml:trace>
  <inkml:trace contextRef="#ctx0" brushRef="#br0" timeOffset="158478.9735">7045 8855,'-25'0,"0"0,0 25,1 49,-1-24,25 0,0-25,0 49,0-24,0-26,0 1,0 0,49-25,-24 0,0 0,0 0,49 0,-74-25,0-24,-49 49,24 0,0 0,-25 0,1 49,24-49</inkml:trace>
  <inkml:trace contextRef="#ctx0" brushRef="#br0" timeOffset="159566.1952">7591 9128,'-25'0,"-25"25,50 49,0-49,0 74,0-49,-25 24,25-24,0 24,0-49,0 0,-49 25,74-50,-1-25,1 0,0 0,25-24,-26 49,26 0,-25 0,0 0,-1 0,-48 24,-76 26,76-50,-1 0,0 0</inkml:trace>
  <inkml:trace contextRef="#ctx0" brushRef="#br0" timeOffset="160000.0082">7938 9401,'0'25,"0"0,0-1,0 26,0 24,0-49,0 0,0 25,0-26,0-48</inkml:trace>
  <inkml:trace contextRef="#ctx0" brushRef="#br0" timeOffset="160415.8959">7888 9103,'0'-24,"50"48,-75-24,0 0,0 0</inkml:trace>
  <inkml:trace contextRef="#ctx0" brushRef="#br0" timeOffset="161038.7756">8260 9227,'25'0,"-25"50,0-25,0 49,0 1,0-1,-25-74,25 25,0 24,0-24,0 0,0 0,0 0,25-25,0 0,25 0,-26 0,1-25,-25 0</inkml:trace>
  <inkml:trace contextRef="#ctx0" brushRef="#br0" timeOffset="161407.2993">8236 9500,'0'-25,"0"1,24-1,1 25,0 0,25 0,-26 0,1 0,25 0</inkml:trace>
  <inkml:trace contextRef="#ctx0" brushRef="#br0" timeOffset="161950.8463">8806 9302,'0'0,"-50"0,50 25,-24 24,24-24,0 0,24 0,1-25,0 0,0 24,-25 1,0 0,0 0,0 0,0-1,-25-24,0 0,-49 0,49 0,-25 0</inkml:trace>
  <inkml:trace contextRef="#ctx0" brushRef="#br0" timeOffset="165422.4482">5829 10269,'50'0,"24"0,1 0,-1 0,1 0,-1 0,50 0,-99 0,49 0,50 0,-49 0,49 0,-50 0,50 0,-49 0,-1 0,-24 0,-25 0,49 0,-49 0,49 0,-24 0,-25 0,49 0,25-25,0 1,-24 24,24 0,25-50,0 50,-74-25,24 25,-49 0,49 0,-49 0,25 0,-25 0,49 0,-49 0,0 0,24 0,26 0,-1 0,-49 0,49-49,-49 49,25 0,24 0,-49 0,0-25,24 25,-24 0</inkml:trace>
  <inkml:trace contextRef="#ctx0" brushRef="#br0" timeOffset="166670.2513">6003 10592,'0'49,"0"-24,0 49,0-49,0 50,0-51,0 26,0-25,0 0,0 24,0-24,0 0,0 0</inkml:trace>
  <inkml:trace contextRef="#ctx0" brushRef="#br0" timeOffset="168103.0889">6623 10567,'-25'0,"-49"0,24 0,26 0,-1 0,-25 0,50 25,-25-25,1 0,-1 24,25 1,0 0,0 0,0 49,25-74,-25 25,0 25,0-26,0 1,49-25,-24 0,0-25,0 1,-1 24,26-25,-25 25,0 0,24 0,-24 25,-25-1,0 1,0 0,0 25,0-26,0 1,0 0,-50 0,26-25,-51 25,26-1,24-24,0 0,0 0</inkml:trace>
  <inkml:trace contextRef="#ctx0" brushRef="#br0" timeOffset="168710.7737">7367 10592,'-49'24,"24"1,-74 74,99-49,-75 0,50 24,-49 0,49-49,0 0,1 0,-1 0</inkml:trace>
  <inkml:trace contextRef="#ctx0" brushRef="#br0" timeOffset="169272.8393">6946 10815,'24'-25,"26"25,-25 50,0-26,24 1,-49 0,0 0,50 0,-50-1,25-24,-25 25,25 0,-1-25,26 0,-25 0,0 0,-1 0</inkml:trace>
  <inkml:trace contextRef="#ctx0" brushRef="#br0" timeOffset="169702.6904">7789 10592,'-25'0,"25"74,0-49,0 49,0 1,0-51,0 26,0-25,0 0,0-1</inkml:trace>
  <inkml:trace contextRef="#ctx0" brushRef="#br0" timeOffset="170408.8339">8087 10641,'0'0,"-25"0,0 0,0 75,25-51,0 1,0 25,0-25,0-1,25 1,0-25,0 0,24 0,1-49,-25 24,-25 0,0 0,0-24,0 24,0 0,0 0,0 0,-50 25,25 0,0 0,50 0,0-24</inkml:trace>
  <inkml:trace contextRef="#ctx0" brushRef="#br0" timeOffset="170990.5882">8434 10195,'-50'74,"1"25,49-24,0-50,0-1,0 26,0-25,0 0,0-1,74-24,-49 0,25-49,-26 49,26-50,-50 25,0-24,0 24,0 0,-25 25,-24 0,-26 50,26-25,49 24,-25-24</inkml:trace>
  <inkml:trace contextRef="#ctx0" brushRef="#br0" timeOffset="171783.9102">8930 10368,'0'50,"0"-25,0 49,0 25,-25-74,25 50,0-51,0 1,25-50,25 1,-26 24,1-25,0 25,0 0,0 0,-1 0,-24 25,0-1,0 1,-24 0,-26 0,25-25,0 0,-24 0,49-25,0 0</inkml:trace>
  <inkml:trace contextRef="#ctx0" brushRef="#br0" timeOffset="172200.2366">9302 10542,'0'50,"0"-1,0 1,0 24,0 1,0-51,0 51,0-50,0-75,0-24</inkml:trace>
  <inkml:trace contextRef="#ctx0" brushRef="#br0" timeOffset="172431.5889">9228 10592,'0'-50</inkml:trace>
  <inkml:trace contextRef="#ctx0" brushRef="#br0" timeOffset="173255.9509">9625 10220,'0'24,"0"51,0-26,0 26,0-1,0 1,0-1,-50-49,50 0,0 24,25-49,24 0,-24 0,0 0,0 0,0 0,-1 0,-24-25,0 1</inkml:trace>
  <inkml:trace contextRef="#ctx0" brushRef="#br0" timeOffset="173560.2285">9525 10468,'0'0,"0"-25,25 0,0 25,25 0,-26-50,1 50,25 0,-25 0,-1 0</inkml:trace>
  <inkml:trace contextRef="#ctx0" brushRef="#br0" timeOffset="174094.6839">9947 10344,'0'49,"-25"-49,0 25,25 0,0 0,25-25,0 0,25 0,-1 24,-49 26,-25-25,1-25,-26 0,0 0,1 49,24-49,-25 0,26 0</inkml:trace>
  <inkml:trace contextRef="#ctx0" brushRef="#br0" timeOffset="174630.2512">10269 10046,'0'74,"-24"1,-26 74,-49 24,99-98,-50 24,-24 25,24-50,50-24,-25-1,1 1,24-25</inkml:trace>
  <inkml:trace contextRef="#ctx0" brushRef="#br0" timeOffset="175359.2393">10518 10616,'0'50,"-25"-50,25 25,-25 24,25-24,25 25,0-50,24 0,-24 25,-25 24,0-24,0 0,-25-25,0 25,-24-25,-1 0,25 0,-24 0,49-25</inkml:trace>
  <inkml:trace contextRef="#ctx0" brushRef="#br0" timeOffset="176080.3111">10642 10716,'24'0,"1"0,25 0,-25 0,-1 0,26 0,-25 0,0 0,-1 0,-24-25,-49 0,24 25,0 0,-49 0,24 0,50 25,-25 0,25-1,0 1,0 25,0-25,0-1,0 26,0-25,50-25,-25 0,0 0,-1 0,1 0</inkml:trace>
  <inkml:trace contextRef="#ctx0" brushRef="#br0" timeOffset="177070.8243">11138 10666,'-25'0,"0"0,0 0,25 50,-25-1,25 1,0-25,0-1,0 1,0 25,25-50,0 0,0 0,24 0,-49-25,25 25,-25-25</inkml:trace>
  <inkml:trace contextRef="#ctx0" brushRef="#br0" timeOffset="179343.3579">4564 12030,'75'0,"-1"0,50 50,-25-50,-24 0,-1 0,-49 25,0-25</inkml:trace>
  <inkml:trace contextRef="#ctx0" brushRef="#br0" timeOffset="179790.8879">4564 12278,'0'0,"50"0,74 0,-50 0,1 0,49 0,-74 0,24 0,-49 0</inkml:trace>
  <inkml:trace contextRef="#ctx0" brushRef="#br0" timeOffset="180470.5626">6276 11633,'0'50,"0"0,0 24,0 0,0 1,0-50,0-1,0 1,0 25</inkml:trace>
  <inkml:trace contextRef="#ctx0" brushRef="#br0" timeOffset="180974.7407">5755 12229,'50'0,"74"0,49 0,-49 0,50 0,-100 0,1 0,-1 0,-49 0,0 0</inkml:trace>
  <inkml:trace contextRef="#ctx0" brushRef="#br0" timeOffset="181591.8609">5904 12402,'0'25,"0"0,0 49,0-24,0-25,0 0,0 24,25-49,-1 0,1 0</inkml:trace>
  <inkml:trace contextRef="#ctx0" brushRef="#br0" timeOffset="182886.522">6474 12402,'-49'0,"-1"0,25 0,1 0,-1 25,-25-25,50 25,0 0,0 0,0-1,0 26,25-50,0 0,0 0,24 0,-24 0,0 0,24-25,-24 25,25 0,-50 50,0-25,0-1,0 26,0-25,0 0,-25 24,0-49,-24 0,-26 0,50 0,1 0,-26 0</inkml:trace>
  <inkml:trace contextRef="#ctx0" brushRef="#br0" timeOffset="183775.4508">7516 11782,'-49'50,"49"-25,-25-1,25 26,-25-50,25 25,0 0,0-1,0 26,50-50,-50 25,0 0,0-1,-25 26,0-50,-25 0,-24 0,49 0,0 0,-49-25</inkml:trace>
  <inkml:trace contextRef="#ctx0" brushRef="#br0" timeOffset="184592.2839">7715 11981,'49'0,"-24"0,0 0,0 0,24-25,-49 0,0 0,-49 25,24 0,-25 0,25 0,25 50,0-25,0-1,0 26,0-25,50-25,24 0,-49 0,0 0,25 0</inkml:trace>
  <inkml:trace contextRef="#ctx0" brushRef="#br0" timeOffset="185110.4119">8335 11881,'-50'25,"25"25,25-25,0-1,-49 26,49-25,0 0,0-1,0 1,25-25,-1 0,26 0,-25 0,0 0,-1 0</inkml:trace>
  <inkml:trace contextRef="#ctx0" brushRef="#br0" timeOffset="190158.7334">4738 13395,'-25'49,"50"-49,0 0,-25 25,49-25,-24 0,0 0,25 0,-26 0,1 0,0 0</inkml:trace>
  <inkml:trace contextRef="#ctx0" brushRef="#br0" timeOffset="190798.8759">4564 13643,'75'0,"49"0,25 0,0 49,-1-49,-123 0,50 0</inkml:trace>
  <inkml:trace contextRef="#ctx0" brushRef="#br0" timeOffset="191519.6543">5978 13395,'0'0,"-74"0,24 0,1 24,24 26,0-25,25 0,0-1,0 51,0-50,-50 24,50-24,0 0,0 24,25-49,0 0,25 0,-26 0,1 0,25 0,-50-24,25 24,-1-50,1 50,-25-25,25 25,-25-49,0 24,0 0,0 0,0-24,0 24</inkml:trace>
  <inkml:trace contextRef="#ctx0" brushRef="#br0" timeOffset="192487.107">6276 13692,'25'0,"-50"0</inkml:trace>
  <inkml:trace contextRef="#ctx0" brushRef="#br0" timeOffset="218078.8863">6772 13295,'-25'0,"0"0,-24 0,24 0,0 0,25 25,-25 0,25 0,-24 24,24-24,0 50,0-51,0 26,0-25,0 0,0-1,24 1,1-25,0 0,25 0,-26 0,1 0,0 0,25 0,-26 0,1 0,-25-25,0-24,0 24,0 0,25-49,-25 49,0 0,0-24,0 24,0 0,-25 0,0 25,25-25</inkml:trace>
  <inkml:trace contextRef="#ctx0" brushRef="#br0" timeOffset="219158.6163">7392 13047,'-25'0,"1"0,24 25,-25 0,25 0,-25-25,25 24,-25-24,25 25,0 0,0 25,-49-25,49-1,0 26,0-25,0 0,0-1,-25-24,25 25,0 25,0-25,0-1,0 26,25-50,-1 0,26 0,-25 0,0 0,-1 0,1 0,-25-50,0 1,-25 24,1 25,-1 0,0 0,0-25,0 25,1 0,-26 0,-25 50,51-50,-26 25,25-25,0 24</inkml:trace>
  <inkml:trace contextRef="#ctx0" brushRef="#br0" timeOffset="220014.8263">8236 13047,'-50'0,"0"0,50 25,-25 0,25 0,0 24,0-24,0 0,50-25,-25 0,-25 25,0 0,25-1,0-24,-25 50,0-25,0 0,-50-1,-25 1,51-25,-1 0,-25 0,25 0</inkml:trace>
  <inkml:trace contextRef="#ctx0" brushRef="#br0" timeOffset="220752.0551">8459 13271,'0'0,"0"-25,25 25,-25-25,24 0,-24 0,0 0,-49 25,24 25,25 0,-50 25,50-25,0-1,0 1,25-25,0 0,0 0</inkml:trace>
  <inkml:trace contextRef="#ctx0" brushRef="#br0" timeOffset="221287.1524">8806 13122,'0'-25,"-25"25,0 0,1 25,24-1,0 1,-25 50,25-50,0 24,0-24,0 0,0 0,49-25,-24 24,25-24,-25 0,24 0,-24 0,25-24</inkml:trace>
  <inkml:trace contextRef="#ctx0" brushRef="#br0" timeOffset="223704.1587">422 15106,'25'0,"0"0,-50 0,0 0,0 0,25-25,0 0,0-49,0 49</inkml:trace>
  <inkml:trace contextRef="#ctx0" brushRef="#br0" timeOffset="224448.1164">1117 14635,'0'74,"0"1,0-26,-50 26,50-51,0 1,-25-25,25-25,0-49,0-25,0 24,0 1,0 0,0-1,0 1,0-1,25 26,25-1,-50 25,49-24,-24 49,25 0,-26 0,1 0,0 0,0 24,-25 1,0 0,25 25,-25-26,0 26,-25-50</inkml:trace>
  <inkml:trace contextRef="#ctx0" brushRef="#br0" timeOffset="224831.0935">720 14759,'24'0,"26"0,-25 0,0 0,0 0,99 0,-75-25,-24 25,0 0,24 0</inkml:trace>
  <inkml:trace contextRef="#ctx0" brushRef="#br0" timeOffset="225318.657">1439 14536,'0'0,"50"0,-26 24,-24 1,0 25,0-75,0-49,0 49,0 0,0-49,50 24</inkml:trace>
  <inkml:trace contextRef="#ctx0" brushRef="#br0" timeOffset="225918.0531">1687 14461,'0'0,"-25"25,-49 49,74-49,-25 25,25-1,0-24,0 25,0-25,0-1,0 1,25-25,0 0,-1 0,1-25,25 1,-25-26,-1 0,-24 26,0-1,0-25,0 25,0 1,0-1,-49 0,-1 25,25 0,1 0</inkml:trace>
  <inkml:trace contextRef="#ctx0" brushRef="#br0" timeOffset="226935.8993">1861 14635,'25'49,"-25"-24,0 0,0 0,24-25,1-25,0 0,25 0,-26 25,1 0,0 0,0 0,-25 50,0-25,0 0,0-75,0 25,49-49,-49 49,25 0,74-24,-74 49,0 0,0 0,0 49,-25-24,0 0,0 24,0-24,0 0,0 0,0 0</inkml:trace>
  <inkml:trace contextRef="#ctx0" brushRef="#br0" timeOffset="227543.3037">3324 14436,'25'50,"-25"0,0 74,0-50,0 0,0 1,0-50,0-1,-25 1</inkml:trace>
  <inkml:trace contextRef="#ctx0" brushRef="#br0" timeOffset="228359.6902">3349 14362,'0'0,"50"0,-26 0,1 0,0 0,25 0,-26 0,1 0,25 0,-50 25,0 0,0-1,0 26,0 0,-25-26,-25 1,26-25,-26 25,50 0,-74-25,49 25,0-25,-25 24,50 1,0 0,0 0,0 0,50-1,0 1,-26 0,1 0,0 0,0-25</inkml:trace>
  <inkml:trace contextRef="#ctx0" brushRef="#br0" timeOffset="229040.8833">3647 14759,'0'0,"24"-25,-24 0,25 25,0 0,0 0,0 0,-25 25,0 0,0 0,0 24,0-24,-25 0,0 24,-25 1,1-25,24 24,75-49,49 0,-99-24,49 24,-24 0,0 0,0 0,-25-25</inkml:trace>
  <inkml:trace contextRef="#ctx0" brushRef="#br0" timeOffset="229582.507">4614 14536,'0'24,"0"1,0 74,0-74,0 50,0-26,0-24,0 25,0-26,25 1,0-25,-1 0,26 0,0-25</inkml:trace>
  <inkml:trace contextRef="#ctx0" brushRef="#br0" timeOffset="229976.3289">4688 14759,'0'-25,"0"0,25-49,25 49,-25 25,-1 0,1 0,25 0,-1 0</inkml:trace>
  <inkml:trace contextRef="#ctx0" brushRef="#br0" timeOffset="230502.8906">5011 14610,'-50'0,"25"50,1-26,24 1,0 0,24 25,1-50,50 0,-26 0,1-25,-50 0,25-25,-25 26,0-1,-50 0,25 25,1 0,-26 0</inkml:trace>
  <inkml:trace contextRef="#ctx0" brushRef="#br0" timeOffset="232390.4254">14511 14139,'-50'0,"1"24,24-24,25 25,-25 0,-24 25,49-26,-25 51,-25-50,50 49,0-49,0 25,0-26,0 1,0 0,25-25,0 0,0 0,24 0,-24 0,0 0,0 0,-1-25,1 25,0-49,0 24,25 25,-50-25,24 25</inkml:trace>
  <inkml:trace contextRef="#ctx0" brushRef="#br0" timeOffset="233862.5981">6226 14412,'0'0,"-49"0,-1 0,0 24,1 1,24 0,0 25,25-26,-25-24,1 50,-1-50,25 25,0 0,0 24,0-24,0 0,0 24,0-24,0 0,49-25,26 0,-26 0,-24 0,0 0,50 0,-75-50</inkml:trace>
  <inkml:trace contextRef="#ctx0" brushRef="#br0" timeOffset="234343.2026">6673 14759,'0'0,"0"25,-25-1,25 26,0-25,0 0,0 24,-25-49,25 25,-25 0,1 0,-1-1</inkml:trace>
  <inkml:trace contextRef="#ctx0" brushRef="#br0" timeOffset="235615.8794">7491 14734,'75'0,"-50"0,-1 0,1 0,0-50,25 26,-50-1,0-50,24 26,-24-26,0 51,0-1,0-25,-24 50,-1 0,0 0,25 25,0 25,25-50,49 24,-49-24,49 0,-24 0,-25 0,0 0,24 0,-98 25,49 0,0 49,-25-74,25 25,25 0,49-25,0-25,1-24,-50 24,24-25,-49 25,0 1,0-26,0 25,-24 25,-26 0,0 0,50 25,0 0,0 0,0-1,0 26,25-50,0 0,25 0,-26 0,1 0</inkml:trace>
  <inkml:trace contextRef="#ctx0" brushRef="#br0" timeOffset="235959.5489">8384 14337,'0'0,"-24"25,-1 25,25 24,0 25,-25 0,0-49,25 24,0 1,0-1,-25-74,25 25,0 25,-24-50,24-50</inkml:trace>
  <inkml:trace contextRef="#ctx0" brushRef="#br0" timeOffset="236430.3182">8236 14387,'0'-50,"24"50,1 0,0 0,25 0,-26 0,51 0,-50 0,-1 0,-24 25,0 0,0 0,0 24,0 1,-49-25,24-25</inkml:trace>
  <inkml:trace contextRef="#ctx0" brushRef="#br0" timeOffset="236807.286">8756 14064,'-24'0,"-1"25,25 49,0 1,-25-1,25-49,0 99,0-74,0-25,0-1</inkml:trace>
  <inkml:trace contextRef="#ctx0" brushRef="#br0" timeOffset="237382.9489">8856 14412,'24'0,"1"24,0-24,25 0,-26-24,26-26,-25 0,0 25,-25 1,-25 73,0 26,25-1,-25-74,0 50,1-1,24-24,0 0,-25 0,25 24</inkml:trace>
  <inkml:trace contextRef="#ctx0" brushRef="#br0" timeOffset="238750.4549">769 15453,'0'0,"25"25,-25 50,0-51,0 1,0 0,0 49,0 1,25-75,0 25,0-25,-1 0,26 0,0-75,-26 26,-24 24,25 0,-25 0,25 50,0-25,-25 25,49-25,-24 0,0 0,0 0,24 0,1 0,-50-25,25-25,-25 26,0-26,0-24,0 24,0 25,0 0</inkml:trace>
  <inkml:trace contextRef="#ctx0" brushRef="#br0" timeOffset="239199.6754">1687 15528,'-25'0,"-24"0,49 25,0-1,-25 26,25-25,25 0</inkml:trace>
  <inkml:trace contextRef="#ctx0" brushRef="#br0" timeOffset="239454.9918">1588 15205,'25'0,"-1"0</inkml:trace>
  <inkml:trace contextRef="#ctx0" brushRef="#br0" timeOffset="239888.3378">1861 15354,'25'75,"-25"-1,0 0,0 1,0-50,0-1,24 1,1-25</inkml:trace>
  <inkml:trace contextRef="#ctx0" brushRef="#br0" timeOffset="240199.5081">2158 15304,'0'50,"0"49,-24-49,-26 74,50-74,-25-26,25 1,0 25,25-50,0 0</inkml:trace>
  <inkml:trace contextRef="#ctx0" brushRef="#br0" timeOffset="240880.6887">3324 15429,'50'0,"-1"24,-24 26,0 0,-25-1,0 26,0-51,0 1,0 0,0-50,0 0,0 1,0-1,0-25,0 25,50-49,-26 24,-24 26,25-26,0 25,0 0</inkml:trace>
  <inkml:trace contextRef="#ctx0" brushRef="#br0" timeOffset="241448.2445">3721 15478,'0'0,"25"0,24 0,-24 0,0-49,0 49,-25-25,0-25,-50 50,-24 25,74 25,-25-26,25 1,0 0,0 25,50-26,-26 1,1 0,0-25,0 0,49 0</inkml:trace>
  <inkml:trace contextRef="#ctx0" brushRef="#br0" timeOffset="242046.6013">4168 15429,'-25'-25,"0"25,-49 25,49 24,25-24,0 0,0 0,0-1,25-24,-1 0,51-24,-75-1,25 25,-25-25,24 25,1 0,0 25,25 0,-50-1,24-24</inkml:trace>
  <inkml:trace contextRef="#ctx0" brushRef="#br0" timeOffset="242383.6994">4440 15503,'-49'0,"24"50,0-26,0 1,1 50,24-51,0 1,0 0,49-25,-24 0,0-50,0 1</inkml:trace>
  <inkml:trace contextRef="#ctx0" brushRef="#br0" timeOffset="242935.2248">4515 15056,'0'0,"0"50,0 24,0 1,0-50,0 49,0 1,0-26,0-24,0 0,0-50,0 0,25 25,-1-25,1 25,25 50,-50 24,0-24,0 0,0-26</inkml:trace>
  <inkml:trace contextRef="#ctx0" brushRef="#br0" timeOffset="243447.7456">5209 15404,'0'49,"50"1,-50 24,0-49,0 50,0-1,0 0,0-49,0-50,0-24</inkml:trace>
  <inkml:trace contextRef="#ctx0" brushRef="#br0" timeOffset="243808.1139">5234 15230,'25'0,"25"0</inkml:trace>
  <inkml:trace contextRef="#ctx0" brushRef="#br0" timeOffset="244678.7857">5482 15652,'25'0,"0"0,-25 49,0-24,0 0,0-50,0-24,0 24,25-25,24 25,-24-24,0 49,0 0,-25 25,0-1,0 1,0 25,0-25,0 49,0-49,0 24,49-49,-24 0</inkml:trace>
  <inkml:trace contextRef="#ctx0" brushRef="#br0" timeOffset="246582.7761">7243 15627,'0'50,"0"-26,0 100,0-49,0-50,0 24,0-24,0 0,0 24,0-24,0 0,25-25</inkml:trace>
  <inkml:trace contextRef="#ctx0" brushRef="#br0" timeOffset="247271.8068">7690 15726,'0'0,"-25"0,-99 50,99-1,-24 1,24 0,25-26,-50 100,25-99,25 25,0-25,0-1,0 1,25-25,0 0,0 0,24 0,26 0,-26-25,-24-24,-25 24,50-25,-50 26,0-1,0 0,0 0,0-24,0 24,-25 25,-25-25,1-25,49 26,0-1</inkml:trace>
  <inkml:trace contextRef="#ctx0" brushRef="#br0" timeOffset="247919.5825">8062 15304,'0'0,"-75"0,51 75,-26-25,50-26,0 26,-25 0,0-1,25-24,0 0,0 0,25 49,0-74,0 0,24 0,-24 0,0 0,0 0,0 0,-1-50,-48 50,-26 0,0 0,26 0,-1 0,-25 0,25 0</inkml:trace>
  <inkml:trace contextRef="#ctx0" brushRef="#br0" timeOffset="248568.8582">8335 15453,'-50'50,"25"24,25-24,-49 99,49-124,0-1,0 26,0-25,49-25,-24-25,0 25,0-25,0 0,-25-24,74 24,0 0,-74 0,50 25,-25 0,0 0,-1 0,1 0,-25 25,0 0,0 25,0-26,-25 26,-24-50,24 0,0 0,0 0,-24 0,49-25</inkml:trace>
  <inkml:trace contextRef="#ctx0" brushRef="#br0" timeOffset="248950.8343">8831 15577,'0'25,"0"0,0 0,0 0,0 49,0-24,25-50</inkml:trace>
  <inkml:trace contextRef="#ctx0" brushRef="#br0" timeOffset="249190.1945">8856 15429</inkml:trace>
  <inkml:trace contextRef="#ctx0" brushRef="#br0" timeOffset="249696.6287">9128 15354,'0'50,"0"-25,0 49,0-49,0 49,0 1,0-26,0 1,0-1,0-24,25-25,50 0,-75-25,24 1,-24-1</inkml:trace>
  <inkml:trace contextRef="#ctx0" brushRef="#br0" timeOffset="249958.8783">9054 15553,'0'-50,"50"25,-50 0,24 25,26 0,-25 0</inkml:trace>
  <inkml:trace contextRef="#ctx0" brushRef="#br0" timeOffset="250432.6142">9451 15453,'-50'25,"50"0,0 0,0 0,0 49,25-74,0 25,0 0,-25-1,0 1,0 0,0 0,-25-25,0 0,0 0</inkml:trace>
  <inkml:trace contextRef="#ctx0" brushRef="#br0" timeOffset="251528.2866">6747 16371,'0'0,"25"-25,0 25,0 0,49 0,0 0,-49 0,50 0,-1 0,-24 0,-25 0,49 0,-49 0,49 0,50 0,-49 0,49 0,-50 0,50 0,-25 0,-24 0,-1-25,-49 25,0 0,74-49,-74 49,0 0,49 0,-24 0,-1 0,26 0,-26 0,26 0,-1 0,-49 0,49 0,1 0,-51 0,1 0,25 0,-25 0,-1 0,1 0,-25-25,50 0,-25 25,-1 0,1 0,25 0,-25 0,24-25,-24 25,0 0,0-49</inkml:trace>
  <inkml:trace contextRef="#ctx0" brushRef="#br0" timeOffset="254134.3129">7020 16694,'-50'74,"50"-49,0 49,0 1,0-1,0-49,0 49,0-49,0 25</inkml:trace>
  <inkml:trace contextRef="#ctx0" brushRef="#br0" timeOffset="254776.8653">7268 16867,'0'0,"-74"0,74 25,-25 25,25-26,0 1,0 0,0 25,0-26,0 1,25-25,0 0,49-25,-49 1,0-1,-1-25,-24 1,0-26,-24 50,-1 25,0 0,-25 0,26 0,24 25</inkml:trace>
  <inkml:trace contextRef="#ctx0" brushRef="#br0" timeOffset="255270.5462">7789 16892,'-25'0,"0"0,25 50,-24-26,24 1,0 25,0-25,0-1,49-24,1-49,-50 24,25-25,-25 26</inkml:trace>
  <inkml:trace contextRef="#ctx0" brushRef="#br0" timeOffset="255712.4763">8632 16917,'0'0,"-99"49,74 1,-49 0,49-26,-74 76,74-76,0 26,1-50,24-25</inkml:trace>
  <inkml:trace contextRef="#ctx0" brushRef="#br0" timeOffset="256030.6252">8260 16991,'50'0,"0"0,24 25,-74 0,25 0,0-25,-1 24,1 1,0 25,25-50,-26 0,1 0,0 0,25 0,-26 0</inkml:trace>
  <inkml:trace contextRef="#ctx0" brushRef="#br0" timeOffset="256422.5782">9054 16842,'0'50,"0"24,0-49,0 50,0-26,0-24</inkml:trace>
  <inkml:trace contextRef="#ctx0" brushRef="#br0" timeOffset="257086.9443">9252 16818,'25'24,"25"26,-25-25,0 0,-1-25,1 0,0 0,25 0,-26 0,26 0,-50-25,0-25,50 25,-50 1,0-1,-25 0,-25 25,25 0,1 0,-51 0,26 0,-1 0,0 0,25 0,1 0,-26 0,25 0</inkml:trace>
  <inkml:trace contextRef="#ctx0" brushRef="#br0" timeOffset="257774.9412">9749 16297,'0'-25,"-50"25,50 25,0 49,0-49,0 49,0-24,0-25,0 0,0-1,25 1,24-25,-24 0,0 0,0 0,24 0,1-25,-75 1,25-1,-49 25,-26 0,50 0,1 0,-1 0,0 0,0 0,25 25,-25-1,25 26</inkml:trace>
  <inkml:trace contextRef="#ctx0" brushRef="#br0" timeOffset="258742.4086">10121 16545,'0'0,"-25"0,0 49,0-24,25 25,0 24,0-24,0-25,0-1,50-48,-50-1,25 25,24 0,-24 0,0 0,0 0,-25 25,-25-1,-25-24,25 0,1 0,-26 0,25 0,0-24</inkml:trace>
  <inkml:trace contextRef="#ctx0" brushRef="#br0" timeOffset="259142.6474">10394 16694,'24'49,"-24"-24,0 0,0 0,0 24</inkml:trace>
  <inkml:trace contextRef="#ctx0" brushRef="#br0" timeOffset="259391.3721">10369 16495,'0'-25,"25"25</inkml:trace>
  <inkml:trace contextRef="#ctx0" brushRef="#br0" timeOffset="259918.9626">10617 16495,'0'50,"0"-25,49 74,-49-25,0 1,0-51,0 51,0-50,0-1,0 26,25-50,0 0,0 0,0 0,24 0,-24 0,0 0,0-25,-25 0</inkml:trace>
  <inkml:trace contextRef="#ctx0" brushRef="#br0" timeOffset="260231.1265">10666 16818,'0'-25,"0"0,25 25,0 0</inkml:trace>
  <inkml:trace contextRef="#ctx0" brushRef="#br0" timeOffset="260767.501">10840 16768,'-25'0,"25"25,0 0,0-1,25-24,25 25,-26-25,1 0,25 25,-25 0,-1 0,1-1,-25 1,-25 0,-49-25,24 0,26 0</inkml:trace>
  <inkml:trace contextRef="#ctx0" brushRef="#br0" timeOffset="261238.6558">11162 16346,'0'25,"0"99,0 25,0-25,0 0,0-50,0 1,0-1,0-24,0-25</inkml:trace>
  <inkml:trace contextRef="#ctx0" brushRef="#br0" timeOffset="261878.8669">11485 16743,'0'0,"-25"0,0 0,1 25,48 0,1-25,25 49,-25-49,-1 0,1 0,-25 50,0 0,-25-50,1 0,-26 0,25 0,0 0,-24 0,24 0</inkml:trace>
  <inkml:trace contextRef="#ctx0" brushRef="#br0" timeOffset="262567.7705">11708 16867,'25'0,"0"0,0-25,-1 1,-24-1,0 0,-24 25,-1 50,25-26,0 1,0 25,0-25,25-1,-1 1,1-25,0 0,25 0,-1 0,-24-25</inkml:trace>
  <inkml:trace contextRef="#ctx0" brushRef="#br0" timeOffset="262918.8238">12155 16793,'0'-25,"-25"25,-25 50,25-1,25-24,0 25,25-50,25 0,-1 0,-24 0</inkml:trace>
  <inkml:trace contextRef="#ctx0" brushRef="#br0" timeOffset="263751.7566">9550 16669,'50'0,"-25"0,-25 49,0 26,0 24,-25-49,0-1,25 26,-50-26,26-24,-1 49,-25-49,50 0,-25-25,25-74</inkml:trace>
  <inkml:trace contextRef="#ctx0" brushRef="#br0" timeOffset="264606.975">7987 15577,'-49'50,"-26"24,-24 125,0-100,0 0,49-24,25-26,1-24</inkml:trace>
  <inkml:trace contextRef="#ctx0" brushRef="#br0" timeOffset="265390.8648">5482 17884,'50'0,"49"-25,-49 1,24 24,0 0,1 0,-50 0,-1 0,26 0</inkml:trace>
  <inkml:trace contextRef="#ctx0" brushRef="#br0" timeOffset="265894.2919">5507 17983,'0'25,"50"-25,-26 0,1 0,0 0,25 0,-26 0,1 0,25 0,-25 0,-1 0</inkml:trace>
  <inkml:trace contextRef="#ctx0" brushRef="#br0" timeOffset="266534.7499">6549 17711,'0'0,"-25"49,-25 26,26-51,-26 26,50-25,0 0,0-1,25 1,24-25,-24 0,0 0,25 0,24 0,-24 0,-50-25,24-49,-24 49,0-24,0 24,0 0,0 0,-49 25,24 0,0 0</inkml:trace>
  <inkml:trace contextRef="#ctx0" brushRef="#br0" timeOffset="266927.7006">7070 17934,'24'-25,"1"25,25-25</inkml:trace>
  <inkml:trace contextRef="#ctx0" brushRef="#br0" timeOffset="267486.976">7343 17735,'-25'25,"-25"25,50-25,0 24,0-24,0 0,0 0,50-25,-25 0,49 0,-49-25,0-25,-1 50,1-49,0 49,-25-25,0 0,-50 25,1 0,-26 0,51 0,-1 0</inkml:trace>
  <inkml:trace contextRef="#ctx0" brushRef="#br0" timeOffset="267847.0051">7863 17636,'0'25,"0"49,0-49,0 50,0 49,0-100,0 51,0-26,0-24</inkml:trace>
  <inkml:trace contextRef="#ctx0" brushRef="#br0" timeOffset="268568.0676">8707 17661,'0'0,"-75"0,26 0,-50 0,74 50,-25-26,50 1,0 0,0 0,75 0,-26-25,26 49,-1-49,-49 0,49 25,-24-25,-25 50,-1-26,1 1,-25 0,0 0,-49 0,-26-25,26 0,-75 0,74 0,-24 0,49 0,-25 0,25 0,25-25</inkml:trace>
  <inkml:trace contextRef="#ctx0" brushRef="#br0" timeOffset="269287.8754">9128 17859,'0'0,"50"0,0 0,-26 0,1 0,0 0,25 0,-25-49,24 49,-49-50,50 25,-50 1,0-1,-25 25,0 0,-24 0,24 25,0 24,0-24,50-25,0 0,24 0,-24 0,0 0</inkml:trace>
  <inkml:trace contextRef="#ctx0" brushRef="#br0" timeOffset="269702.7794">9674 17636</inkml:trace>
  <inkml:trace contextRef="#ctx0" brushRef="#br0" timeOffset="270383.4763">9401 17785,'-24'0,"-1"25,50 0,-25 24,49-24,-24-25,0 0,0 25,-1-25,1 0</inkml:trace>
  <inkml:trace contextRef="#ctx0" brushRef="#br0" timeOffset="270830.7854">9798 17661,'0'0,"-74"0,24 0,25 25,1 49,-1-49,0 0,25 0,0-1,0 1,0 0,50-25,-1 0,-24 0,0 0,24 0</inkml:trace>
  <inkml:trace contextRef="#ctx0" brushRef="#br0" timeOffset="276118.8216">2778 6028,'75'0,"99"0,24 0,75 0,49 0,26 0,123 0,-149 0,-123 0,-75 0,-75 0,-24 0</inkml:trace>
  <inkml:trace contextRef="#ctx0" brushRef="#br0" timeOffset="278023.9692">5457 13940,'50'0,"-25"0,49 0,1 0,-1 0,0 0,50 0,-49 0,-1 0,1 0,-1 0,1 0,-1 0,50 0,-74 0,-1 0,1 0,24 0,1 0,-51 0,1 0,0 0,25 0,-26 0,1 0,50 0,-51 0,125 0,-49 0,-1 0,-25 0,-24 25,-25 0,-1-25,1 0,0 0,25 0,-26 0,26 0</inkml:trace>
  <inkml:trace contextRef="#ctx0" brushRef="#br0" timeOffset="279798.3973">5656 18380,'25'0,"-1"0,26 0,-25 0,0 0,-1 0,26 0,-25 0,0 0,24 0,75 0,-24 0,73 0,26 0,-125 0,0 0,-49 0,0 0,0 0,24 0,-24 0,50 0,-51 0,51 0,-1 0,1 0,-50 0,24 0,26 0,-51 0,51 0,-50 0,24 0,-24 0,0 0,0 0,24 0,-24 0,0 0,49-49,1 49,-1 0,50 0,0-50,-74 50,-25 0,24 0</inkml:trace>
  <inkml:trace contextRef="#ctx0" brushRef="#br0" timeOffset="285856.1076">9302 223,'0'75,"-25"-1,-24 25,-26 75,1-50,24-50,1 50,-1-49,25-75,0 49,25-73,0-26,50 0</inkml:trace>
  <inkml:trace contextRef="#ctx0" brushRef="#br0" timeOffset="286239.1156">9178 347,'25'25,"0"0,49 49,-74 75,99 0,-49-50,0 50,-1-50,-49 50,50-75,-25 1,-25-26,0-24</inkml:trace>
  <inkml:trace contextRef="#ctx0" brushRef="#br0" timeOffset="286656.002">9079 967,'0'-24,"49"-26,-24 0,50 26,24-26,-25 25,-49 25,50 0,-26-49,26 49,-51 0,26-25,-25 25</inkml:trace>
  <inkml:trace contextRef="#ctx0" brushRef="#br0" timeOffset="287320.7598">9972 248,'0'124,"0"-50,0 51,0-1,0 74,0-124,0 1,0-1,0 1,0-51,0 26,25-50,-1 0,26 0,0-74,-50-1,24 50,-24-49,0 49,0-24,0 24,-24 0,-51 0,1 25,-50-49,99 49,-25 0,26 0,-1-25,74 0,-24 0,25 25,-25 0,-1-25,1 25,0 0</inkml:trace>
  <inkml:trace contextRef="#ctx0" brushRef="#br0" timeOffset="287671.3556">10394 372,'0'50,"0"74,-25-75,25 75,0-49,-25 24,25-74,0 0,0-1,0 1,25-25,0 0,49 0,0-25,-24 1,-50-26</inkml:trace>
  <inkml:trace contextRef="#ctx0" brushRef="#br0" timeOffset="287958.6055">10319 695,'0'-25,"25"25,0 0</inkml:trace>
  <inkml:trace contextRef="#ctx0" brushRef="#br0" timeOffset="288656.3365">10493 719,'0'0,"25"0,24 0,-24 0,0 0,24 0,-24 0,0 0,-50 0,-24 25,49 0,0 0,0 0,0 24,49-49,1 0,-25-49,24-1,-24 0,25 26,-50-1,49-25,-24 50,0 0,0 0,-1 0,1 25,-25 0,0 49,0-49,0 49,0-49,0 25,0-1,0-24,-25-25,25-25,0 1,0-26,50-24,0-26</inkml:trace>
  <inkml:trace contextRef="#ctx0" brushRef="#br0" timeOffset="289382.4908">12080 645,'25'-50,"0"1,0 24,24 25,-24 0,0 0,24 0,-24 0,-25 25,0 0,0-1,0 1,-74 50,49-75,-49 49,24-24,25 0,0-25,-24 49,24-49,50 0,24 0,-24 0,0 0,0 0,24 0,-24-24,0 24,25 0</inkml:trace>
  <inkml:trace contextRef="#ctx0" brushRef="#br0" timeOffset="289712.593">12725 819,'25'0,"25"-25</inkml:trace>
  <inkml:trace contextRef="#ctx0" brushRef="#br0" timeOffset="290303.6045">13444 571,'-49'24,"49"26,-25 0,0-26,25 51,0-26,50-49,-25 0,-1 0,26-49,-25-1,0 25,-25 1,0-51,0 50,0 1,-25 24</inkml:trace>
  <inkml:trace contextRef="#ctx0" brushRef="#br0" timeOffset="291544.0715">13693 496,'24'0,"1"0,-25-25,25 25,0 0,0-25,-1 25,26 0,-25 0,0 0,24 0,-49 25,0 50,0-26,0 1,-49 0,49-26,0 26,-50-25,50 0,-25 24,0-49,25 50,-24-25,-1-1,0 26,75-50</inkml:trace>
  <inkml:trace contextRef="#ctx0" brushRef="#br0" timeOffset="292246.3961">14685 347,'25'0,"-25"25,0 25,-50-50,25 74,-24-49,49 25,0-26,0 1,0 0,24 0,26-25,0 25,-50-1,0 26,-25-50,-25 0,1 25,49 0,-50-25,25 0</inkml:trace>
  <inkml:trace contextRef="#ctx0" brushRef="#br0" timeOffset="292871.7265">14809 670,'0'0,"49"0,-24 0,0 0,0 0,0 0,-1-25,1 25,-25-25,25 25,0-25,-25 1,0-1,0-25,-25 50,-25 0,1 0,49 50,-25-50,25 49,0-24,-25 0,25 25,0-26,25 26,0-50,0 0,24 0,-24 0,49 0,-49 0,25 0,-1 0,-49-50</inkml:trace>
  <inkml:trace contextRef="#ctx0" brushRef="#br0" timeOffset="293223.815">15404 595,'-99'0,"99"25,-25 25,25-1,0-24,25-25,0 0,49 0,-24 0,-1 0,1 0</inkml:trace>
  <inkml:trace contextRef="#ctx0" brushRef="#br0" timeOffset="293686.6446">15801 620,'-25'0,"0"0,1 25,24 0,0 24,0-24,0 0,24 0,1-25,25 25,-25-25,-25 24,0 1,-25 0,0-25,0 0,-24 0</inkml:trace>
  <inkml:trace contextRef="#ctx0" brushRef="#br0" timeOffset="294022.7179">16123 744,'0'0,"0"25,0 0,0 0,0-1</inkml:trace>
  <inkml:trace contextRef="#ctx0" brushRef="#br0" timeOffset="295102.8921">16694 546,'50'0,"-26"0,-24 49,25 1,0-25,-25 0,0-1,0 51,0-50,0 24</inkml:trace>
  <inkml:trace contextRef="#ctx0" brushRef="#br0" timeOffset="295878.8686">16843 347,'0'0,"0"-25,25 25,-1 0,-24-24,25-1,0 25,0 0,24 25,-49 24,50-24,-50 0,0 49,-25-74,-24 25,-26-25,26 25,-1-25,25 25,-24 0,24-25,25 24,0 51,49-75,-24 49,0-24,0 0,0-25,-25 25,24-25,-24 25,25-1,0 1</inkml:trace>
  <inkml:trace contextRef="#ctx0" brushRef="#br0" timeOffset="296376.5056">17091 819,'25'0,"-1"0,1 0,0-25,0 0,-25 0,0-24,0 24,-25 25,0 0,0 0,-49 25,49-1,25 26,0-25,25-25,0 0,0 0,24 0,-24 0</inkml:trace>
  <inkml:trace contextRef="#ctx0" brushRef="#br0" timeOffset="296655.7642">17289 695,'0'0,"0"74,0 0,0 1,0 49,-49-50,49-49,0 25,0 24,0-99,0-49</inkml:trace>
  <inkml:trace contextRef="#ctx0" brushRef="#br0" timeOffset="297022.8916">17289 645,'0'0,"25"0,25 0,24 0,-49 0,0 0,-1 0,26 0,-50 25,0 24,0-24,0 0,0 0,-25 24,-24-49,-26 0,1 0,24 0,1 0,24 0</inkml:trace>
  <inkml:trace contextRef="#ctx0" brushRef="#br0" timeOffset="297398.8868">17761 298,'0'74,"0"0,0 51,0-51,0 0,0 1,0-1,0-49,0 0</inkml:trace>
  <inkml:trace contextRef="#ctx0" brushRef="#br0" timeOffset="297680.1326">17909 769,'25'0,"0"25,0-25,-25 49,25-24,-25 0,24 0,1-25,0 0,25-50,-50 25</inkml:trace>
  <inkml:trace contextRef="#ctx0" brushRef="#br0" timeOffset="297878.1116">18133 843,'-174'248,"124"-124,1-99,24 25,-25-25,26-1</inkml:trace>
  <inkml:trace contextRef="#ctx0" brushRef="#br0" timeOffset="298646.4272">18926 372,'0'-25,"50"25,0 75,-50-1,0-49,0 49,0-49,0 25,-25-50,0 0,25-25,0 0,0-49,25-1,0 50,-25-24,49 24,-49 0,50 0,-25 25</inkml:trace>
  <inkml:trace contextRef="#ctx0" brushRef="#br0" timeOffset="299191.941">19199 397,'0'25,"25"-25,-25 24,25-24,0 0,24-24,-49-1,0 0,0 0,-49 50,49 0,-25 24,25-24,0 0,0 25,0-25,0-1,74-24,-74 25,25-25,25 0</inkml:trace>
  <inkml:trace contextRef="#ctx0" brushRef="#br0" timeOffset="299759.9674">19621 446,'0'-24,"-25"24,-25 0,26 49,-1-24,25 25,-25-25,25-1,0 1,0 0,0-50,25 0,0 25,-1 0,-24 50,25-50,-25 25,50-25,24 0,-49 0,25 0,-26 0,1 0</inkml:trace>
  <inkml:trace contextRef="#ctx0" brushRef="#br0" timeOffset="300111.538">19869 546,'-50'49,"1"1,24-25,25 24,-50 26,25-50,25 24,50-49,-25 0,0 0,49 0,-24 0,-25 0,24-25,-49 1</inkml:trace>
  <inkml:trace contextRef="#ctx0" brushRef="#br0" timeOffset="301231.719">20018 372,'-25'0,"0"0,25 50,0-26,-25 51,25-25,0-26,0 1,0 25,0-25,0-1,0 1,25-25,25 0,-50-25,0 1,49 24,-24 0,0 0,0 0,-25 24,0 1,0 0,0 25,49-50,-49-25,25 25,0-25,-25 0,25-24,0 49,-25-50,0 25,-25 25,25 50,0-25,0-1,0 26,49-50,-24 0,0 0,25 0,-1 0,1 0,-50-50,74 1,-74 24,25-25,25 26,-50-1,0 0,0 50,0 24,-25-49,25 25,74 0,-24 0,-50 0,0-1,-50 1,25-25</inkml:trace>
  <inkml:trace contextRef="#ctx0" brushRef="#br0" timeOffset="301902.9874">21754 347,'-25'0,"0"0,1 0,-26 0,25 50,-24 24,24-24,0-50,25 50,0-26,0 1,0 0,0 25,0-26,0 1,25-25,0 0,24 0,-24 0,0 0,24-25,-24 25,0 0</inkml:trace>
  <inkml:trace contextRef="#ctx0" brushRef="#br0" timeOffset="302143.3444">21977 620</inkml:trace>
  <inkml:trace contextRef="#ctx0" brushRef="#br0" timeOffset="303720.0871">12229 99,'-25'25,"25"0,0 0,-49 24,49-24,0 0,0 0,0 24,0-24,0 0,0 0,0 24,0-24,0 0,0 0,0 24,0-24,-25 0,25 25,0-26,0 1,0 0,-25 0,25 0,0-1,0 1,0 0,0 25,0-26,0 1,0 25,0-25,0-1,0 1,0 25,0-25,0-1,0 1,0 25,0-25,25 24,0-49,-1 0,1 25,25-25,-25 0,-1 0,51 0,-26 0,76 0,-51 0,0 0,1 0,-50 0,-1 0,1 0,25 0,-25 0,49 0,75-50,-25 50,25 0,-75 0,-49 0,0 0,-25-24,-25-1,25 0,-75-74</inkml:trace>
  <inkml:trace contextRef="#ctx0" brushRef="#br0" timeOffset="305031.717">11882 25,'49'-25,"1"25,-25 0,49 0,1 0,-1 0,0 0,50 0,-49 0,-1 0,50 0,-49 0,49 0,-25 0,-25 0,50 0,75 0,-75 0,25 0,-25 0,0 0,-50 0,-49 25,0 0,0-25,-1 0,1 0,25 0,-25 0,-1 0,1 0,25 0,-25 0,-1 0,26 0,-50 24,0 26,0-25,0 0,0-1,0 51,0-26,0 1,0 0,0-1,0 26,0-26,0 1,0 24,0-49,0 25,0-1,0 1,0 24,0-49,0 0,-50 25,50-26,0 1,-24 25,24-25,-25-25,25 24,-25 1,0 0,0-25,-24 0,-1 0,50 25,-74-25,49 0,-49 0,24 25,-49-25,-50 0,75 0,-100 0,25 0,-49 0,123 0,-49 0,50 0,-1 49,51-49,-1 0</inkml:trace>
  <inkml:trace contextRef="#ctx0" brushRef="#br1" timeOffset="320656.1566">18281 12700,'25'0,"25"-25,-25 25,24-74,26 24,24-24,25-1,-75 75,1-24,-25-1,25-25,-1 50,26-49,-1 24,50-50,-74 50,-1-24,75-26,25 26,-75 49,50-50,-99 50,50-25,-1 25,-24 0,-1-24,-49-1,50 25,0 0,-1 0,-24 0,49-25,1 25,49 0,-50 0,1 0,-1 0,0 0,-24 0,25 0,-51 0,51 0,-50 0,-1 0,51 0,-26 0,-24 0,0 0,25 0,-26 0,1 0,0 0,25 0,24 0,-49 0,49 0,-49 0,49 0,-49 0,-99 0,-25 0,-174 74</inkml:trace>
  <inkml:trace contextRef="#ctx0" brushRef="#br1" timeOffset="321608.8602">18877 12080,'0'25,"0"24,-25-24,25 0,-25 25,-25-26,1 1,49 0,-25 74,-49-49,49-25,0 24,-25-24,1 25,24-26,25 1,25-25,0 0,49 0,0 0,-24 0,49 0,50 0,-74 0,-51 0,1 0,0 0,25 0,-26 0,1 0</inkml:trace>
  <inkml:trace contextRef="#ctx0" brushRef="#br1" timeOffset="322398.7258">22349 11435,'-49'0,"-1"50,25-26,-24 1,24 25,-49-1,74 1,0 24,-25 1,25-50,0-1,0 26,0 24,0-49,25-25,49 0,-49 0,49 0,-49 0,25 0,24-49</inkml:trace>
  <inkml:trace contextRef="#ctx0" brushRef="#br1" timeOffset="323127.9174">22573 11658,'0'-25,"-25"25,-25 25,50 25,0 24,0-49,0 0,0 24,0-73,25-1,-25 0,25 0,74 25,-74 0,0 0,24 0,-24 0,0 0</inkml:trace>
  <inkml:trace contextRef="#ctx0" brushRef="#br1" timeOffset="323600.6773">22969 11658,'0'-25,"-24"50,24 50,0-51,0 26,0-25,0 0,24-1,1-24,50 0,-50-24,49 24,-74-25,25 0,-25 0</inkml:trace>
  <inkml:trace contextRef="#ctx0" brushRef="#br1" timeOffset="324697.5705">23292 11311,'0'25,"0"49,0 1,0-1,0 0,25-49,-25 0,0 25,0-26,0 1,0 25,0-25,49-1,-49-48,0-26,25 25,0-24,-25-26,0 50,50 75,-50-25,0 0,0-1,0 1,49-25,-24 0,0 0,0 0,24 0,-24 0</inkml:trace>
  <inkml:trace contextRef="#ctx0" brushRef="#br1" timeOffset="325416.6467">23763 11782,'25'0,"-50"0,75-25,-1 1,-24-1,0 0,0 0,0 25,-25-25,-25 25,-25 0,25 25,25 0,0 0,0 24,0-24,0 0,0 25,0-26,50-24,-25 0,0 0,24 0,-24 0,0-24,0-1,24 25,26 0</inkml:trace>
  <inkml:trace contextRef="#ctx0" brushRef="#br1" timeOffset="328014.8841">22027 12129,'0'25,"0"50,0-1,0 1,0-26,-50 50,50-24,0-1,0 1,0-1,0 0,0-49,0 50,25-51,0-24,-25 25,74-25,-49 0,50 0,-51 0,51 0,-50-25,-1 1</inkml:trace>
  <inkml:trace contextRef="#ctx0" brushRef="#br1" timeOffset="328407.8347">22548 12278,'0'0,"-25"25,25 0,0 49,0 1,0 24,0-25,-25 26,25-26,0-49,0 49,-49-24,49-125</inkml:trace>
  <inkml:trace contextRef="#ctx0" brushRef="#br1" timeOffset="328942.8245">22573 12278,'0'0,"24"-49,51 49,-50 0,24 0,-24 0,0 0,0 25,-25 24,0-24,0 25,-25-26,0 1,0 0,0 25,1-50,-1 0,0 0,-25 0,26 0,-51 0,50 0,-24 0</inkml:trace>
  <inkml:trace contextRef="#ctx0" brushRef="#br1" timeOffset="329550.6215">22969 12254,'25'0,"25"0,-25 0,0 0,-1 24,-24 26,0 0,0-26,0 51,0-26,0-24,0-99,25-1,0 1,124-25,-100 49,26 25,-50 0,49 25,-49 0</inkml:trace>
  <inkml:trace contextRef="#ctx0" brushRef="#br1" timeOffset="330127.0981">23614 12129,'0'25,"0"25,0 0,-49-1,24 26,25-51,0 1,0 25,0-1,50-24,-1-25,-24 0,0 0,49 0,-49 0,25 0,49 0,-99-49,25-1,-25-24,49 24,-49 25,0 0,0 1,0-1,-25 25,1 0</inkml:trace>
  <inkml:trace contextRef="#ctx0" brushRef="#br1" timeOffset="330550.9664">24483 12105,'0'0,"-50"0,0 0,26 49,-26 51,0-51,26 1,-1-25,0-1,0 1</inkml:trace>
  <inkml:trace contextRef="#ctx0" brushRef="#br1" timeOffset="330944.4228">24160 12204,'0'0,"25"0,25 0,-26 0,1 25,25 0,-50-1,25 26,-1-50,-24 50,25-26,-25 26,25-50,-25 50,25-50,-25-50</inkml:trace>
  <inkml:trace contextRef="#ctx0" brushRef="#br1" timeOffset="331378.2654">24458 12129,'49'0,"26"25,-75 25,49 0,-24-1,0-49,25 0,-50-25</inkml:trace>
  <inkml:trace contextRef="#ctx0" brushRef="#br1" timeOffset="331726.3919">24731 12204,'0'0,"-50"25,-24 74,24-25,25 1,-24-26,49-24,-25 25,25-25</inkml:trace>
  <inkml:trace contextRef="#ctx0" brushRef="#br1" timeOffset="332223.0063">24904 12030,'25'-25,"49"25,-74 124,25-49,0 24,-25-24,0-1,0 0,0 1,0-26,-50 1,26 0,-51-1,26-24,49 0,-25 24,0-49</inkml:trace>
  <inkml:trace contextRef="#ctx0" brushRef="#br1" timeOffset="339486.4361">769 273,'0'49,"0"26,0-50,0 74,0-49,0-26,0 26,0-25,0 0</inkml:trace>
  <inkml:trace contextRef="#ctx0" brushRef="#br1" timeOffset="340278.7058">1141 0,'0'50,"25"-26,-25 26,0 24,0 1,0 49,0-50,0 50,0 50,0-75,-99 100,-25-100,0 25,0-25,-50 0,1 0,24-74,25 25,49-25,51 0,-1-25</inkml:trace>
  <inkml:trace contextRef="#ctx0" brushRef="#br1" timeOffset="341199.2484">1464 397,'25'0,"-1"0,1 49,-25 1,0-25,50 49,-50-49,0 0,25 0,-1-25,1 0,0 0,0 0,0-50,-1 1,-24 24,25-25,0 25,25 25,-25 0,-1 25,1 0,0 25,0-50,0 0,24-75,-49-49,0 50,0 49,0-25,0 25,0 1</inkml:trace>
  <inkml:trace contextRef="#ctx0" brushRef="#br1" timeOffset="341614.67">2580 50,'0'24,"0"76,-50-26,1 0,24 26,-25-26,26-24,24-25,-25-25,25 24</inkml:trace>
  <inkml:trace contextRef="#ctx0" brushRef="#br1" timeOffset="342158.7206">2828 372,'-50'25,"50"49,-49 1,49-1,0-24,0-25,0-1,49-24,-49 25,50-25,-25 0,49 0,1 0,-50 0,74-74,-74 49,-1 0,-24-24,25 49,-25-25,0-25,0 25,0 0,-49-24,-26 49,50 0,-49 0,49 0,0 0</inkml:trace>
  <inkml:trace contextRef="#ctx0" brushRef="#br1" timeOffset="342686.3394">4044 446,'0'-24,"-75"73,50-24,0 25,1-1,-1 26,25-50,0 24,0-24,0 25,25-50,-1 0,1 0,25 0</inkml:trace>
  <inkml:trace contextRef="#ctx0" brushRef="#br1" timeOffset="343360.2285">4465 521,'-25'0,"-24"0,49 25,0 0,0 49,0-24,0-1,0 1,0-25,0-1,0 1,0 0,25-25,-1 0,26 0,0-74,-26-1,1 75,0 0,49 0,-24 0,-25 0,0 0,24 0,26 0,-51 0</inkml:trace>
  <inkml:trace contextRef="#ctx0" brushRef="#br1" timeOffset="343737.1959">5333 645,'-24'0,"-26"0,0 0,26 0,-26 0,50 25,0 0,0-1,-50 26,50-25,0 24,25-49,0 0,25 0,-26 50,51-50,-50 0,24 0,1 0,-25-74,24-26</inkml:trace>
  <inkml:trace contextRef="#ctx0" brushRef="#br1" timeOffset="344334.2592">5507 322,'0'0,"-25"25,25 50,0-51,0 51,0-1,-49 26,49-76,0 1,0 0,0 25,49-100,-24 50,0 0,-25-25,25 25,-25 50,24-1,-24-24,0 25,0 24,0-24,0-25,0-1,0 1</inkml:trace>
  <inkml:trace contextRef="#ctx0" brushRef="#br1" timeOffset="344910.298">5730 967,'0'0,"50"0,-25 0,49 0,-49-24,0-1,24 0,-49-25,25 26,0 24,-25-25,-50 0,25 25,1 0,-1 0,0 0,-49 25,74 0,-25 74,25-74,0 49,-50 0,50-49,0 25,25-50,0 0,49 0,-24 0,-25 0,-1 0,26-25,0 0,-26-49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5T10:42:25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12403 10790,'-50'74,"-49"26,74-76,-25 51,1-50,24 24,-25-24,26 25,-1-50,0 25,25-1,50 51,123-26,-74-49,50 25,-25-25,-49 0,-1 50,-24-50,-25 0</inkml:trace>
  <inkml:trace contextRef="#ctx0" brushRef="#br0" timeOffset="792.5887">13023 10765,'0'-25,"0"1,49-1,1 25,24-25,-24 0,-25 25,0 0,-25 75,0-51,24-24,-24 25,0 25,0-25,-24-1,-1-24,25 25,0 0,-25 0,0 0,0-1,1 1,-1-25,25 25,0 0,49-25,26 0,-50 0,99 0,-25-25,-74-25,0 50,-1 0</inkml:trace>
  <inkml:trace contextRef="#ctx0" brushRef="#br0" timeOffset="1042.4553">13693 10914,'24'-25,"-24"0,0 1,0-1</inkml:trace>
  <inkml:trace contextRef="#ctx0" brushRef="#br0" timeOffset="1591.9856">14015 10393,'-25'75,"-24"24,-1-25,50 1,0-26,-25 1,25-1,0-24,0 0,50 49,-1-74,1 0,-25 0,0 0,49-49,-49 24,-25 0,0-49,0-1,0 26,0-26,0 51,0-76,-75 51,26 49,-1 0,1 0,24-25,0 25,0 0</inkml:trace>
  <inkml:trace contextRef="#ctx0" brushRef="#br0" timeOffset="2184.4149">14288 10269,'0'0,"99"-25,-74 25,49-49,1 24,-26 25,26 0,-50 0,-1 74,-24 1,0-50,-24 49,24 0,-25-24,25 24,0-49,-25 25</inkml:trace>
  <inkml:trace contextRef="#ctx0" brushRef="#br0" timeOffset="2546.4605">14437 10567,'24'-25,"51"25,-50 0,24 0,26-25,-1 25,-24 0,24-25,-24-24,-25 49,-1-25</inkml:trace>
  <inkml:trace contextRef="#ctx0" brushRef="#br0" timeOffset="11848.4824">14784 10567,'0'49,"0"-24,0 0,0 25,0-26,0 1,0 0,-50 25,50-26,0 1,-24 50</inkml:trace>
  <inkml:trace contextRef="#ctx0" brushRef="#br0" timeOffset="13049.0702">13048 11609,'24'0,"1"-25,74 0,-24 25,49 0,-50 0,-49-50,99 50,-49-24,-26 24,26-50,-1 50,0-50,-49 50,25-24,-25 24,-1 0,26 0,0-25,-1 25,-24 0,49 0,-49 0,50 0,-51 0,26 0,-25 0,0 0,24 0,-24 0,0 0,0 0,24 0,-24 0,0 0,25 0,-1-25,-49 0,50 25,-25 0,-1 0,1 0,25 0,-25 0,-1 0,1 0,25 0</inkml:trace>
  <inkml:trace contextRef="#ctx0" brushRef="#br0" timeOffset="25698.8392">10666 12154,'50'0,"-25"0,49 0,1 25,49-25,-75 25,-24-25,0 0,0 25,-25 0,0 49,0-49,0 24,-75 1,26 0,24-50,0 24,0 1,-24 25,24-50,0 0,25 25,-25-25,25 24,-25-48,25-1</inkml:trace>
  <inkml:trace contextRef="#ctx0" brushRef="#br0" timeOffset="34440.5231">11708 12030,'-49'25,"-1"0,25 24,-24-24,49 0,-25 0,25 25,0-1,0-24,0 25,0-26,0 26,25-50,-1 0,1 0,0 0,49 0,-49 0,0-25,25 0,-50 1,24 24,-24-25,25 25,-25-50,0 25,0 1,0-1,-49 25,-1 0,25 0,0-25,-24-25</inkml:trace>
  <inkml:trace contextRef="#ctx0" brushRef="#br0" timeOffset="35002.6193">12031 12378,'24'-25,"1"0,0 0,25-24,-26 49,26 0</inkml:trace>
  <inkml:trace contextRef="#ctx0" brushRef="#br0" timeOffset="35584.3509">12427 12055,'0'0,"0"50,0-1,-49-24,49 0,0 49,0-24,25-50,-1 0,26-50,0 1,-50 24,0 0,0 0,0-24,0 24,0 0,0-25,-25 50,0 0</inkml:trace>
  <inkml:trace contextRef="#ctx0" brushRef="#br0" timeOffset="35936.4047">12874 11881,'0'25,"0"50,0-1,0-49,0 49,0-49,0 0</inkml:trace>
  <inkml:trace contextRef="#ctx0" brushRef="#br0" timeOffset="38208.6128">12155 10170,'-50'0,"0"74,26 1,24-1,-50 1,25 24,-24 50,-1-75,25 25,-24-24,24 24,0-74,-25 49,26-24,-76-25,76 74,-26-74,-74 24,74-24,-24-25,-25 0,-50 0,74 0,26 25,-1 0,-24 24,24-49,25 0,-24 0,-1 25,1 0,24-25,0 49,-25-49,1 100,-1-51,50-24,-25 0,0 0,1 24,24-24,0 49,-50-49,50 50,-25-26,25 26,0 24,0-49,-49 24,49 0,0-49,0 50,0-51,0 51,0-26,0-24,24 50,51-26,-26 1,26-1,-1 1,-49-25,25 0,-1 24,26-24,-26-25,1 50,24-50,1 0,-26 0,-24 0,0 0,25 0,24-25,-49 0,74-49,-25 24,26-24,-26 24,25-24,25-1,-24-24,24 25,-75 74,50-75,-49 26,24 24,-24-25,24 1,1 49,24-50,-49 50,74-25,-75 25,26 0,-1 0,-49 0,74 0,-24-25,-26 1,26 24,-1 0,0 0,125 0,-125 0,-49 0,50 0,-1 0,-49 0,24 0,1-25,24 25,26-50,-26 50,25 0,0 0,-24-25,74-24,-75-1,25-49,-74 74,74-49,-49-1,0-24,24-50,-49 0,49 1,-24-26,-1 99,-24-98,25 98,-50 1,0 0,49-1,-49 50,50-49,-50 49,0-24,0 24,0 0,0-49,0 24,0-24,0 24,-74 25,24-25,-49 1,0 24,-1-25,26 1,0 24,-1 25,1 0,-50 0,74 0,-24 0,49 0,-50 0,51 0,-76 0,26 50,0 49,24-99,-49 74,49-49,-24 25,49-25,-49-25,-26 49,26-49,-1 0,1 0,-50 0,50 0,-26 0,26 0,-75-99,50 24,-50 26,25 24,74 25,26 0,-1 0,0 0,-25 0,1 25,24 24,-25-24,50 0,0 0,0 0,0 24,0-24,0 25,0-25,0-1,0 1,0 25,0-25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5T10:21:53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1365 1687,'0'0,"0"-25,74 0,-24 25,-26-50,26 50,0 0,-1 0,-24 0,0 0,0 0,-25 25,0 0,0 0,0 25,0-26,0 51,-75-26,50-24,1 0,-1 0,-25 0,25-25,1 0,-26 24,25 1,0 0,100-25,-1 0,25 0,25-25,-49 25,-1 0,-49 0,0 0,25 0</inkml:trace>
  <inkml:trace contextRef="#ctx0" brushRef="#br0" timeOffset="416.8859">2010 1439,'0'24,"0"76,49-26,-24-24,0 74,24 0,-49-50,0 50,0-49,0 24,-49-50,-26 26,1-50,0-1,24 1,25-25,0 0,-24 0</inkml:trace>
  <inkml:trace contextRef="#ctx0" brushRef="#br0" timeOffset="1184.818">3200 1687,'25'25,"-25"24,0 26,0-51,0 51,25-26,24 26,1-1,24-24,-49-50,-25 25,50-25,-25 0,-1 0,1 0,25 0,-25-100,-1 51,1 24,-25-49,50 24,-50 25,0 75,25-1,-25-24,0 0,49 0,-24 24,0 1,0-50,-1 0,51-25,-25-49,-1-25,1-75,-25 50</inkml:trace>
  <inkml:trace contextRef="#ctx0" brushRef="#br0" timeOffset="1696.1873">4168 1513,'24'50,"-24"24,0 1,0 49,0-50,0 0,0 1,0-50,25-1,0-24,0 0,49 0,-24-49,-1-1,1-24</inkml:trace>
  <inkml:trace contextRef="#ctx0" brushRef="#br0" timeOffset="2138.0071">4465 1215,'-25'50,"-24"-25,24-25,-25 25,50-1,-24-24,24-24,0-51,0 50,0-24,49-1,-24 25,0 25</inkml:trace>
  <inkml:trace contextRef="#ctx0" brushRef="#br0" timeOffset="2569.3572">5085 1339,'0'0,"0"124,0 0,-24-49,24 99,0-100,-25 0,25 1,0-50,0 49,0-49,0 24,25-49,24-24,-24-51</inkml:trace>
  <inkml:trace contextRef="#ctx0" brushRef="#br0" timeOffset="2872.1785">4589 1662,'0'-25,"99"0,25 25,75 0,-75 0,0 0,-74 0,24 0,-49 0,0 0,24 0</inkml:trace>
  <inkml:trace contextRef="#ctx0" brushRef="#br0" timeOffset="3536.997">5829 1290,'-49'99,"49"-25,-50 26,50-1,0-25,0 1,-25-26,25-24,-24 25,24-25,0-100,0 26,0 24,24-74,1 99,25-50,-25 50,-1 0,26 0,-25 0,0 50,-1 24,-24-49,0 0,0 24,25-49,0 0,0 0</inkml:trace>
  <inkml:trace contextRef="#ctx0" brushRef="#br0" timeOffset="4048.6289">7243 1439,'0'-25,"-24"25,-26 74,0 1,25-26,1 1,24 0,0-26,0 26,0 24,0-49,0 0,0 0,49-25,26-25,-1 0,-24-24</inkml:trace>
  <inkml:trace contextRef="#ctx0" brushRef="#br0" timeOffset="4776.2712">7863 1339,'-24'0,"-1"0,0 0,-49 0,24 50,0 0,26-1,24-24,-50 49,25-49,25 0,0 25,0-25,0-1,0 1,25-25,0 0,0-25,49-49,-74 49,25 0,-25 0,0 1,25-26,-1 50,26 0,-50 25,25 24,-25 1,0-25,49 0,-49 24,50-49</inkml:trace>
  <inkml:trace contextRef="#ctx0" brushRef="#br0" timeOffset="5169.2176">8186 1563,'0'0,"-25"0,0 0,-24 0,49 24,-25 51,0-75,25 25,0 24,25-49,24 0,-24 0,50 0,-50 0,49 0,-49-24,0-1</inkml:trace>
  <inkml:trace contextRef="#ctx0" brushRef="#br0" timeOffset="5809.5431">8682 843,'0'50,"0"24,0-49,0 99,0-49,0-1,0 0,0 1,0-26,0 26,0-26,-25-49,25 50,0-124,25-1,0 50,24-24,-24 24,0 0,0 25,0 0,-1 0,1 50,-25 24,25-24,0-1,-25-24,0 50,0-26,49-49,-24 0,0 0,49 0,1-49</inkml:trace>
  <inkml:trace contextRef="#ctx0" brushRef="#br0" timeOffset="6344.4299">9352 1637,'49'0,"-24"0,25 0,-25 0,-1-25,1 25,0 0,-25-49,25 49,-25-25,-25 0,-25 0,1 25,-26 0,1 0,-1 0,51 0,-1 0,-50 50,75-25,0-1,0 1,0 25,0 24,0-49,0 0,0 0,25-25,50 0,-1 0,1 0,24 0,-25-50,1 1,-1-1,-24 50,-26-25,26 0</inkml:trace>
  <inkml:trace contextRef="#ctx0" brushRef="#br0" timeOffset="8329.07">1761 4366,'75'0,"-1"0,-24-50,0 25,-26-24,26-75,-25 49,0-49,-1 25,1 0,0 49,-25 0,0 26,-74 123,24 0,50-24,-25-1,25-24,-49 49,49-25,0-24,-25-25,25-1,0 26,0-25,25-100,24 26,-24 24,49-25,-24 26,0-1,-50 0,49 25,-49 74,0 1,0-50,0 49,0-49,25 0,0-25,0 0,24 0</inkml:trace>
  <inkml:trace contextRef="#ctx0" brushRef="#br0" timeOffset="8640.8401">2630 4093,'0'74,"0"-49,0 49,-50-24,50-25,0 0,25-25,0-25</inkml:trace>
  <inkml:trace contextRef="#ctx0" brushRef="#br0" timeOffset="9001.0848">2630 3746,'0'-25,"0"50,0 24,0-74,0-49,0 49</inkml:trace>
  <inkml:trace contextRef="#ctx0" brushRef="#br0" timeOffset="9415.9982">3002 3671,'0'0,"-50"25,50 49,0 1,0-1,0-24,0 24,0-49,0 0,0 0,0-1,25-24,25 0</inkml:trace>
  <inkml:trace contextRef="#ctx0" brushRef="#br0" timeOffset="9745.0843">2605 3820,'25'0,"-1"0,51 0,-50 0,99 0,-100 0,51 0,-25 0,-26 0,51 0</inkml:trace>
  <inkml:trace contextRef="#ctx0" brushRef="#br0" timeOffset="10825.4005">3622 4316,'49'-25,"1"0,0-24,-1 49,26-50,-26 1,-24-1,0 25,0-49,24-1,-49 51,0-26,0 25,0 0,-24 25,-1 0,-25 0,25 0,0 50,25-25,0 49,0-49,0 25,75-50,-1 0,-49 0,25 0,-25-25,-25 0,-25 0,-25 25,25 75,-24-1,49-49,0 49,0-49,0 25,25-1,-1-49,1 0,25 0,-25 0,-1 0,26-25,-25 1,0 24</inkml:trace>
  <inkml:trace contextRef="#ctx0" brushRef="#br0" timeOffset="11472.8504">4564 3944,'0'0,"-99"50,74-26,-24 51,-1 24,25-25,25-49,0 0,50-25,0 0,-26-50,1 1,0-1,0 1,-25-1,49-24,-49 24,25 50,0 0,-25 50,0-26,0 1,25 0,0-25,-1 0,51 0,-26-25</inkml:trace>
  <inkml:trace contextRef="#ctx0" brushRef="#br0" timeOffset="11785.0174">5011 3497,'-50'75,"25"99,1-75,24 50,0-25,-50-50,50 0,0 1,0-26,0-24,0 0,0 0,25-25,24 0,26 0,-25 0,24-75,-74 26,50 24</inkml:trace>
  <inkml:trace contextRef="#ctx0" brushRef="#br0" timeOffset="12072.3527">4788 4142,'0'-24,"0"-26,49 25,1 0,-1 25,-24 0,25 0,24 0,-24 0,-25 0,0 0</inkml:trace>
  <inkml:trace contextRef="#ctx0" brushRef="#br0" timeOffset="12377.5368">5408 3944,'-25'124,"25"-74,0 49,0-50,-50 26,50-50,0-50</inkml:trace>
  <inkml:trace contextRef="#ctx0" brushRef="#br0" timeOffset="12615.9287">5482 3696,'0'-25,"0"0,0 0,0-24,25 49</inkml:trace>
  <inkml:trace contextRef="#ctx0" brushRef="#br0" timeOffset="13209.4007">5904 3919,'0'0,"-25"0,-25 0,1 25,49 49,-25-49,-25 74,50-74,0 0,0 49,0-49,0 25,25-50,25 0,24 0,-24 0,-25-75,24 51,-24-51,-25-74,50 75,-50 0,0-1,0 50,0 1,-50 24,25 0,-24 0,-1 0,25 24,-24 26,24-25,25 24</inkml:trace>
  <inkml:trace contextRef="#ctx0" brushRef="#br0" timeOffset="13720.6057">7119 4068,'50'-25,"-25"25,0 0,49 0,-24 0,-1 0,-24 0</inkml:trace>
  <inkml:trace contextRef="#ctx0" brushRef="#br0" timeOffset="14327.9803">7144 4217,'25'25,"0"-25,49 0,-49 0,49-25,1 25,-26 0,26 0</inkml:trace>
  <inkml:trace contextRef="#ctx0" brushRef="#br0" timeOffset="15104.4778">8608 3795,'-50'0,"0"0,1 50,-26 24,26 25,49-24,-25-26,0 1,25-25,0 24,0-24,0 0,0 0,25-25,0 0,24 0,-24 0,0 0,25 0,-1-25,-24-25,-25 26,0-1,0-50,0 1,0 24,0 26,0-1,0-25,0 25,0 1,0-1,-50 25,26 0,-1 0,-25 0</inkml:trace>
  <inkml:trace contextRef="#ctx0" brushRef="#br0" timeOffset="15641.0419">8756 4341,'25'0,"25"0,-25-25,24 25</inkml:trace>
  <inkml:trace contextRef="#ctx0" brushRef="#br0" timeOffset="16232.0317">10121 3646,'0'0,"-100"75,1-1,50 1,-1 24,25-50,25 1,0-25,0 0,0 49,0-49,0 24,25-49,25 0,-1 0,-24 0,0 0,0 0,-1-49,-24 24,0 0,0 0,-24 25,-51 0,1 0,49 0,-74 0,49 0,25 0</inkml:trace>
  <inkml:trace contextRef="#ctx0" brushRef="#br0" timeOffset="16752.6414">11311 3225,'-99'148,"-25"26,74-75,1 25,-1 25,50 0,0-75,0 50,0-99,0 0,0 25,0-1,25-24,25-25,-26 0,1 0</inkml:trace>
  <inkml:trace contextRef="#ctx0" brushRef="#br0" timeOffset="17304.1685">11460 3597,'0'74,"0"1,0-1,0-24,0-26,0 1,0-74,0-75,0 49,0 1,50-50,-25 24,49-24,-24 50,-26 24,26-24,-25 24,0 1,24 49,-24-25,0 25,0 0,-1 0,-24 25,0 0</inkml:trace>
  <inkml:trace contextRef="#ctx0" brushRef="#br0" timeOffset="17776.1056">11361 3497,'50'0,"24"0,-24 0,-26 0,1 0,0 0,25 0,-1-24,-24-1</inkml:trace>
  <inkml:trace contextRef="#ctx0" brushRef="#br0" timeOffset="18312.4448">11882 3448,'0'49,"-25"-24,-25 50,26-26,24 26,0-50,0-1,0 1,0 0,74-25,-49-50,24 26,-49-1,0 0,0 0,0-49,0 24,0 25,0 0,0-24,-49 49,-1-25,50 0</inkml:trace>
  <inkml:trace contextRef="#ctx0" brushRef="#br0" timeOffset="18593.693">12552 3547,'24'-25,"-48"0</inkml:trace>
  <inkml:trace contextRef="#ctx0" brushRef="#br0" timeOffset="19272.4152">12378 3423,'25'0,"24"25,1 0,-25 24,24 1,-49-25,0 24,0-24,0 25,0-25,0 24,0-123,0 49,0-74,50 49,0 0,-1 26,-24 24,-25-25</inkml:trace>
  <inkml:trace contextRef="#ctx0" brushRef="#br0" timeOffset="19985.58">13693 3621,'49'0,"-24"0,0 0,24-24,-49-1,25 0,-25 0,0-24,-25 49,-24 0,-26 0,51 0,-1 0,0 24,25 1,0 0,0 0,0 0,0 49,0-24,0-25,0 24,25-49,0 0,24 0,-24 0,0 0,24 0,-24-49</inkml:trace>
  <inkml:trace contextRef="#ctx0" brushRef="#br0" timeOffset="20352.5972">14213 3423,'0'50,"-49"-1,49 26,-50-51,50 1,-49 0,24 25</inkml:trace>
  <inkml:trace contextRef="#ctx0" brushRef="#br0" timeOffset="20665.2702">14040 3497,'25'0,"24"25,-49 0,25 0,-25 24,0-24,0 0,25 0,0-25,-1 0,1 0</inkml:trace>
  <inkml:trace contextRef="#ctx0" brushRef="#br0" timeOffset="21480.5494">14809 3671,'0'-25,"0"0,-25 25,0 0,-24 0,24 0,0 0,-25 0,26 0,-1 25,0-25,25 25,-25 50,25-51,25-24,0 0,0 0,-1 0,51-49,-75 24,25 0,-25 0,0 50,49 0,-49 0,25-25,25 0,-26 0,26 0</inkml:trace>
  <inkml:trace contextRef="#ctx0" brushRef="#br0" timeOffset="22377.7587">15007 3597,'25'49,"-25"26,25-26,-25-24,0-50,49 1,-49-51,25 50,0-74,0 74,0 0,-25 1,49 24,-24 0,0 0,24 49,-49-24,0 0,0 49,0-49,0-75,25 1,25 24,-50 0,25-24,-1 49,1 0,25 0,-25 0,-1 0,1 24,0 76,-25-76,0 51,0-50,0 49,0-49,25 0,0-25,49 0,1 0,-26 0,26-25</inkml:trace>
  <inkml:trace contextRef="#ctx0" brushRef="#br0" timeOffset="22713.4536">16123 3572,'0'74,"0"1,0 49,0-50,0 1,0 49,0-25,0-25,0 1,0-51,-24 26,-1-25,50-50,-25-74,24 49</inkml:trace>
  <inkml:trace contextRef="#ctx0" brushRef="#br0" timeOffset="23168.2377">16223 3646,'0'-25,"24"1,1 24,0 0,25 0,-26 0,-24 49,0 1,-24-25,-26 0,-24 24,49-24,-25-25,25 0</inkml:trace>
  <inkml:trace contextRef="#ctx0" brushRef="#br0" timeOffset="23609.563">16744 3225,'0'24,"-25"26,25 24,0 1,-25-1,25 1,0-51,0 1,0 25,0-25,0 0,25-1,0-24,74 0</inkml:trace>
  <inkml:trace contextRef="#ctx0" brushRef="#br0" timeOffset="24185.334">16892 3746,'0'-25,"50"25,-25 0,24 0,-24 0,25-25,-25-25,-25 1,-25 49,0 0,-49 0,49 0,0 0,0 24,25 1,0 0,0 25,0-25,0-1,25 1,0-25,0 0,24 0,-24 0,49 0,-49 0,25 0,-25-25,-1 25,1 0,0 0</inkml:trace>
  <inkml:trace contextRef="#ctx0" brushRef="#br0" timeOffset="24536.9073">17339 3051,'0'-25,"99"75,-49 24,-1 75,1-25,-50 0,25-25,-25-24,0-26,0 51,0-26,0-24,-25 49,-74-25,24-24,-74-1,125-49,-51 25,26-25,-26 0</inkml:trace>
  <inkml:trace contextRef="#ctx0" brushRef="#br0" timeOffset="28120.2295">8260 4787,'0'-49,"75"-1,-1 50,50 0,25 0,-75 0,50 0,-49-25,49 25,-50 0,25 0,50 0,-25 0,25 0,0 0,-99 0,24 0,-49 0,0 0,24-25,-24 1,0 24,0 0,24 0,-24 0,49 0,-49 0,99 0,25 0,-74 0,-51 0</inkml:trace>
  <inkml:trace contextRef="#ctx0" brushRef="#br0" timeOffset="75936.2113">4143 10666,'-50'0,"25"0,1 0,-26 0,25 0,0 0,-24 0,49 25,-25-25,25 25,0-1,-50 1,50 25,0-25,0-1,0 51,0-26,0-24,0 0,0 0,0 24,25-49,0 0,24 0,-24 0,0 0,0 0,25 0,-26 0,1 0,0-24,-25-1,25 0,-25 0</inkml:trace>
  <inkml:trace contextRef="#ctx0" brushRef="#br0" timeOffset="77321.1045">4217 10368,'-25'-24,"-24"24,24 0,0 0,0 0,-24 0,24 0,0 0,-25 0,26 0,-1 0,0 0,-25 0,26 0,-1 0,0 24,-49 1,49-25,-25 50,25-25,1-1,-1 1,25 0,0 25,-25-26,25 1,0 0,-25 0,0 0,25 24,0 1,0 24,0-49,0 0,50 0,-50 49,0-49,25 0,-25 24,0-24,25-25,-1 25,1 25,-25-26,25 1,0 0,24 0,-24 24,0-49,25 25,-26-25,51 0,-50 0,24 0,-24 0,0 50,25-50,-26 0,1 0,0 0,0 0,24 0,-24 0,25 0,-1-50,-24 25,50-49,-75 24,0 26,24-26,1 25,-25-25,25 50,-25-24,0-26,0 25,0 0,0-24,0-26,0 51,0-1,0 0,0-25,-25-24,25 49,0 0,-25 1,-24 24,24 0,0-25</inkml:trace>
  <inkml:trace contextRef="#ctx0" brushRef="#br0" timeOffset="78800.5912">7343 7813,'0'25,"0"0,0 25,0 24,0-49,0 0,0 24,0-24,0 0,0 0,-25 24,25-24,0 0,0 25,0-26</inkml:trace>
  <inkml:trace contextRef="#ctx0" brushRef="#br0" timeOffset="80016.1199">7318 7813,'0'0,"0"-24,25 24,-1 0,-24-25,25 25,25 0,-25 0,-1 0,1 0,25 0,-50 25,0-1,0 26,0 0,-25-1,0-49,0 25,1-25,-26 0,25 0,0 25,25 0,0 24,0-24,25 25,25-25,-25 24,-1-49,-24 25,50 0,-50 0,25-25,0 0</inkml:trace>
  <inkml:trace contextRef="#ctx0" brushRef="#br0" timeOffset="80393.113">7789 8086,'0'25,"0"50,0-51,-25 26,25-25,0 0</inkml:trace>
  <inkml:trace contextRef="#ctx0" brushRef="#br0" timeOffset="81761.1057">7715 7466,'0'0,"-25"-25,0 25,0 0,0 0,-24 0,24 0,0 0,-24 0,24 0,-25 0,25 25,1 0,-1 0,-25 0,25 24,1-49,-1 25,25 25,-100-50,100 49,0-24,-24 25,-26-1,25-24,25 0,-25 0,25-1,0 26,-49 0,49-25,0-1,0 26,0-25,0 49,0-49,0 0,0 49,49-74,-24 25,25 0,-25-25,49 0,1 49,-1-24,-49-25,24 25,-24-25,0 50,25-50,-26 24,1-24,25 0,-25 0,-1 0,1 0,25 0,-25 0,-1 0,26 0,-25 0,24-24,-24 24,-25-25,25 0,25-25,-50 26,24-1,1 0,-25-25,50-24,-50 49,49-49,-49 24,25 25,-25 1,0-26,0 25,0-49,0 49,0 0,0-49,0 24,0-24,0 49,0 0,0-49,0 24,-25 0,1 50,24-24,-50-1,25 25,0-50,-24 50,24 0,0 0,-49 0,49 0,-99 0,50 0,-75 25,74 25,-49 24,25-24</inkml:trace>
  <inkml:trace contextRef="#ctx0" brushRef="#br0" timeOffset="82801.3541">4093 10368,'0'0,"75"-124,24 25,-50 50,51-100,-1 49,-25 26,1 0,-1-1,25-24,0 0,-49 49,0 1,-1-1,-24 25,50-24,-1-1,-24 25,-1-24,50 24,1-75,-26 51,50-1,50-49,-125 49,100 26,-25-26,-49 50,73-50,-73 1,-1 49,-49 0,25 0,-26 0,26 0,0-25,-1 25,-24-50,49 50,1-24,-26-1,-24 25,0-50,-50 50</inkml:trace>
  <inkml:trace contextRef="#ctx0" brushRef="#br0" timeOffset="83743.9846">6797 8310,'25'24,"-1"-24,1 50,25-50,-1 0,-24 0,-25 50,0-26,0 1,0 25,-49-25,49-1,-25-24,25 25,-25-25</inkml:trace>
  <inkml:trace contextRef="#ctx0" brushRef="#br0" timeOffset="84681.3363">7243 8582,'0'25,"0"99,-49-74,24 49,-25-49,1 24,-1 1,-49-1,74-24,-99 24,74-24,-49-1,-25 26,99-26,-74 26,25-26,-1-24,-24 74,25-49,-1-25,-74 74,50-50,25 1,-1-25,-24 25,74-26,-49 26,24-25,26-25,-1 0,0 25,-25-25,1 24,-26 26,26-50,-1 50,25-26,-49 26,24-25,25-25,1-25,24 0,0 0,24-24,1 24,0-25,25-49</inkml:trace>
  <inkml:trace contextRef="#ctx0" brushRef="#br0" timeOffset="85344.5956">5036 9971,'25'25,"-50"50,-25-26,-24 51,74-76,-124 51,124-50,0-1,49 1,26 25,-51-25,1-25,50 24,-50-24,24 0,-24 0,0 0,24 0,-24 0,0 0,25 0,-26 0,-24-24,25 24,-25-25</inkml:trace>
  <inkml:trace contextRef="#ctx0" brushRef="#br0" timeOffset="86232.5256">4093 7789,'-49'0,"24"0,-25 24,50 1,0 50,0-51,0 26,0-25,0 0,0 0,0-1,25-24,0 0,24 0,-24 0,0 0,25 0,-50-24,0-1,0 0,24 0,-48 25,-1 0,0 0,0 0,0 25</inkml:trace>
  <inkml:trace contextRef="#ctx0" brushRef="#br0" timeOffset="86857.8803">4416 7689,'-50'25,"50"0,0 25,-25-1,25 1,0 24,-25-24,25-25,25-25,0 0,0 0,49 0,1 0,-1 0,-49 0,0 0,-1-25,26 0,-50-25,0 26,0-1,0 0,0-25,0 1,-25 49,0 0,25-25,25 0</inkml:trace>
  <inkml:trace contextRef="#ctx0" brushRef="#br0" timeOffset="87264.7242">5185 7367,'0'74,"-50"1,0 49,26-75,-26 26,25-26,0 1,0-50,25 50</inkml:trace>
  <inkml:trace contextRef="#ctx0" brushRef="#br0" timeOffset="87583.8697">4887 7565,'0'-24,"25"24</inkml:trace>
  <inkml:trace contextRef="#ctx0" brushRef="#br0" timeOffset="87992.7821">5309 7813,'24'0</inkml:trace>
  <inkml:trace contextRef="#ctx0" brushRef="#br0" timeOffset="89440.8399">12229 7342,'-50'124,"50"-49,-49-51,49 26,-25 24,25-49,0 50,0-51,25-24,0 0,49-24,0-26,1 25</inkml:trace>
  <inkml:trace contextRef="#ctx0" brushRef="#br0" timeOffset="89831.8303">12303 7516,'0'49,"0"26,0-1,0 1,-49-1,49 0,0-49,0 50,0-50</inkml:trace>
  <inkml:trace contextRef="#ctx0" brushRef="#br0" timeOffset="90496.0201">12576 7590,'-49'25,"-1"0,50 24,0-24,0 50,0-51,0 1,0 0,75-25,-51 0,26-25,0-24,-26-1,1 25,-25 0,0 1,0-1,50 0,-50-25,0 26,0-26,-25 50,-25 0</inkml:trace>
  <inkml:trace contextRef="#ctx0" brushRef="#br0" timeOffset="90936.8305">13072 7516,'0'0,"-24"99,-26-25,-99 26,75-26,74-24,-99 24,99-24,-25-25,0-25,50 0,-25-50</inkml:trace>
  <inkml:trace contextRef="#ctx0" brushRef="#br0" timeOffset="91264.9527">12750 7491,'25'0,"-25"-25</inkml:trace>
  <inkml:trace contextRef="#ctx0" brushRef="#br0" timeOffset="91666.3274">12948 8037,'25'0,"-25"-25,25 25</inkml:trace>
  <inkml:trace contextRef="#ctx0" brushRef="#br0" timeOffset="94176.9911">14958 10244,'0'0,"-75"0,50 0,-24 0,24 0,0 0,0 0,25 50,0-25,0 0,0 24,0-24,0 0,0 0,25 24,0-49,25 0,-26 0,1 0,25 0,-25 0,-25-49,49 24,-49 0</inkml:trace>
  <inkml:trace contextRef="#ctx0" brushRef="#br0" timeOffset="95224.7623">14908 9847,'0'0,"-74"0,24 0,25 0,0 0,1 0,-51 0,26 50,24-50,-25 50,0-1,26-24,-1 0,0 25,0-1,25-24,-49 0,49 0,0 24,0-24,0 0,0 0,0 24,0-24,0 0,0 49,24-74,-24 50,25-25,0-1,0-24,0 0,-25 25,49 0,-49 0,50 0,0-1,-26-24,26 25,-50 0,74 0,-49 24,25-49,-1 25,1-25,-25 0,0 0,24 0,1 0,-25-25,24-24,-24 24,0-25,-25 26,0-26,49 0,-49 1,25 24,0 25,-25-25,0 0,50-49,-26 24,-24 26,50-51,-25 26,-25-1,49-49,-49 74,0-50,0 51,0-51,0 50,0 1,0-26,-24 25,-76 0,26 25,-50 0,99-49,0 49</inkml:trace>
  <inkml:trace contextRef="#ctx0" brushRef="#br0" timeOffset="96072.2334">15354 9922,'0'-25,"25"0,-25-24,50-26,-50 1,25-1,49-49,-49 50,0 0,24-75,-49 99,50-24,24-100,26 75,-51-25,50 49,50-73,0-51,49 100,-49-50,25-25,49 26,-24 48,-75 51,74-50,-49 24,-124 50,24 1,26 24,-26-50,-24 50,0 0,0 0,0 0,-1-25</inkml:trace>
  <inkml:trace contextRef="#ctx0" brushRef="#br0" timeOffset="96737.0217">17711 7094,'25'0,"49"0,-49 0,74 0,-74 0,25 25,-26 0,1-25,0 0,0 0,0 0,-25 49,0-24,0 25,-100 49,76-74,-26 24,-49 51,99-51,-50-24,50 0,-49 0,49-50,0-25,49 50,26-49</inkml:trace>
  <inkml:trace contextRef="#ctx0" brushRef="#br0" timeOffset="97119.9968">18331 6970,'25'124,"-25"-74,0 74,0-99,0 49,0-49,0 24,0-24</inkml:trace>
  <inkml:trace contextRef="#ctx0" brushRef="#br0" timeOffset="97969.4619">18455 6945,'0'0,"25"0,-25-24,25 24,-25-25,49 0,-24 25,0-25,0 25,24 0,-24 0,0 25,-25 0,0 24,-50 1,25-50,1 25,-26 0,25-25,-49 0,-1 0,51 0,-26 0,50 24,0 1,25 0,49-25,-49 25,25 0,-26-1,26-24,-50 25,50-25</inkml:trace>
  <inkml:trace contextRef="#ctx0" brushRef="#br0" timeOffset="98328.5021">18852 7119,'0'25,"0"49,0 1,0-51,0 1,0 50,0-26,-25-49</inkml:trace>
  <inkml:trace contextRef="#ctx0" brushRef="#br0" timeOffset="99896.0174">18852 6722,'-25'0,"-25"0,50-25,-24 25,-1 0,0 0,-25 0,26 0,-1 0,0 0,-25 0,26 0,-26 0,25 0,0 0,1 0,-26 0,0 0,1 25,24-25,25 25,-25-25,0 49,-24-24,49 0,-50 0,50 0,0 24,-25-24,25 50,-24-26,24 1,0-1,-50 1,50-25,0 24,0 26,0-50,0-1,0 1,0 25,0 24,0-24,50-25,-26 24,51-24,-50 0,-1-25,51 49,-50-49,24 0,-24 25,0-25,24 0,-24 0,50 0,-51 0,26 0,-25 0,0 0,-1 0,26 0,-25 0,0 0,24 0,-24 0,0-25,25 25,-26-49,1 24,50 0,-75-24,74 24,-49 0,-25 0,25 0,-25 1,24 24,-24-25,0 0,0 0,0 0,25-49,0 74,-25-25,0-24,0 24,0 0,0-25,0 26,0-1,0-25,-25 25,0 1,25-1,-24-25,-1 50,0-25,25 1,-25 24,25-50,-49 0,24 50,0 0,25-25,0-49</inkml:trace>
  <inkml:trace contextRef="#ctx0" brushRef="#br0" timeOffset="102912.7717">18852 6821,'0'-74,"0"24,0-24,0-1,0 1,0 0,0-50,25 24,49-24,25 25,-74 25,50 24,-26 25,-24 0,74-49,-49 49,74-74,-25 49,25 26,0-51,-49 50,-26-24,26 49,-75-25,24 25,26-25,24 25,-74-25,25 25,0 0,0-24,-25-1,25 25</inkml:trace>
  <inkml:trace contextRef="#ctx0" brushRef="#br0" timeOffset="103664.798">20092 4986,'0'25,"0"24,25-49,-25 25,25-25,24 25,-24 0,0-25,0 0,0 0,-25 24,0 26,0-25,-25 0,25-1,-50 26,1-25,24 24</inkml:trace>
  <inkml:trace contextRef="#ctx0" brushRef="#br0" timeOffset="105097.0689">20687 4539,'0'0,"-49"25,24-25,25 25,-50 0,26 24,-1-24,-25 25,25-26,1 1,-1 0,0 0,25 0,0 24,0-24,0 0,0 0,0 24,0-24,0 0,0 25,0-26,0 1,0 0,0 25,0-26,50 26,-26-25,1 0,0-1,0 1,49-25,1 75,-51-75,26 0,-25 0,0 0,24 0,26 0,-26 0,-24 0,50 0,-51 0,26 0,-25 0,24 0,-24-50,0 0,25 1,-1-50,1 24,-1-74,-24 75,0-25,25-1,-50 26,24 0,1 74,-25-25,0 0,0 0,0-24,0 24,0 0,0-25,-25 1,-24 24,-26 25,51 0,-1 0,-50 0,1 0,0 0,-50 0,24 25,26-25,49 0,-49 0,49 25,-25-25,25 0</inkml:trace>
  <inkml:trace contextRef="#ctx0" brushRef="#br0" timeOffset="105664.5477">20613 4837,'25'0,"0"50,-25-1,0 26,0-26,0-24,24 25,1-26,-25 1,0 50,0-51,0-48,0-26</inkml:trace>
  <inkml:trace contextRef="#ctx0" brushRef="#br0" timeOffset="106440.0149">20712 4663,'0'-49,"25"49,-25-25,25 25,0 0,-1 0,1 0,-25 49,0-24,0 0,0 49,-49-74,24 25,-50 0,51-25,24 25,0 0,0 24,24 1,1-25,0-25,-25 49,25-24,-25 25,49-25,-24-25</inkml:trace>
  <inkml:trace contextRef="#ctx0" brushRef="#br0" timeOffset="107192.5694">21109 4936,'25'0,"25"0,-26-25,-24 50,0 0,-24 25,-1-26,25 1,-25-25,0 0,0 25,25 0,25-25,0 0,0 0,0 0,-1 0</inkml:trace>
  <inkml:trace contextRef="#ctx0" brushRef="#br0" timeOffset="108224.8213">21208 4440,'50'-99,"-25"24,0 75,49-49,-24-1,-1-24,-24-50,49 49,-24 1,0 0,-1-1,1 50,-25 0,49-24,0 49,26-50,-26 25,1 25,-51 0,1 0,25 0,-25 0,49 0,-49 0,99-99,-99 99,24 0,1 0,-25 0,24 0,-24-25,25 1,-26-1,26 25,-25-50</inkml:trace>
  <inkml:trace contextRef="#ctx0" brushRef="#br0" timeOffset="108888.0479">22870 3101,'-25'0,"25"24,0 1,0 0,0 25,0-26,-24 26,-1-25,-74 49,74-49,0 0,0 0,0-1</inkml:trace>
  <inkml:trace contextRef="#ctx0" brushRef="#br0" timeOffset="109696.547">22845 3076,'25'0,"0"0,0 0,-25 25,0 49,0-49,0 24,-25 1,-25-25,26 24,-26-24,0 0,1 0,-1 24,50-24,-25 0</inkml:trace>
  <inkml:trace contextRef="#ctx0" brushRef="#br0" timeOffset="110704.4191">22449 3200,'0'0,"24"0,26 0,0 0,-26 0,26 0,0 0,-1 0,-24 0,0 49,24-49</inkml:trace>
  <inkml:trace contextRef="#ctx0" brushRef="#br0" timeOffset="111641.1261">23218 2381,'-100'25,"26"99,24-50,25-24,25 25,0-26,0 26,0-51,0 1,0 0,0 25,0-26,50 26,-50-25,50 0,-50 24,99 50,-74-74,24 25,26-50,-50 25,49-25,-49 0,0 0,-1 0,26 0,24 0,-49 0,0 0,49-25,26 0,-1-25,-50 1,1-26,0 26,49-50,-74-1,24 51,1-1,-50 25,25-49,24 24,-49-24,0 49,0-49,0 24,0 25,-49 0,-1-24,1-1,24 50,-25 0,-24-25,49 25,0 0,-49-49,24 49,25 0,0 0,1 0,-26 49,25-24</inkml:trace>
  <inkml:trace contextRef="#ctx0" brushRef="#br0" timeOffset="112560.1539">23466 2778,'0'50,"0"-25,0 24,0 26,0-51,24 1,1-25,50 0,-51 0,51 0,-50 0,49 0,-74-25,0-24,25 24,0 0,-25-24,0-51,0-49,0 50,0 25,0-1,-50 51,50-26</inkml:trace>
  <inkml:trace contextRef="#ctx0" brushRef="#br0" timeOffset="113407.8042">24086 2654,'-25'0,"25"25,-25 0,75 24,-25-49,-25 25,0 25,0-25,0 24,0-24,0 0,-25 24,-50-24,50-25,-24 0,24 0,-49 0,49 0</inkml:trace>
  <inkml:trace contextRef="#ctx0" brushRef="#br0" timeOffset="114288.4817">23416 3398,'25'25,"-25"49,-25 1,0-26,-24 26,-1 24,25-24,-24-26,-26 1,26-25,-1-1,-49 26,-1 0,1 24,25-24,24-1,1-24,-75 74,99-74,-50 0,26 0,-50-1,99 1,-50-25,25 25,0-25,25 25,-24-25,-51 0,50 49,0-49,-24 0,-26 0,51 0,-1 0,-25 0</inkml:trace>
  <inkml:trace contextRef="#ctx0" brushRef="#br0" timeOffset="114984.1526">21828 4415,'-49'0,"-1"0,50 25,-25 25,25 24,-24-74,-1 25,-25 24,25-24,25 25,-24-50,24 25,49 24,-24-49,49 25,-49 25,25-25,-1-1,-24-24,-25 25,25 0,0-25,0 0,24 0,-24 0,0 25,0-25</inkml:trace>
  <inkml:trace contextRef="#ctx0" brushRef="#br0" timeOffset="116704.0042">20936 5432,'0'75,"0"-1,0-24,0-26,0 26,0-25,0 24,0 1,0 25,-25-51,25 1,-50 25,50-25,0-1,0 51,-50-50,26-1,-26 76,25-76,-24 51,24-26,-25-24,25 0,-24 25,-26-26,26 1,24 25,-49-1,49-49,-25 25,-24 0,-1 25,51-50,-26 24,0 1,26-25,-26 25,25-25,-49 0,24 50,25-50,0 25,-24-25,24 0,0 0,0 0,-24 24,24-24,0 0</inkml:trace>
  <inkml:trace contextRef="#ctx0" brushRef="#br0" timeOffset="117568.1346">19497 6697,'-25'-25,"-25"25,1 50,-50 0,74-26,0-24,0 0,0 25,1-25,-26 25,50 0,-25-25,25 50,25-1,25-24,-1 25,-24-1,74 50,-24-24,24-1,-99-49,49 0,-24-25,0 0</inkml:trace>
  <inkml:trace contextRef="#ctx0" brushRef="#br0" timeOffset="129953.0575">23714 2753,'0'25,"0"25,0-25,0-1,-25 51,25-26,0-24,0 0,0 0,0 24</inkml:trace>
  <inkml:trace contextRef="#ctx0" brushRef="#br0" timeOffset="132208.6283">18133 7714,'49'0,"1"75,-50-26,25-24,-25 25,0-1,0 26,0-50,0-1,0 1,0 25,0-25,0-1,0 26,0-25,0 0,0-1,0 26,-25 24,25-49,-25 50,25-1,-50-24,26 24,-1-24,-25-26,50 1,-49 50,49-51,-25-24,0 75,-25-25,-24 24,49-24,0-1,-24-24,24 25,-25-1,25 1,-24-25,24 24,0-24,-24 25,-26-26,26 26,-1-25,-24 24,24-24,-24-25,49 50,-25-50,-74 25,50 24,-25 1,-1-1,-49-24,50-25,25 50,-75 0,75-50,24 0,0 0,1 0,24 0,0 0,-24 24,24-24,0 0,0 0,-24 0,-1 25,50 0,-25-25,-25 0,26 0,-51 0</inkml:trace>
  <inkml:trace contextRef="#ctx0" brushRef="#br0" timeOffset="133233.6293">15801 9922,'-25'0,"0"0,-24 25,-1-1,25-24,0 25,1-25,24 25,-25-25,-25 25,25 0,-24 24,24-24,-49 0,74 0,-25-25,0 49,25 1,50-25,-26 24,26-49,0 25,-26-25,26 50,-25-50,0 0,-1 0,26 0,25 0</inkml:trace>
  <inkml:trace contextRef="#ctx0" brushRef="#br0" timeOffset="135521.6121">11981 8359,'25'75,"24"-75,-24 0,50 0,-1 0,50 0,-99 0,173 0,-123 0,-50 0,49 0,-49-25,49 25,-49 0,49 0,1 0,-75-25,25 25,-50 0</inkml:trace>
  <inkml:trace contextRef="#ctx0" brushRef="#br0" timeOffset="136561.291">3647 8235,'24'0,"76"25,48 25,-23-50,73 0,-24 0,-1 0,-98 0,24 0,0 0,-74 0,0 0,24 0</inkml:trace>
  <inkml:trace contextRef="#ctx0" brushRef="#br0" timeOffset="148344.546">16719 11137,'0'0,"25"0,-1-25,1 25,25 0,-25 0,-1 0,1 0,-25 50,0-25,0 25,0-1,-49 1,49-25,-25-1,0 1,-25 0,26-25,24 25,-25-25,-25 25,50-1,0 1,-50-25,26 25,24 0,-25-25,0 0,0 25,50-25,74 0,-49 0,0 0,24 0,-49 0,0 0,24 0</inkml:trace>
  <inkml:trace contextRef="#ctx0" brushRef="#br0" timeOffset="148664.1476">17091 11534,'0'-25,"25"1</inkml:trace>
  <inkml:trace contextRef="#ctx0" brushRef="#br0" timeOffset="149360.6832">17488 11237,'0'0,"-25"24,0 26,0 0,25-1,-25 1,25-1,0-24,0 0,25 0,50-25,-51 0,51-25,-50-25,24 1,-24 24,0-49,-25-1,50 50,-50 1,0-51,0 25,-25 50,-25 0,-24 0,24 25,25 0,0 0,1 0</inkml:trace>
  <inkml:trace contextRef="#ctx0" brushRef="#br0" timeOffset="149848.3783">18108 11013</inkml:trace>
  <inkml:trace contextRef="#ctx0" brushRef="#br0" timeOffset="150584.044">18108 11013,'25'0,"74"-49,-74 49,-1 0,1 0,25 0,-1 0,-49 24,0 51,0-50,-24 49,24 1,-75-26,75 1,-25 49,1-74,-1 24,0-24,0 25,-24-25,24 24,25-24,-50 0</inkml:trace>
  <inkml:trace contextRef="#ctx0" brushRef="#br0" timeOffset="152608.5642">19050 11063,'0'0,"-24"25,-1-1,-25 26,25-25,25 0,-24 24,24-24,0 0,49-25,-24 0,0 25,24-25,-24 0,-25 25,0-1,25-24,0 25,-50 25,0-25,-24-25,24 0,-25 0,25 0,1 0,-51 0,50 0</inkml:trace>
  <inkml:trace contextRef="#ctx0" brushRef="#br0" timeOffset="153625.1222">19249 11361,'25'0,"-1"0,26 0,0-25,-26 0,-24 0,0-24,0 24,0 0,0 0,0 0,-24 50,-1 0,0-25,25 50,0-1,-25-49,25 50,0-25,0-1,0 1,25-25,0 0,0 0,24 0,26 0,-51-49,26 24</inkml:trace>
  <inkml:trace contextRef="#ctx0" brushRef="#br0" timeOffset="154001.1146">19695 11162,'0'0,"-49"50,24-1,25 26,0-26,-25-24,25 0,0 0,0 24,25-49,0 0,49 0,-24 0,24 0,-49 0,49 0,1 0</inkml:trace>
  <inkml:trace contextRef="#ctx0" brushRef="#br0" timeOffset="155064.6193">19348 9475,'0'0,"-74"124,-1 75,75-100,-49 0,49 25,0-49,0-1,0-49,49 49,-24-74,0 0,0 0,24 0,26 0,-51 0,51-74,-26 74,-49-50</inkml:trace>
  <inkml:trace contextRef="#ctx0" brushRef="#br0" timeOffset="155728.3511">19819 9451,'0'49,"0"26,0-26,0 75,25-74,25-1,-25 26,-25-50,49 24,-24-49,25 0,-1-25,-49 1,50-76,-50 76,0-51,25 50,-1 75,-24-25,0 49,25-49,0 0,0-25,49 0,-49 0,0-75,-25 51,49-51,-49 1,0 24,25 25,-25-24,0-1,0-49,0 49,0-24,-49-25</inkml:trace>
  <inkml:trace contextRef="#ctx0" brushRef="#br0" timeOffset="156175.8099">21010 8756,'0'0,"0"124,-99 99,49-123,-24 73,-26 26,26-26,-50-49,99 0,-24-24,-1-76,25 26,25-25,0 0,-25-1</inkml:trace>
  <inkml:trace contextRef="#ctx0" brushRef="#br0" timeOffset="156688.6052">21134 9525,'0'0,"0"25,-50 49,50 1,0-1,0 0,0-24,25-25,50-25,-51 0,51-75,-26 51,-24-76,25-24,-25 100,-25-26,0 25,0 0,0-24,0 24,-50 0,-74 25,74 0,-24 0,49 0,0 25,1 25,-1-50,25 24,0 1</inkml:trace>
  <inkml:trace contextRef="#ctx0" brushRef="#br0" timeOffset="157161.3409">22002 9401,'0'0,"-74"74,-26 1,76-1,-26 1,50-1,0-49,0 49,0-49,0 25,0-1,25-49,0 0,24 0,1 0,-1 0,26 0,-25-25,-1-24</inkml:trace>
  <inkml:trace contextRef="#ctx0" brushRef="#br0" timeOffset="157561.27">22275 9426,'0'0,"-74"74,49-24,0-25,25 24,0-24,0 49,0-49,0 0,0 25,25-50,24-25,-24-50,-25-24,0 25</inkml:trace>
  <inkml:trace contextRef="#ctx0" brushRef="#br0" timeOffset="157769.7124">22250 9475,'0'25,"0"0,25 25,0-26,-25 1,49-25,-24 0,0 0,0 0</inkml:trace>
  <inkml:trace contextRef="#ctx0" brushRef="#br0" timeOffset="158144.7711">22920 9277,'0'0,"-50"50,-74 49,99-50,1-24,-51 25,75-1,0 1,-25-50,25 50,25-50,0 0,0 0,24 0,1 0,-25-75</inkml:trace>
  <inkml:trace contextRef="#ctx0" brushRef="#br0" timeOffset="159049.0073">22870 8954,'0'0,"0"75,0 49,0-50,0 1,0-1,0 1,0-1,0 0,0-49,0 50,-25-75,25 24,25-24,25-74,-50 49,25 0,-25-24,0-26,49 51,-49-1,25 25,0 0,-25-25,50 25,-26 0,26 50,-50-26,0 1,25 25,0 24,-25-49,0 0,0 0,0-1,24-24,26 0,-25 0,0 0,24 0,50-24,-74 24,0-75,25 75,-50-49,0 24,0-25,-75 50,50 0,1 0,-26 25,0 25,50-26,-24 26,24 24,0-24,0 24,0-24,0-25,24 0,1-25,0 0,25 0,24 0,-49 0,24-50,1 25,-25-49,24 24</inkml:trace>
  <inkml:trace contextRef="#ctx0" brushRef="#br0" timeOffset="159441.2453">24011 9029,'50'74,"-25"26,24 24,-49-50,50 25,-50 25,0-49,0-1,0 0,0 1,-50-1,-49 26,-25-26,25-24,-75-1,75-24</inkml:trace>
  <inkml:trace contextRef="#ctx0" brushRef="#br0" timeOffset="176664.4289">7442 10815,'-25'49,"25"-24,0 0,0 0,0 0,0 24,0-24,0 0,50 24,-50 1,24-50,-24 25,25 0,0-25,0 0,0 0,-1 0,26 0,-25 0,0 0,-1 0,26 0,-50-25,50-50,-50 51,0-1,0 0,0-25,-25 26,25-1,-25 0,-49 25,24 0,25 0,0 0,-24 0,24 0,0 0,0 0,-24 0,24 0</inkml:trace>
  <inkml:trace contextRef="#ctx0" brushRef="#br0" timeOffset="177441.8788">8111 11162,'0'25,"0"0,-24-25,24-25,0 0,0-49</inkml:trace>
  <inkml:trace contextRef="#ctx0" brushRef="#br0" timeOffset="178153.1705">8558 10765,'0'25,"-25"0,25 24,-25-49,1 25,24 0,0 0,0 24,24-24,-24 0,50-25,-25 0,0-25,24 25,-24-49,-25 24,0 0,0 0,0-24,0 24,0 0,0 0,-25-49,0 74,1 0</inkml:trace>
  <inkml:trace contextRef="#ctx0" brushRef="#br0" timeOffset="178608.4833">8905 10517,'0'75,"0"-26,0 26,0 24,0-50,0 26,0-1,-49 1,49-51,0 26,0-25</inkml:trace>
  <inkml:trace contextRef="#ctx0" brushRef="#br0" timeOffset="179344.0352">9228 10666,'0'0,"-50"50,50 24,0-49,0 0,0 24,0-24,0 0,0 0,0 24,0-24,0 0,-50 0,-24-25,0 0</inkml:trace>
  <inkml:trace contextRef="#ctx0" brushRef="#br0" timeOffset="180376.3421">9476 10988,'25'0,"-1"0,26 0,-25 0,0 0,-25-49,24 24,-24 0,-49 0,24 25,0 0,0 0,-24 0,-1 0,50 25,-25 25,25 24,0 1,0-51,0 1,25 50,0-75,0 0,24 0,-24 0</inkml:trace>
  <inkml:trace contextRef="#ctx0" brushRef="#br0" timeOffset="180967.8053">9947 10864,'-50'25,"50"0,-24 25,24-26,0 1,0 0,0 0,0 24,0-24,24-25,1 0,0 0,0 0,49 0,-74-49</inkml:trace>
  <inkml:trace contextRef="#ctx0" brushRef="#br0" timeOffset="182000.5943">7764 11633,'99'0,"-24"0,49 0,74 0,-123 0,49 25,-50-25,50 0,25 0,-25 0,-25 0,0 0,50 0,-74 0,49 50,-25-50,-49 0,24 0,-49 0,24 0,-24 0,0 0,25 0,-26 0,1 0,0 0</inkml:trace>
  <inkml:trace contextRef="#ctx0" brushRef="#br0" timeOffset="206383.8428">16843 11981,'25'-25,"49"25,-49 0,49 0,1-25,123 25,-49-50,0 50,-25 0,25-49,-25 49,24 0,-73 0,49 0,-25 0,0 0,-24 0,-1 0,0 0,1 0,-1 0,1 0,-50 0,-1 0,26 0,-25 0,0 0,-1 0,26 0,-25 0</inkml:trace>
  <inkml:trace contextRef="#ctx0" brushRef="#br0" timeOffset="209105.1691">3969 8434,'50'0,"49"0,25 0,-50 0,50 0,-49 0,-1 0,-49 0,49 0</inkml:trace>
  <inkml:trace contextRef="#ctx0" brushRef="#br0" timeOffset="211455.9239">7417 11485,'0'24,"50"-24,24 0,50 0,-25 0,25 0,0 0,0 0,75 0,24 50,-99-50,74 0,-49 0,-25 0,0 0,25 0,-50 0,-49 0,-25 0,49 0,-24 0,-25 0,-25 50,-50-50</inkml:trace>
  <inkml:trace contextRef="#ctx0" brushRef="#br0" timeOffset="212120.5278">7367 11782,'149'0,"50"0,24 0,0 0,50 0,0 0,-124 0,24 0,-74 0,-49 0,24 0,1 0,-50 0</inkml:trace>
  <inkml:trace contextRef="#ctx0" brushRef="#br0" timeOffset="216040.5922">16793 11857,'25'0,"124"0,-75 0,1 0,24 0,0 0,-49 0,-1 0,1 0,24-50,-123 50,24 0,0 0,-49 25</inkml:trace>
  <inkml:trace contextRef="#ctx0" brushRef="#br0" timeOffset="216536.8292">16843 11981,'25'0,"99"0,49 0,1 0,-50 0,25-25,0 0,-75 25,-49 0,49 0,-49 0</inkml:trace>
  <inkml:trace contextRef="#ctx0" brushRef="#br0" timeOffset="219928.7671">1613 13097,'-75'0,"26"124,-51 25,1 49,50-99,-26 25,1-24,24-1,50 0,-25-74,1 24,24 1,0-25,0-50,0-99</inkml:trace>
  <inkml:trace contextRef="#ctx0" brushRef="#br0" timeOffset="220616.4947">1464 13122,'0'0,"49"74,-49-49,50 49,-50-49,25 74,-25-49,74 74,-49-74,-25 24,25 50,24-50,-24 1,-25-50</inkml:trace>
  <inkml:trace contextRef="#ctx0" brushRef="#br0" timeOffset="221200.5907">1166 13791,'99'-24,"-99"-1,25 25,50 0,-26 0,1-25,-1 25,-49-25</inkml:trace>
  <inkml:trace contextRef="#ctx0" brushRef="#br0" timeOffset="221760.119">1761 13593,'0'0,"50"74,-25 1,74 24,-49-25,24 26,-24-26,-50-49,25 49,-25-99,49-74,-49 50,25-26,-25 26,0-26,50 50,-50-49,24 24,26 26,-50-26</inkml:trace>
  <inkml:trace contextRef="#ctx0" brushRef="#br0" timeOffset="222473.3454">2530 13519,'0'0,"-74"0,-25 0,74 49,0 1,0 24,25-49,0 25,0-26,0 1,0 0,50-25,-25-25,24-24,-49-26,50 50,-50-24,0 24,0 0,0 124,0 25,0 25,0-25,0 75,0 49,0-149,0-49,0-26,0 1,0 0,-25-25,0 0,1 0,-26 0,50-25,0-24,0-1,0 25,0-99,0 0,50 74,24-49</inkml:trace>
  <inkml:trace contextRef="#ctx0" brushRef="#br0" timeOffset="223215.885">3721 13791,'-74'0,"49"0,-25 0,1 25,49 0,-25 25,25-26,0 1,0 0,25-25,-1 0,26 0,0 0,-26 0,1-25,0-24,0-26,0-98,24 98,-49 1,25-1,-25 51,0-1,-25 74,25 26,0-1,0 1,0-1,0-24,0 24,0-49,-49 24,49-24,0 0,0 0</inkml:trace>
  <inkml:trace contextRef="#ctx0" brushRef="#br0" timeOffset="223768.9728">3944 13891,'50'0,"-25"0,0 0,-1 0,26 0,24 0,-74-75,0 50,50 1,-50-26,-25 25,25 0,-25 25,-24 0,24 0,0 75,0-75,25 74,0-49,0 0,0 24,0-24,25 0,25-50,-1-24,-49 24,25-25,-25-49</inkml:trace>
  <inkml:trace contextRef="#ctx0" brushRef="#br0" timeOffset="224096.7647">4440 13097,'0'124,"0"-74,0 74,0-50,0 50,0-50,0 1,0-50,0 49,0-49,0 0,50-25,-25 0,0 0</inkml:trace>
  <inkml:trace contextRef="#ctx0" brushRef="#br0" timeOffset="224753.0107">5085 13568,'-24'0,"-26"0,25 50,0-50,25 49,-25-24,25 0,0 25,0-26,0 1,0 0,0 25,25-50,25-25,-50-50,0 51,0-26,50 25,-50 0,24 50,1 25,-25-25,0-1,25 51,0-75,0 0,-25 25,49-25</inkml:trace>
  <inkml:trace contextRef="#ctx0" brushRef="#br0" timeOffset="225089.4384">5358 13469,'0'0,"25"0,0 0,0 25,-1 0,26-1,-50 26,25-25,24 24,-49 1,50-50,-25 0,0-25,-25-24,24-26,-24-49,0 75,0 24</inkml:trace>
  <inkml:trace contextRef="#ctx0" brushRef="#br0" timeOffset="225304.8917">5705 13345,'0'50,"0"-100,-49 273,-1 0,1-24,-1-1,50 1,-50-50,1-75,24 25,25-74,0 0,-25 0,25-100,0 1</inkml:trace>
  <inkml:trace contextRef="#ctx0" brushRef="#br0" timeOffset="225824.4046">6276 13816,'25'0,"0"0,24 0,-24 0,49 0,-49 0,50 0,-1 0,-49 0,24 0,-24 0</inkml:trace>
  <inkml:trace contextRef="#ctx0" brushRef="#br0" timeOffset="226352.9924">6152 14139,'50'0,"24"0,0 0,1 0,-1 0,-49 0,49 0,-49 0,0 24</inkml:trace>
  <inkml:trace contextRef="#ctx0" brushRef="#br0" timeOffset="227392.4556">8037 13667,'0'0,"-50"0,26 0,-1 0,0 0,-25 25,1 25,49-25,0-1,0 1,0 50,0-26,0-24,0 0,0 0,25-25,-1 0,26 0,-50-50,0-24,0 24,25 0,-25 1,-25 49,-25-50,26 50,-1 0,-25 0,25 0,1 0</inkml:trace>
  <inkml:trace contextRef="#ctx0" brushRef="#br0" timeOffset="228088.5948">8384 14139,'0'-25,"25"-50,0 51,0 24,-25 24</inkml:trace>
  <inkml:trace contextRef="#ctx0" brushRef="#br0" timeOffset="228888.7668">9302 13519,'-25'24,"-24"26,-1-25,0 0,26 24,-26 26,25-51,0 26,1 0,24-1,0-24,0 49,0-49,0 0,0 25,0-26,0 1,24-25,1 0,0 0,25 0,-26-25,1 25,0-49,-25 24,0 0,0 0,-74 1,-1 24,26 0,-26 0,50 0,1 0,-1 24</inkml:trace>
  <inkml:trace contextRef="#ctx0" brushRef="#br0" timeOffset="229504.7687">10220 13246,'0'0,"-50"149,25-1,1-98,24 24,0 50,-25-49,25-1,0 1,0-1,0 0,0-49,0 25,0-25,0-1,25-24,-1 0,1 0</inkml:trace>
  <inkml:trace contextRef="#ctx0" brushRef="#br0" timeOffset="230208.3803">10468 13519,'-25'49,"0"-24,25 25,0-1,-49 26,49-51,0 1,0 25,0-25,0-1,25-24,-1 0,26 0,24 0,-49-24,0-26,0 25,-25-24,0 24,0-50,0 51,0-26,0 25,0 0,0 1,-25 24,0-25,0 25,1 0,-1 0,0 25</inkml:trace>
  <inkml:trace contextRef="#ctx0" brushRef="#br0" timeOffset="230657.1834">10741 13791,'25'0,"-1"0</inkml:trace>
  <inkml:trace contextRef="#ctx0" brushRef="#br0" timeOffset="231368.3354">11286 13618,'0'0,"-49"0,49 25,-25-1,25 26,0 0,0-26,0 26,0-25,0 0,0-1,25 26,0-50,-1 0,1 0,25 0,-25 0,24-25,1 0,-50-24,0 24,0 0,0-24,0 24,0 0,0 0,0 0,-50 1,1 24,24 0,-25 0</inkml:trace>
  <inkml:trace contextRef="#ctx0" brushRef="#br0" timeOffset="231816.6468">11733 13494,'25'25,"0"49,-25 0,0 1,0-1,0 1,0-51,0 26,0-25,-25 0</inkml:trace>
  <inkml:trace contextRef="#ctx0" brushRef="#br0" timeOffset="232360.7337">11931 13196,'0'0,"25"0,25 25,-25 49,24 1,1 74,-50-75,49 0,-49 1,0-1,0-24,0-25,0 99,0-100,0 26,0 24,-24 1,-1-50,-25 24,25-24,-49 25,24-1,50-24,-24-25</inkml:trace>
  <inkml:trace contextRef="#ctx0" brushRef="#br0" timeOffset="233033.4758">13147 13618,'0'25,"0"49,0 0,0 50,0-99,0 50,0-51,0 51,0-26,0-24,0 0,0 25,0-75</inkml:trace>
  <inkml:trace contextRef="#ctx0" brushRef="#br0" timeOffset="233528.6609">12800 13965,'24'0,"51"0,-1 0,1 0,-1 0,-49 0,49 0,-24 0,-25 0,-1 0,26 0,-25 0</inkml:trace>
  <inkml:trace contextRef="#ctx0" brushRef="#br0" timeOffset="234560.0671">15057 13568,'-25'0,"-25"0,26 50,-1-50,0 74,25-49,0 25,0-26,0 1,0 0,0 25,25-50,0 0,-1 0,26 0,-25 0,24-25,-49-25,25 50,-25-49,25-1,-25 0,0 26,0-1,0 0,0 0,-50 25,26 0</inkml:trace>
  <inkml:trace contextRef="#ctx0" brushRef="#br0" timeOffset="234968.4678">15553 13866,'25'0,"-25"-50,0 25,0 1,24-1</inkml:trace>
  <inkml:trace contextRef="#ctx0" brushRef="#br0" timeOffset="235816.7658">16049 13320,'25'0,"-25"25,-25 25,25-26,-25 1,0 25,25-25,-49-1,49 26,-25-25,25 0,-25-1,25 26,25-50,49 0,-49 0,25 0,-1 0,1 0,-25 0,0 0,-1 0,26 0,-25 0,0-25,99 25,-100 0</inkml:trace>
  <inkml:trace contextRef="#ctx0" brushRef="#br0" timeOffset="236265.1781">16471 13494,'0'-25,"-25"50,25 0,0 49,0-24,0 24,0-49,0 0,0 24,0-24,0 0,0 49,0-49,0 25</inkml:trace>
  <inkml:trace contextRef="#ctx0" brushRef="#br0" timeOffset="236903.9689">17388 13097,'0'0,"-49"99,24 0,0-49,0 24,25 1,0-1,-49 25,49-24,0-1,0-49,0 49,0-49,0 25,25-25,-25 24,49-24,-24-25,0 0,0 0,24 0</inkml:trace>
  <inkml:trace contextRef="#ctx0" brushRef="#br0" timeOffset="237873.181">17438 13419,'0'-24,"0"-1,25 25,0-25,-1 25,26 0,24 0,51 0,-51 0,50 0,-99 0,24 0,-49 25,0 0,0-1,0 51,-24-50,24-1,-50 1,50 0,-50 0,26-25,-1 25,-25 24,25-49,1 0,-26 25,25-25,25 25,-25-25,0 0,-24 0,49 25,-25-25,0 0,75 0,-25 0,49 0,-24 0,-25 0,-1 0,26 0,-25 0,0 0,-1 0,1 0</inkml:trace>
  <inkml:trace contextRef="#ctx0" brushRef="#br0" timeOffset="238208.2843">18157 13717,'25'0,"50"0</inkml:trace>
  <inkml:trace contextRef="#ctx0" brushRef="#br0" timeOffset="239034.1433">18852 13419,'0'0,"-75"0,51 0,-26 0,0 25,26 25,-1-25,25 24,-25-49,25 25,0 0,0 0,0 24,50-49,-26 0,1 0,25 0,-25 0,-1-25,-24 1,0-1,25-25,-25 25,0-24,-49 24,49 0,-25 25</inkml:trace>
  <inkml:trace contextRef="#ctx0" brushRef="#br0" timeOffset="239960.5145">18902 13370,'24'0,"26"0,-25 0,0 0,24 0,-24 0,0 0,0 0,-50 99,25-74,-25 0,25 24,0-24,-25 0,0 0,1-25</inkml:trace>
  <inkml:trace contextRef="#ctx0" brushRef="#br0" timeOffset="240681.536">19298 13022,'50'0,"-25"0,24 50,1-25,-50 0,25 49,-25 1,0-51,0 1,0 25,0-25,0 49,0 0,0-49,0 25,-25 24,25-24,-74 24,74-49,-25 49,0-74,0 25,0 0,1 0,-1 24,0-49,0 0,0 25</inkml:trace>
  <inkml:trace contextRef="#ctx0" brushRef="#br0" timeOffset="241728.9767">6425 15255,'49'0,"-24"0,50 0,-1 0,-49 0,24-25,26 25,-50 0,-1 0</inkml:trace>
  <inkml:trace contextRef="#ctx0" brushRef="#br0" timeOffset="242288.5589">6226 15429,'25'24,"0"-24,49 0,-24 0,74 0,-50 0,1 0,-1 0,1 0,-51 0,26 25,-25-25,0 0,-1 25</inkml:trace>
  <inkml:trace contextRef="#ctx0" brushRef="#br0" timeOffset="243344.7591">8533 15156,'-74'0,"49"0,-25 0,1 0,24 24,0 1,25 0,0 49,0-24,0-25,0 0,0 24,0-24,0 0,0 25,50-26,-50 1,25-25,24 0,-24 0,0 0,24 0,-24-25,0 25,0-74,-25 49,0-24,0-26,0 50,0 0,0 1,0-1,0-25,0 25,0 1,0-1,0 0,-25 25,0 0,0 0,-24 0,24 0</inkml:trace>
  <inkml:trace contextRef="#ctx0" brushRef="#br0" timeOffset="243744.2015">8930 15503</inkml:trace>
  <inkml:trace contextRef="#ctx0" brushRef="#br0" timeOffset="244584.2504">9476 15255,'-25'0,"0"0,25 49,-25-49,25 25,0 25,0 24,0-49,0 0,0 0,0 24,25-49,0 0,0 0,0 0,24 0,-24 0,0-24,0-1,-25-25,24 50,-24-49,0 24,0 0,0 0,0-25,0 26,0-1,0 0,0-25,-24 50,-1 0,-25 0,25 0,1 0,-1 0</inkml:trace>
  <inkml:trace contextRef="#ctx0" brushRef="#br0" timeOffset="248688.7402">9997 15131,'24'25,"-24"-1,0 1,0 25,0-25,-24-1,24 26,0-25,0 0,-25 24,25 26,0-50,0 49,0-49,0 24,0 26,0-50,25-25,-1 0,1 0,25 0,-1-25,-24 0,-25 0,25-24,-25 24,50-50,-26 26,-24-1,0 1,0 24,0 0,0 0,0-25,0 26,0-1,0 0,-99 0,74 25,1 0,-51 0,26-49,24 49,0 0,0 0,-24 0</inkml:trace>
  <inkml:trace contextRef="#ctx0" brushRef="#br0" timeOffset="249521.5114">10691 15056,'-25'25,"1"-25,-1 50,0-25,0 24,25 1,-49-1,49 26,0-25,-25-1,0 50,0-49,25 0,0-26,0 1,0 0,0 0,25-25,25 0,-26-50,1 50,0-49,-25 24,0 0,0-25,0 26,-50 24,-24 0,49 0,-49 0,49-25,25 0</inkml:trace>
  <inkml:trace contextRef="#ctx0" brushRef="#br0" timeOffset="255192.6024">12006 15106,'25'25,"-25"49,0-49,0 49,0 1,0-50,0 49,0-24,0 24,0 1,0-51,0 1,24 0</inkml:trace>
  <inkml:trace contextRef="#ctx0" brushRef="#br0" timeOffset="255992.4642">11634 15404,'25'0,"49"0,-24 0,24 0,0 0,-49-25,0 25,25 0,24 0</inkml:trace>
  <inkml:trace contextRef="#ctx0" brushRef="#br0" timeOffset="275360.2374">12973 14957,'-25'25,"25"0,-24 0,24-1,-25 26,25-25,0 0,0 49,0-24,0-26,0 1,0 0,0 50,25-51,-1 1,1-25,0 0,25 0,24 0,-49 0,24 0,-24-49,0 24,-25 0,25 0,-25 0,0-49,0 24,0 25,0 1,0-26,0 25,0 0,-25 1,0 24,-24-25,24 25,0 0,0 0,-24 0,24 0,0 0,-25 0,26 0,-1 0,0 25</inkml:trace>
  <inkml:trace contextRef="#ctx0" brushRef="#br0" timeOffset="276184.2466">13444 15379,'25'-25,"-25"0</inkml:trace>
  <inkml:trace contextRef="#ctx0" brushRef="#br0" timeOffset="277336.2713">14139 14883,'0'0,"-25"49,0-24,1 0,24 0,0 0,0 24,24-49,1 0,25 0,-25 50,-1-50,26 0,0 0,-50 25,49-25,-24 24,25 1,-50 0,49 49,-49-49,0 0,-49 0,24-25,-25 0,25 0,1 0,-26 0,25 0,0 0,25-25,0 0,0 0,0 1,0-26,25 25,-25 0,50 1,-1-51,-49 26,25 24,-25-25,0 25,0 1,0-1,0 0,-49 0,-26 25,1 25,49 0,0 0</inkml:trace>
  <inkml:trace contextRef="#ctx0" brushRef="#br0" timeOffset="278280.8345">14784 14932,'0'0,"25"-24,0 24,-1 0,1 0,0 0,25 0,-26 0,1 0,0 24,-25 1,0 0,0 0,0 24,0-24,0 0,-25 25,0-26,1 1,-1 0,0 0,0 0,25-1,-25 1,75-25,-25 0,24 0,-24 0,0 0,0 0,49 0,-24 0,-25 0</inkml:trace>
  <inkml:trace contextRef="#ctx0" brushRef="#br0" timeOffset="279244.3496">15602 14858,'-24'50,"-1"-50,25 24,49 51,-24-75,0 0,25 25,-25-25,-1 24,26 1,-25-25,0 50,-1-25,1-25,-25 49,25-24,-25 0,0 0,0 24,0-24,0 0,-50-25,26 0,-1 0,25-25,0 0,0-24,0 24,0-50,0 51,0-26,0 25,25-24,-1 24,-24 0,0 0,0 0,0-24,0 24,0 0,-49-24,24-1,-74 25,74 25,0 0,0 0,0 0</inkml:trace>
  <inkml:trace contextRef="#ctx0" brushRef="#br0" timeOffset="280552.1466">6276 16545,'0'-25,"50"25,24-50,-24 50,-1 0,1-49</inkml:trace>
  <inkml:trace contextRef="#ctx0" brushRef="#br0" timeOffset="281040.8399">6127 16818,'0'0,"75"0,-1 24,0-24,1 0,-50 0,24 0,-24 0,0 0</inkml:trace>
  <inkml:trace contextRef="#ctx0" brushRef="#br0" timeOffset="286144.4053">10493 16421,'0'25,"0"-1,0 1,0 25,-25-25,0-1,25 1,0 25,0-25,0-1,0 26,0-25,-25 0,25-1,0 1,50-25,0 0,-26-25,1 25,0 0,0 0,0 0,24 0,-24 0,25 0,-1 0,-24 0,0 0,-50 0,0 0,0 0</inkml:trace>
  <inkml:trace contextRef="#ctx0" brushRef="#br0" timeOffset="286696.9315">10716 16694,'0'24,"0"26,0-25,0 0,0 24</inkml:trace>
  <inkml:trace contextRef="#ctx0" brushRef="#br0" timeOffset="288688.6066">10021 16594,'-24'0,"24"-49,24 24,1 25,25 0,-25 0,24 0,-49 25,25 0,-25-1,0 1,0 25,0-1,-25-49,-24 25,-1 25,25-50,-24 0,-1 0,25 0,0 25,-24-25,24 0,0 0,50-25,25 25,-26 0,1 0,0 0,25 0,-26 0,-24 25,0 24,50-24,-50 0,0 24,0-24,0 0,0 25,0-1,-25-49,-24 25,24-25,0 0,0 0,-24 0,24 0,0 0,0 0</inkml:trace>
  <inkml:trace contextRef="#ctx0" brushRef="#br0" timeOffset="292752.3132">9352 16470,'-25'0,"0"50,25-25,-50 0,50-1,0 26,0-25,0 0,0-1,25-24,0 0,25 0,-1 25,-24 0,0 25,0-26,-25 1,0 0,25-25,-25 25,0 24,-25-49,-25 0,25 0,1 0,-26 0,25 0,0 0,0 0,50-49,-25 24,0-25,50 1,0-1,-26 25,1 1,-25-1,-25 0,1 25,-1 0,-50 0,26 0,-26 0,50 0</inkml:trace>
  <inkml:trace contextRef="#ctx0" brushRef="#br0" timeOffset="293577.1399">8930 16942,'25'0,"-25"24,-25-24,-25 0,50-24,0-1,0 0</inkml:trace>
  <inkml:trace contextRef="#ctx0" brushRef="#br0" timeOffset="294424.0269">8012 16570,'0'0,"0"24,0 1,-25-25,25 25,0 49,0-49,0 0,0 0,50-25,0-25,-50 0,0-24,0 24,0 0,0 0,-75 0,50 25,1 0,-26 0,25 0,0 0,-24 50,-1-50</inkml:trace>
  <inkml:trace contextRef="#ctx0" brushRef="#br0" timeOffset="295464.0741">8260 16594,'0'0,"-24"-24,-1 24,0 24,0-24,0 25,25 0,-25 49,25-24,0-25,0 0,0-1,-24 1,-1-25,25 50,0-25,25-25,-1 0,26 0,-25 0,0 0,24 0,-24 0,0 0,0-25,-25 0,25-49,-25 49,0-50,0 26,0 24,24 25,1-25,-25 0,0 1,-49-51,-26 75,50 0,-49 0,24 0,1 0,-1 25,25 0</inkml:trace>
  <inkml:trace contextRef="#ctx0" brushRef="#br0" timeOffset="296584.7569">11336 16396,'0'0,"-50"25,26 24,-1-24,0 0,0 0,25 0,0 24,0-24,0 0,25 49,49-74,-24 25,-25-25,0 25,24 0,-49-1,0 1,0 25,0-25,-24 24,-1-49,-25 0,0 25,1-25,24 0,0 0,0 0</inkml:trace>
  <inkml:trace contextRef="#ctx0" brushRef="#br0" timeOffset="297305.2976">11683 16842,'25'0,"25"0,24-49,-49 24,0 0,-25-24,25 49,-25-25,0 0,-25 25,0 0,-25 25,26 0,-1-25,25 49,0-24,0 25,-25-26,25 1,0 0,0 0,0 0,25-25,0 0,-1 0,26 0,-25 0,0 0,24 0,-24 0,0 0</inkml:trace>
  <inkml:trace contextRef="#ctx0" brushRef="#br0" timeOffset="297737.4397">12378 16694,'-50'0,"25"24,25 1,0 25,0-25,0-1,0 26,25-50,0 0,0 0,0 0,24 0,-24 0,0 0,25 0</inkml:trace>
  <inkml:trace contextRef="#ctx0" brushRef="#br0" timeOffset="298776.7249">10766 16793,'0'74,"0"-24,0-25,0 49,0-49,0 0,0 24</inkml:trace>
  <inkml:trace contextRef="#ctx0" brushRef="#br0" timeOffset="300688.3971">7615 16197,'0'0,"0"124,0-49,0-25,0 24,0 0,0-49,-49 50,49-1,0-49,-25 49,25 1,0-51,0 1,-25 0,25 0,0 0,-25 24,1 1,24-25,0 24,0-24,0 0,0 24,0-24,0 0,0 0,0 24,0-24,0 0,0 25,0-25,0 24,24-49,1 0,25 0,24 0,-24 0,-1 0,1 0,24 0,26 0,-26 0,50 0,-49 0,-1 0,0 0,1 0,-50 0,49 0,-24 0,-26 0,51 0,-50 0,49-25,0 25,1 0,-1 0,1 0,-1 0,0 0,1 0,-1 0,1 0,-26 0,26 0,-26 0,51 0,-76 0,51 0,-26 0,1 25,24-25,1 0,-1 0,1 0,49 0,-50 0,-24 0,24 0,-49 0,49 25,-49-25,50 0,-26 0,-24 0,25 50,-1-50,26 0,-26 0,50 0,50 0,-74 0,-1 0,50 0,-49 0,-1 0,-24 0,-1 0,26 0,-51 0</inkml:trace>
  <inkml:trace contextRef="#ctx0" brushRef="#br0" timeOffset="303513.6032">7491 16024,'0'0,"25"0,0 0,49 0,-49 0,50 0,-1 0,-24 0,24 0,-49 0,74 0,0 0,1 0,24 25,0-25,-100 0,26 0,-25 0,49 0,1 0,-1 0,25 0,-49 24,-1-24,26 0,-50 0,49 0,-49 0,0 0,24 0,-24 0,25 25,-25 0,-1-25,51 0,-26 0,1 25,0-25,-26 0,51 0,-26 0,1 25,0-25,-26 0,51 0,-50 0,-1 0,26 49,-25-49,0 0,49 0,-24 0,-26 0,51 0,-50 0,49 0,-49 0,25 0,-26 0,51 0,-50 0,24 0,-24 0,25 0,-26 0,1 0,0 0,0 0,24 0,-24 0,0 0,49 0,-24 0,-25 0,0 0,-1 0,26 0,-25 0,0 0,49 0,-49 0,49 0,-24 0,24 0,1 0,-50 0,49 0,-49 0,24 0,-24 0,0 0,0 0,24 0,-24 0,0 0,49 0,-24 0,-25 0,0 0,-1 0,26 0,0 0,-1 0,-24 0,0 0,24 0,-24 0,0 0,0-25,-25 1,50 24,-26 0,1 0,25-25,24 25,-49 0,49 0,-49-25,25 25,-50 25,0 0,0-1,0 26,0 24,0 1,0-50,0 49,0 1,0-1,0-49,0 49,0-49,0 25,0-26,0 1,0 0,0 25,0-26,0 1,0 50,0-26,0-24,0 0,0 0,0 24,0-24,0 0,0 24,0-24,0 0,0 0,0 24,0-24,0 0,0 25,-25-25,0-1,0 1,1-25,-1 0,-25 0,25-25,1 25,-26 0,-24 0,49 0,0-24,-25 24,25 0,1 0,-1 0,-50 0,26 0,24 0,-49 0,-1 0,1 0,-1 0,-49 0,50 0,-100-50,-49 0,99 1,-99-1,148 50,51 0,-1 0,-25 0,25 0,1 0,-26 0</inkml:trace>
  <inkml:trace contextRef="#ctx0" brushRef="#br0" timeOffset="366224.5845">8583 2084,'0'24,"0"26,-25-50,25 74,-25-24,-24 24,24 1,25-1,-50-49,50 124,-49-75,49-24,-25 0,25 24,-25-24,25-26,0 1,0 0,-25 49,0-74,25 25,-24 25,24-25,0-1,0 51,-50 24,25-25,25-49,0 0,-50 25,50-26,0-48,0-100,25 124,-25-75,25 1,25 49,-50-49,25 24,-25 25,0 0,49-49,-49 0,25 24,0 0,-25 26,0-1,25 25,-25-25,24 0,1 25,-25-25,25 25,-25-24,25 24,-25-25,49 0,-49 0,25 25,-25-25,0 100,0-50,0 24,0 26,0-51,0 1,0 25,0-25,0-1,0 1,0 25,25-50,0 0,0 0,24 0,-24 0,0 0,0 0,-1 0</inkml:trace>
  <inkml:trace contextRef="#ctx0" brushRef="#br0" timeOffset="369689.8775">8533 12030,'0'50,"0"-25,-25 49,25 1,-24-26,-1 100,0-99,25 24,-25-24,-24 24,49-49,0 49,0-49,0 49,-50 1,50-26,0 1,-25-25,25 24,0-24,0 25,-25-25,25 0,0-50,0-25,0 0</inkml:trace>
  <inkml:trace contextRef="#ctx0" brushRef="#br0" timeOffset="371968.9576">8384 12774,'0'-24,"0"-1,25 0,0 0,0 25,-25-49,25 24,-1 0,-24 0,0 0,0 1,50 24,0 24,-50 1,0 0,0 25,24-26,-24 1,0 25,25-50,-25 25,25 24,0-49,0 0,24 25,-24-25,0 0,24 0,-24 0,0 0,0-25,0 0,-1 1,-24-1,25 0,-25 0</inkml:trace>
  <inkml:trace contextRef="#ctx0" brushRef="#br0" timeOffset="374817.7061">14834 12080,'-25'0,"0"0,-49 0,74 49,-25-49,0 50,25-25,-25-25,25 25,0 0,0-1,0 26,0-25,0 0,0 24,0-24,0 25,25-26,-25 1,50 0,-50 0,24-25,-24 25,50-1,-50 1,25 25,0-1,24-49,1-24</inkml:trace>
  <inkml:trace contextRef="#ctx0" brushRef="#br0" timeOffset="375432.6631">15057 12179,'0'25,"0"49,0 1,0-50,0 24,0 1,0-1,0-24,-25-25,25 25</inkml:trace>
  <inkml:trace contextRef="#ctx0" brushRef="#br0" timeOffset="376120.8162">15156 12477,'0'-50,"25"50,24 0,-24 0,0 0,25 0,-26 0,1 0,0 0,25 0,-26 0,1 0</inkml:trace>
  <inkml:trace contextRef="#ctx0" brushRef="#br0" timeOffset="377416.2817">15627 12105,'0'74,"0"-24,0 74,0-50,-25-49,25 74,0-24,0-26,0 26,0-1,0-49,0 24,0 26,0-50,0-1,0 26,-24-50,-1 0,25-25,0-49,0 49,0 0,0-49,0 49,0-49,0 24,0 25,0-49,0 49,0-25,0 26,0-1,25 0,-1 25,1 0,25 0,-25 25,-25 0,0 24,49-24,-49 0,0 0,50-25,-25 0,0 0,-1-25,-24 0,25-25,-25 26,50-1,-50-25,0 25</inkml:trace>
  <inkml:trace contextRef="#ctx0" brushRef="#br0" timeOffset="377921.3676">15975 12105,'49'24,"-49"51,50-25,-50-26,25 51,-25-26,0 26,49-26,-49 1,0 0,0-1,0 1,0-25,0-1,0 51,0-50,-25 24,1-24,-1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5T10:34:52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14288 8682,'-25'-25,"0"25,0 0,-24 49,24 1,0-50,25 50,0-26,0 1,0 25,0-25,25-25,0 0</inkml:trace>
  <inkml:trace contextRef="#ctx0" brushRef="#br0" timeOffset="999.6082">14238 8756,'0'50,"-25"-1,25 1,0-25,0-1,0 1,50-25</inkml:trace>
  <inkml:trace contextRef="#ctx0" brushRef="#br0" timeOffset="2095.6972">14461 8905,'25'-25,"-25"75,-25-26,1 1,24 25,-50-25,50 0,0 24,-25-24,50-25,49 0,-49 0,0 0,25 0</inkml:trace>
  <inkml:trace contextRef="#ctx0" brushRef="#br0" timeOffset="2911.5085">14511 9004,'0'-25,"0"0,0-24,0 24,-99 0,99 0,-50 1</inkml:trace>
  <inkml:trace contextRef="#ctx0" brushRef="#br0" timeOffset="3791.5025">14139 8384,'-50'0,"26"0,-51 0,50 0,-24 0,-1 25,50 49,-25-24,25 24,0-49,0 49,0-49,0 0,0 25,0-26,0 1,0 25,0-25,25-1,0-24,0 0,24 0,-24 0,0-24,25-1,-50 0,49 0,-49-24,50 49,-25-50,-1 50,1-50</inkml:trace>
  <inkml:trace contextRef="#ctx0" brushRef="#br0" timeOffset="5039.2258">14263 7987,'0'-25,"-50"25,26 0,-1 0,-50 0,75 25,-24-25,24 25,-50 25,25-1,0-24,1 0,-1 24,25-24,-25-25,25 50,-25-25,0-25,25 24,-24-24,-1 50,25-25,-25-25,25 25,0 49,-25-74,25 25,0 0,0-1,0 26,-49-25,49 0,0 24,0-24,0 149,0-150,0 26,0-25,0 0,24 49,1-24,25-25,-50 24,74-24,-49 25,0-50,0 0,-1 49,1-49,25 0,-1 25,-24-25,25 0,-1 25,-24-25,0 0,0 0,24 0,-24 0,0 0,25 0,-26 0,26 0,0-25,-50-25,74 1,-74-1,25-24,25 49,-26-49,-24-1,50-24,-50 49,25 1,-25-26,0 1,0-1,0 1,0-50,0 99,0-24,0-26,0 1,0-1,0 26,0-1,0 0,-25 26,-49-76,24 76,25-26</inkml:trace>
  <inkml:trace contextRef="#ctx0" brushRef="#br0" timeOffset="6455.5159">14734 8334,'0'-74,"0"24,0 26,0-51,0 50,0 1,0-26,25 0,25 25,-50-49,49 24,-24 1,25 24,-50 0,49-74,1 74,0-49,-50 49,49-25,1 1,-25 24,24-25,-24-24,0 74,-25-25,49 0,26-24,-50 24,-1-25,51 50,-50-49,24-1,75 25,-99-24,25-1,-1 25,-24 25,50-49,-26 49,-24-25,0 25,24 0,26 0,-50 0,49 0,-49 0,0 0,49 0,0 0,-24 0,-25 0,0 0,24 0,-24 0,0 0,0 0,24 0,-24 0,0 0,0 25,24-25,-24 49,0-49,25 0,-26 0,1 0,-25 25,50 0,-25-25,24 25,-24-25,49 25,-49 24,0-49,0 0,-25 25,25-25</inkml:trace>
  <inkml:trace contextRef="#ctx0" brushRef="#br0" timeOffset="7303.3549">17364 6697,'24'0,"26"50,-25-1,24 1,-24-25,25-25,-50 74,0-49,49 0,-24 25,0-50,-25 24,25-24,-25 50,-75-50,26 0,24 0,-25 25,26 0,-1-25</inkml:trace>
  <inkml:trace contextRef="#ctx0" brushRef="#br0" timeOffset="119903.9723">19323 7590,'-25'0,"25"25,25-25,149 0,148 0,-49 50,0 24,-149-74,25 0,-75 0,-24 0,-1 0,-24 0,-25-25</inkml:trace>
  <inkml:trace contextRef="#ctx0" brushRef="#br0" timeOffset="120983.4505">19646 7392,'-50'0,"25"0,0 25,1-25,-26 49,25-49,0 0,-24 25,49 0,-25-25,25 25,-25-25,25 24,-25 1,1-25,24 25,-25-25,25 25,0 49,25-74,-25 25,0 25,24-26,1 1,25 0,24 0,75 74,0-49,-25 24,-25-49,-49 0,-25-25,-1 0</inkml:trace>
  <inkml:trace contextRef="#ctx0" brushRef="#br0" timeOffset="121471.6918">20886 7466,'0'50,"0"74,0-50,0 1,0-26,0 26,0 49,0-99,0-1,0 26,0-25</inkml:trace>
  <inkml:trace contextRef="#ctx0" brushRef="#br0" timeOffset="122119.9388">20886 7243,'25'-50,"24"26,-24 24,0 0,0 0,24 0,26 0,-50 0,-1 0,1 0,-25 24,0 1,0 50,0-26,-25-24,-24 25,24-26,-25-24,1 25,49 0,-25-25,-49 0,74 25,-25-25,-25 0</inkml:trace>
  <inkml:trace contextRef="#ctx0" brushRef="#br0" timeOffset="122711.9046">21258 7293,'0'0,"25"0,49 0,-24 49,-50-24,49 25,-24-1,25 26,-50-51,25 26,-25-25,0 0,0-75,0 0,24-49,26 25,-25 24,0 25,24-24,1-1,-25 1,49-1,-49 50,0 0,24 0</inkml:trace>
  <inkml:trace contextRef="#ctx0" brushRef="#br0" timeOffset="123319.309">21977 7119,'0'25,"-49"24,49-24,0 50,0-51,0 51,0-26,49-24,1-25,-25 0,0 0,-1 0,1 0,-25-74,0-1,0 26,0-26,0 51,0-26,0 25,-25 25,1-49,-1 49,-25 0,25 0,-49 0</inkml:trace>
  <inkml:trace contextRef="#ctx0" brushRef="#br0" timeOffset="123735.7063">22548 7020,'-25'99,"-49"-25,49-49,-25 50,-49 24,99-74,-50 24,50-24</inkml:trace>
  <inkml:trace contextRef="#ctx0" brushRef="#br0" timeOffset="124047.4627">22399 7119,'0'0,"50"25,-26 24,26 51,0-51,-26 1,1-25,0-1,-25 26,74-25</inkml:trace>
  <inkml:trace contextRef="#ctx0" brushRef="#br0" timeOffset="124655.8508">22771 7020,'0'0,"25"0,24 0,26 99,-50-49,-1-1,-24 1,75-1,-50-49,0 25,49-74,-74-1,0-74,0-25,0 75,50-1,-50 50,0 1,0-26,0 75,0 99,0-99,0 99,0 0,0-75,-25 51,25-1,0-74,-25 74,25-74,0-1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5T10:46:59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 11212,'25'0,"173"0,50 0,-49 0,-50 0,49 0,-74 0,-25 0,-49 0,24 0,-24-50,-25 50,-1 0,-24-25,50 0,-25 25,49-99,-24 99,-25-25,0 1,-1-1,1 0,0 0,-25-24,25-1,24-24,-24 24,-25 25,0-49,50 49,-50-49,25 24,-25-49,0 49,0 25,0-24,0 24,0 0,0-24,0 24,-25-25,-50 25,-24-74,-25 49,-99-49,148 99,1-49,49 49,-49 0,24 0,25 0,1 0,-51 0,1-25,-1 25,1 0,24 0,-24 0,-1 0,51 0,-1 0,-74 0,49 25,0 24,1-49,-1 75,-24-51,24 26,-24-25,49 24,-74-24,49 0,25 25,-24-25,49-1,-25-24,25 25,-50-25,1 0,49 25,-25 0,25 0,-25-25,25 24,0 1,-25 25,1-25,24-1,0 1,0 50,0-26,0-24,0 49,0-49,0 25,0-25,24 24,-24-24,25 0,-25 0,50 49,49-49,-74 24,24-49,51 75,-1-26,-25-49,50 25,25 25,-99-50,24 0,-49 0,0 0,-1 0,26 0,-25 0,0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5T10:47:14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16868 14684,'-25'0,"0"0,0 0,0 0,25 25,-24 25,24-25,0-1,0 51,0-26,0-24,0 0,0 25,24-1,-24 1,0-25,50 74,-50-74,0 24,25 26,-25-26,0 26,49-50,-49 49,0-24,0-26,0 1,0 0,0 25,-24-26,24 1,-25-25,-25 0,-24 0,49 0,-25 0,25-25,1 1,-1 24</inkml:trace>
  <inkml:trace contextRef="#ctx0" brushRef="#br0" timeOffset="455.3197">16371 15404,'0'0,"75"-50,24 0,-25 1,75 24,-49 0,-26-24,0 49,-24 0,-25-25,0 25</inkml:trace>
  <inkml:trace contextRef="#ctx0" brushRef="#br0" timeOffset="999.6011">17339 14784,'25'24,"-25"1,0 99,0-49,0-1,0 50,0-50,0-24,0 25,0-26,0-24,0 0,49 0,-24-25,0 0,24 0,-24 0,-25-25,25 25,0-25,0 0,-25-24,49 24,-49 0</inkml:trace>
  <inkml:trace contextRef="#ctx0" brushRef="#br0" timeOffset="1407.5083">17388 15230,'0'-74,"50"49,0 0,-1-25,1 1,-25 24,-1 25,1-25,25 25,-25 0,49 0,-49 0</inkml:trace>
  <inkml:trace contextRef="#ctx0" brushRef="#br0" timeOffset="1806.9462">17959 14982,'25'25,"-25"24,0 100,0-50,0 1,0-26,0 50,0-74,0-1,0-24,0 50,0-26,0-24</inkml:trace>
  <inkml:trace contextRef="#ctx0" brushRef="#br0" timeOffset="2470.7378">17934 15180,'0'0,"25"-24,-25-51,25 75,0-49,-25 24,24 0,26 0,-50 0,50 25,-1 0,-49 25,0 0,0 25,0-26,0 1,0 0,-25 25,1-26,-1 1,0 0,-25 0,26-25,-1 49</inkml:trace>
  <inkml:trace contextRef="#ctx0" brushRef="#br0" timeOffset="2927.0681">18356 14932</inkml:trace>
  <inkml:trace contextRef="#ctx0" brushRef="#br0" timeOffset="3312.0311">18331 15354,'0'25,"50"-25,-26-25,-24 0,0-24,25 49,-25-25,25 25,0-50</inkml:trace>
  <inkml:trace contextRef="#ctx0" brushRef="#br0" timeOffset="3774.8261">19026 14238,'0'49,"0"26,0-1,0 50,0-49,0 49,-25-25,25 25,-50 25,1-75,49 1,0-51,-25 51,25-50</inkml:trace>
  <inkml:trace contextRef="#ctx0" brushRef="#br0" timeOffset="4207.4496">19174 14486,'0'-25</inkml:trace>
  <inkml:trace contextRef="#ctx0" brushRef="#br0" timeOffset="4558.5094">19199 14412,'0'49,"0"26,0 49,0 24,0-24,0 0,0 0,0-24,0-1,0 0,0-24,0-51,0 26,-25 0</inkml:trace>
  <inkml:trace contextRef="#ctx0" brushRef="#br0" timeOffset="5134.8019">19571 14660,'0'49,"50"75,-50-25,0-24,0-1,0-49,0 0</inkml:trace>
  <inkml:trace contextRef="#ctx0" brushRef="#br0" timeOffset="8614.7783">19869 14784,'0'-25,"0"0,25 25,0 0,-25-25,24 0,1 25,-25-24,25 24,25 0,-50 49,0 26,0-1,0 0,0 1,0-1,0-24,0-1</inkml:trace>
  <inkml:trace contextRef="#ctx0" brushRef="#br0" timeOffset="9478.3177">20142 14833,'0'-25,"0"1,25 24,-1-25,1 0,0 0,0 25,0 0,-1 25,-24 0,0 0,0 24,0-24,0 25,0-26,0 1,-24 0,24 0,0 24,-25-49,0 25,50-25,24 0,-24 0,0-25</inkml:trace>
  <inkml:trace contextRef="#ctx0" brushRef="#br0" timeOffset="9742.1817">20563 14982,'0'-50</inkml:trace>
  <inkml:trace contextRef="#ctx0" brushRef="#br0" timeOffset="10182.2303">20911 14337,'49'75,"-49"-26,0-24,0 0,0 0,0 49,25-24,-25-26,0 1</inkml:trace>
  <inkml:trace contextRef="#ctx0" brushRef="#br0" timeOffset="10934.2518">21481 14089,'0'50,"0"-26,0 26,0 24,0-49,0 0,0 0,0 25,0-26,0 1,0 0,0 0,25-25,25 0,-50-25,0 0,24 0,-48 25,24-24,-50 24,0 0,50 24,0 26,-24-25</inkml:trace>
  <inkml:trace contextRef="#ctx0" brushRef="#br0" timeOffset="11295.819">21680 14461,'24'0,"-24"-25,25 1,0 24,0 0</inkml:trace>
  <inkml:trace contextRef="#ctx0" brushRef="#br0" timeOffset="11711.063">22101 14089,'0'50,"0"49,0-25,0 1,0-50,0 24,0-24,0 0</inkml:trace>
  <inkml:trace contextRef="#ctx0" brushRef="#br0" timeOffset="12118.9702">22250 14362,'25'0</inkml:trace>
  <inkml:trace contextRef="#ctx0" brushRef="#br0" timeOffset="13047.4118">22449 13990,'0'-25,"24"25,-24-50,75 26,-50 24,24 0,-49 49,0-24,0 0,0 0,0-1,0 26,0 0,-25-26,25 26,-24 0,-1-50,25 49,25-49,24 0,1-25,-1-24,-24 49,0-25,25 25,-50-25</inkml:trace>
  <inkml:trace contextRef="#ctx0" brushRef="#br0" timeOffset="56071.4438">16545 3547,'0'0,"-248"-149,-74-49,-51-1,26 100,-25-99,99 148,50 0,149 1,-1 49,50 0,1 0,-26 0,25 0,0 0,-24 0,-1 25,25 24,1-49,-26 25,25 0,-24 0,24 0,0 24,-49 26,24-1,0 50,26-74,-76 24,75-24,1 98,-26-98,50 0,-50-26,26 26,24-25,-25 24,0-49</inkml:trace>
  <inkml:trace contextRef="#ctx0" brushRef="#br0" timeOffset="56743.2309">13345 3101,'0'24,"0"26,-49 0,24 24,-50-24,51 24,-26-24,-49 24,99-49,-25 24,25-24,0 0,-25-25,0 25,25 0,0 0,0 24,0-24,0 0,50 0,24-25,50 0,-49 0,-50 0,-1 0,26 0,-25 0,0 0,-1 0,26-50</inkml:trace>
  <inkml:trace contextRef="#ctx0" brushRef="#br0" timeOffset="57702.6116">12303 5606,'0'0,"50"0,0 25,-50-1,49-24,51 50,-1 24,0-49,25 25,25-50,-75 99,75-99,-25 0,25 50,49-50,-24 49,0-49,-50 0,24 0,-24 0,1 0,48 0,1-24,99-26,-75 0,75-24,-124-25,0 49,-75 25,149-24,-124 24,-49-25,0 1,49-1,-74 25,24 0,-24-24,25 24</inkml:trace>
  <inkml:trace contextRef="#ctx0" brushRef="#br0" timeOffset="58470.8123">16223 5259,'-25'0,"50"0,49 0,0 0,50 0,-49 0,-50 0,49 0,-24 0,-25 0,-1 0,26 0,-50 24,0 1,-50 74,1-24,24-1,-74 25,49-24,50-50,-50 24,26-24,-1 0,25 25,-25-26</inkml:trace>
  <inkml:trace contextRef="#ctx0" brushRef="#br0" timeOffset="59935.8936">20911 744,'-25'0,"25"-25,-75 25,51 0,-51 0,1 0,24 0,25 0,-49 0,24 50,1-25,49 49,0 1,0 24,0 0,0 99,0-123,0 49,0-50,74 100,-24-124,-50 49,25-50,24 26,-49-26,25-24,-25 0,25 49,-25-49,0 25,0-1,0-24,-50-25,25 0,1 0,-1 0,-50 0</inkml:trace>
  <inkml:trace contextRef="#ctx0" brushRef="#br0" timeOffset="60256.1356">19993 1836,'25'-50,"24"25,26-49,-26 49,100-74,-50 74,50 0,-74-25,-26 26,26-1,-51 0,1 25</inkml:trace>
  <inkml:trace contextRef="#ctx0" brushRef="#br0" timeOffset="60615.1761">20911 1389,'25'25,"-25"0,0 24,0 26,0-51,0 26,0 0,0-1,0 1,0-25,0 49,49-74,1-49,-1-26</inkml:trace>
  <inkml:trace contextRef="#ctx0" brushRef="#br0" timeOffset="61014.1688">20960 1116,'0'-25,"25"25,-25 25,0 0,-25-25,25-50,0 26,0-1</inkml:trace>
  <inkml:trace contextRef="#ctx0" brushRef="#br0" timeOffset="61439.7405">21332 744,'0'0,"-24"124,24 75,0-51,0 51,0-125,24 50,-24 0,0-49,0-26,25 1,0-25,0-25,0 0,49 0</inkml:trace>
  <inkml:trace contextRef="#ctx0" brushRef="#br0" timeOffset="61959.3236">21580 1736,'50'-24,"0"-1,-1-25,-24 25,-25 0,0-74,0 50,50-1,-75 50,-25 0,1 50,49 24,0-49,0 24,0-24,0 0,0 0,0 49,24-74,-24 25,50-25,-25 0,0 0,-1 0,51 0,-75-74,25 49</inkml:trace>
  <inkml:trace contextRef="#ctx0" brushRef="#br0" timeOffset="62583.6852">22027 1265,'25'-25,"0"25,-1 0,26-25,-25 25,0 0,-1 0,26 0,-50-24,0 98,-50-24,1 24,-1 0,25-49,1 0,-1 0,25 0,0-1,0 1,25-25,-1-49,26 49,-25-75,0 50,24 1</inkml:trace>
  <inkml:trace contextRef="#ctx0" brushRef="#br0" timeOffset="62951.8525">22399 992,'0'50,"0"24,0-49,0 49,0 1,0-26,25-24,-25 0,25-25,-1 0,-24-25</inkml:trace>
  <inkml:trace contextRef="#ctx0" brushRef="#br0" timeOffset="63343.8062">22473 769,'0'25,"-24"-25,-1-25,25 0,0 0,0 1</inkml:trace>
  <inkml:trace contextRef="#ctx0" brushRef="#br0" timeOffset="63743.7363">22672 670,'0'124,"0"-25,49 25,-49 0,0-50,0 1,0-1,0-49,0 25,0-26,25-24</inkml:trace>
  <inkml:trace contextRef="#ctx0" brushRef="#br0" timeOffset="64071.0232">22920 422,'0'49,"0"75,0 0,0-49,0-1,0 1,0-1,0 0,0-24</inkml:trace>
  <inkml:trace contextRef="#ctx0" brushRef="#br0" timeOffset="64703.7752">23366 769,'0'50,"0"-26,0 76,0-26,0 0,0-49,0 50,0-51,0 26,25-50,0 0,25-25,-50-49,49-1,-49-73,25 98,-25 0,0 100,50 99,-50-75,24-24,26-1,-25-49,24 0,-24 0,25 0,-1 0,26 0,-1-49,-49-1</inkml:trace>
  <inkml:trace contextRef="#ctx0" brushRef="#br0" timeOffset="114566.2167">20762 4242,'25'0,"-1"0,1-50,50 50,-26 0,-24 0,50 0,-51 0,26 0,-25 25,0-25,-1 25,-24 24,25 1,-25 24,0-49,25 0,-25-50,0 0,0-24,50-26,-50 50,0 1,0-51,0 26,0 24</inkml:trace>
  <inkml:trace contextRef="#ctx0" brushRef="#br0" timeOffset="115175.0932">21655 3894,'-25'0,"0"0,-24 0,-1 75,25-50,25 24,-25-24,25 0,0 0,0-1,0 1,25-25,0 0,0 0,-25 25,25 0,-25 0,0-1,0 1,0 0,-25-25,0 0</inkml:trace>
  <inkml:trace contextRef="#ctx0" brushRef="#br0" timeOffset="115888.1108">21903 3845,'0'25,"0"49,0 50,0-99,0 0,25 49,-25-24,24-100,1 0,-25-24,0 49,0-49,0 49,0-49,0-1,0 26,0 24,0 0,0-25,25 25,0 1,25-26,-50 25,49 25,-24 0,0 0,0 0,-25 75</inkml:trace>
  <inkml:trace contextRef="#ctx0" brushRef="#br0" timeOffset="116495.4386">21903 3845,'74'0,"-49"0,25 0,-25 0,-1 0,51 0,-75-25,25 25,-1 0,1 0,25 0,-25 0</inkml:trace>
  <inkml:trace contextRef="#ctx0" brushRef="#br0" timeOffset="117047.1654">22424 3324,'0'49,"0"26,0 49,25-25,-1-74,-24 25,0 24,0 0,0-24,0-25,0 0,0-1,25-24,25 0,-25 0,-1 0,26-24,0 24,-50-50,24 25,26-24,-50 24,0 0,0 0,0-24,0 24,0 0</inkml:trace>
  <inkml:trace contextRef="#ctx0" brushRef="#br0" timeOffset="117535.8587">22300 3770,'-25'0,"25"-24,0-1,0-25,50 25,-1 0,1 1,24-26,-49 50,49 0,-24 0,-25 0,0 0,-1 0,-24-25,75 25</inkml:trace>
  <inkml:trace contextRef="#ctx0" brushRef="#br0" timeOffset="117960.2748">22895 3547,'0'74,"0"51,0-1,0 49,0 1,0-25,0 24,0-98,0-1,0-49,0 24,0-98</inkml:trace>
  <inkml:trace contextRef="#ctx0" brushRef="#br0" timeOffset="118646.8218">23019 3721,'0'-25,"0"0,0-25,25 26,25 24,-26 0,1 0,0 0,0 0,0 49,-25-24,24 25,1-25,-25-1,0 1,0 25,0-25,0-1,0 1,-25 0,1-25,-26 25,25-25</inkml:trace>
  <inkml:trace contextRef="#ctx0" brushRef="#br0" timeOffset="119928.0374">23614 3646,'-24'0,"-26"0,25 0,0 0,1 25,-1 0,25 0,0 24,25-49,49 0,0 0,-49-24,0-1,-25-25,25 25,-25 0,25 1,-25-26,24 0,1 50,-25-49,0 24,0 0,0 0,0-24,0 24,0 75,0 24,0-49,0 49,0-49,0 49,0 1,0-1,0-24,0-25,0 0,0 24,25-49,25 0,24 0,-49 0,0 0,-1 0,26 0,-25 0,0 0,24 0</inkml:trace>
  <inkml:trace contextRef="#ctx0" brushRef="#br0" timeOffset="126926.9692">20638 4514,'-25'0,"25"-24,25-1,0 25,24-50,-24 50,0 0,24 0,-24 0,0 0,0 0,25 0,-26 0,1 0,25 0,-25 0,-1 0,1 0,25 0,24 0,-49 25,0-25,0 0,49 0,-24 0,-26 0,51 0,-50 0,-1 0,26 0,-25 0,0 0,-1 0,51 0,-1 0,-24 0,24 0,-49 0,50 0,-51 0,51 0,-1 0,50 0,-49 0,-1 0,0 0,-24 0,-25 0,0 0,-1 0,26 0,0 0,-50-25,49 25,26 0,-1 0,-49 0,74-25,0 25,-24 0,-1 0,1 0,-26 0,26 0,-51 0,1 0,0 0,25 0,-26 0,1 0,25 0,24 0,-74-24,25-1,25 25,-26 0,26 0,-25 0,0 0</inkml:trace>
  <inkml:trace contextRef="#ctx0" brushRef="#br0" timeOffset="148279.0493">3820 11311,'50'0,"74"0,74 0,1 0,-1-50,1 50,-51-24,51 24,-50-50,49 0,-123 50,98 0,26 0,-51 0,51 0,-75 0,0 0,25 0,-124 0,-1 0,51-25,-75 1</inkml:trace>
  <inkml:trace contextRef="#ctx0" brushRef="#br0" timeOffset="149318.5627">7739 11361,'75'0,"-1"0,-49 0,49-25,-49 25,50 0,-26-25,26 25,-1-50,1 50,-1 0,0 0,1-49,74 49,-50 0,0 0,25 0,25 0,-25 0,-50 0,50 0,-49 0,-1 0,1 0,-51 0,51 0,-26 0,-24 0,50-25,-26 25,50 0,1-50,-26 50,50 0,-49 0,-1 0,-49 0,0 0,24 0,-24 0</inkml:trace>
  <inkml:trace contextRef="#ctx0" brushRef="#br0" timeOffset="150054.6151">12179 11311,'75'0,"-26"0,125 0,-50 0,75 0,73 0,125 0,-74 0,24 0,-49 0,-25 0,-25 0,-149 0,-25 0,1 0</inkml:trace>
  <inkml:trace contextRef="#ctx0" brushRef="#br0" timeOffset="152966.7797">3795 12452,'25'0,"50"-50,-26 50,26 0,-1 0,1 0,-1-24,50 24,-50 0,1-50,74 50,-75 0,0 0,100 0,0-50,-75 50,-25 0,1 0,-50 0,49 0,0 0,-74-24,25 24,25 0,-25 0,-1 0,26 0,24-25,1 25,-1 0,1 0,-1 0,25-25,1 0,-76 25,51 0,-26-50,26 50,-50 0,-1 0,51-24,-26 24,75 0,-99-50,50 50,-1 0,-49 0,24 0,-24 0</inkml:trace>
  <inkml:trace contextRef="#ctx0" brushRef="#br0" timeOffset="153711.1525">7963 12278,'74'0,"0"0,1 0,49 0,-25 0,75 0,-50 0,25 0,-25 0,0 0,24 0,-23 0,23 0,-73 0,-1 0,-49 0,0 0</inkml:trace>
  <inkml:trace contextRef="#ctx0" brushRef="#br0" timeOffset="155382.7873">4664 13791,'-25'0,"149"-49,74 49,50 0,25 0,74 0,-49 0,-50 0,-99 0,0 0,-75 0,1 0,-51 0</inkml:trace>
  <inkml:trace contextRef="#ctx0" brushRef="#br0" timeOffset="156726.4588">9252 13568,'50'0,"74"0,75 0,73 0,-73 0,74 0,-149 0,74 0,1 25,-125-25,75 0,-25 50,0-50,25 0,-25 0,25 0,-25 0,74 0,0 0,-24 0,49 0,-74 0,50 0,-75 0,-25 0,74 0,-98 0,99 0,-26 0,51 0,-75 0,49 0,-73 0,-26 0,1 0,-1 0,-49 0,0 0,24 0,1 0,-1 0,26 0,-1 0,1 0,-26 0,1 0,-25 0</inkml:trace>
  <inkml:trace contextRef="#ctx0" brushRef="#br0" timeOffset="159095.2255">16793 16520,'0'-25,"50"0,49-24,-25 49,50-25,25-25,-25 50,-49-49,148-1,-149 0,75 1,-25 49,25-50,49 50,100-49,-25-1,25 0,24 1,75-50,-75 24,26-49,-51 25,51 25,-76-26,76-24,-100 75,25-1,74 0,-149 1,50-26,-74 26,-100-26,-49 75,25 0</inkml:trace>
  <inkml:trace contextRef="#ctx0" brushRef="#br0" timeOffset="160560.046">8260 2530,'-24'-25,"-1"25,-50 0,26 0,49 75,-50-26,50-24,0 99,0-49,0-51,0 100,0-49,0-1,0 1,0-1,0 0,0-49,0 25,0 74,0-99,0-1,-25 51,0-50,1-25,-1 0,0 0,-25 0</inkml:trace>
  <inkml:trace contextRef="#ctx0" brushRef="#br0" timeOffset="160856.3113">7739 3373,'0'-24,"50"-51,-25 75,0-25,24 25,1-24,-25-1,24 0,-24 0,25 25</inkml:trace>
  <inkml:trace contextRef="#ctx0" brushRef="#br0" timeOffset="161279.2125">8632 2654,'0'0,"-49"99,24 25,-49-24,74 48,-50-24,25-24,25-26,0-49,0 49,0 1,0-51,0 1,50-25,-25 0,24 0,1 0,-25-25,-1-74,1 25,0 49</inkml:trace>
  <inkml:trace contextRef="#ctx0" brushRef="#br0" timeOffset="161654.3662">8409 3150,'0'-49,"0"-1,0 25,25 0,49 1,1 24,24-50,-74 25,0 25</inkml:trace>
  <inkml:trace contextRef="#ctx0" brushRef="#br0" timeOffset="162038.3683">8806 2952,'0'0,"0"74,0 100,0-25,0-75,0 50,0-99,0 49,0-49,0 0,0 25</inkml:trace>
  <inkml:trace contextRef="#ctx0" brushRef="#br0" timeOffset="162590.8639">8806 2977,'0'-50,"25"50,74-50,-74 50,49 0,-24 0,-25 0,24 0,-49 25,25 0,-25 25,0 24,0-49,0 24,-25-24,0 0,1 0,-51 0,26-25,24 0,0 0</inkml:trace>
  <inkml:trace contextRef="#ctx0" brushRef="#br0" timeOffset="163014.4351">9352 2977,'0'0,"0"-25,25 25,49-25,-74 0</inkml:trace>
  <inkml:trace contextRef="#ctx0" brushRef="#br0" timeOffset="163302.6359">9352 3249,'-75'0,"75"-24</inkml:trace>
  <inkml:trace contextRef="#ctx0" brushRef="#br0" timeOffset="163686.6099">9600 2704,'0'74,"-25"25,25-24,-50-1,26 1,24-1,-50-49,50 49,-25-74,25 25,-25 49</inkml:trace>
  <inkml:trace contextRef="#ctx0" brushRef="#br0" timeOffset="164535.482">9897 2555,'0'99,"-24"75,-1-174,0 74,-25 1,1-1,49 0,-25-24,0 0,25-26,0 26,-74-25</inkml:trace>
  <inkml:trace contextRef="#ctx0" brushRef="#br0" timeOffset="164902.4956">10021 2604,'0'50,"0"25,0-51,0 1,0 0,0 49,0-24,0-25,0 0,0 24,0-24</inkml:trace>
  <inkml:trace contextRef="#ctx0" brushRef="#br0" timeOffset="165463.0103">10145 2753,'25'0,"0"0,25 0,24 0,-49 0,0 0,24 0,-49 75,0-1,0 1,0-1,0-49,0 0,0-1,0 100,-24-99,-26 0,50 0,-25 0,0-25</inkml:trace>
  <inkml:trace contextRef="#ctx0" brushRef="#br0" timeOffset="165750.793">10245 3125,'24'0,"1"0,25 0</inkml:trace>
  <inkml:trace contextRef="#ctx0" brushRef="#br0" timeOffset="166527.1919">10716 2853,'50'-25,"-1"0,1 25,24-25,-49 25,0 0,0 0,49 0,-74 25,0 0,0 0,0 49,0 0,0-24,0-25,0 0,0 24,-25 1,-49-25,74 24,-50-24,25 25,1-50,24-25,24-50,26 51,0-1,-26 25,1 0,-25-25,25 25,0 0</inkml:trace>
  <inkml:trace contextRef="#ctx0" brushRef="#br0" timeOffset="166838.3809">11336 3051,'50'-25</inkml:trace>
  <inkml:trace contextRef="#ctx0" brushRef="#br0" timeOffset="167558.5198">11659 2803,'0'74,"0"1,0-26,0 26,0-50,0 49,0-49,0 0,0 24</inkml:trace>
  <inkml:trace contextRef="#ctx0" brushRef="#br0" timeOffset="168358.3809">11882 2902,'0'25,"0"49,0-49,0 0,0 49,0-24,0-25,0 49,25-49,24 0,-24-25,0 0,0 0,-1-25,-24 0,0-49,0 49,-24 25,-1 0</inkml:trace>
  <inkml:trace contextRef="#ctx0" brushRef="#br0" timeOffset="168638.6637">12105 3175,'25'-25,"0"25,-25-25,0 1,24-1</inkml:trace>
  <inkml:trace contextRef="#ctx0" brushRef="#br0" timeOffset="169088.0195">12452 2753,'0'50,"0"-25,0 49,0 1,0-26,0-24,0 0,0 0,25-1</inkml:trace>
  <inkml:trace contextRef="#ctx0" brushRef="#br0" timeOffset="169342.8332">12775 3076,'0'0,"25"-50,24-24</inkml:trace>
  <inkml:trace contextRef="#ctx0" brushRef="#br0" timeOffset="170054.9303">13048 2654,'0'-50,"49"50,-24 0,0 0,0 0,-1 0,1 25,-25 0,0 0,0 0,0 0,0 24,0-24,0 0,0 24,0 1,-74-25,49 24,-25-49,50 25,50-25,-25 0,0 0,-1 0,51 0,-50 0</inkml:trace>
  <inkml:trace contextRef="#ctx0" brushRef="#br0" timeOffset="171566.96">20811 5184,'0'25,"0"0,0 49,0 50,0-49,0-51,0 26,0-25,0 0,0-1</inkml:trace>
  <inkml:trace contextRef="#ctx0" brushRef="#br0" timeOffset="172126.9573">21035 5308,'0'-25,"49"25,-24 0,50 0,-51 0,51 0,-26 0,-24 0,50 0,-75 25,0 0,0 25,0-26,0 51,0-50,0-1,0 51</inkml:trace>
  <inkml:trace contextRef="#ctx0" brushRef="#br0" timeOffset="172423.1675">21308 5606,'0'-50,"24"50,1-25,25-24,-25 24,24-25,-24 26,0 24,0-25,-25-25</inkml:trace>
  <inkml:trace contextRef="#ctx0" brushRef="#br0" timeOffset="173087.3958">21853 5184,'25'-25,"0"25,0 75,-25-26,-75 51,75-76,0 1,0 0,0 0,-25-25,1 49,-26-24,50 0,25-25,0 0,24 0,26 0,-51 0,51-25,-50 25,49-25,-24 25,-25-49,24 49,-24 0,0 0</inkml:trace>
  <inkml:trace contextRef="#ctx0" brushRef="#br0" timeOffset="173350.9701">22523 5407,'25'0,"-25"-24</inkml:trace>
  <inkml:trace contextRef="#ctx0" brushRef="#br0" timeOffset="173734.5001">22845 4936,'0'50,"0"-25,0-1,0 51,0-26,0-24,0 0,0 0,0 24</inkml:trace>
  <inkml:trace contextRef="#ctx0" brushRef="#br0" timeOffset="174518.4339">23317 4837,'0'50,"0"-1,-25-24,0 25,25-1,-49 26,49-51,0 1,0 25,0-25,0-1,0 1,24-25,26 0,-50-25,0 1,0-1,-25 25,-24 0</inkml:trace>
  <inkml:trace contextRef="#ctx0" brushRef="#br0" timeOffset="174824.2243">23441 5234,'25'0,"24"0,-24-25,0 25,0-25,-25 0</inkml:trace>
  <inkml:trace contextRef="#ctx0" brushRef="#br0" timeOffset="175207.782">23838 4663,'0'50,"0"-25,0 99,0-50,0-49,0 49,0 1,0-1,0-24,0-25,0-1,24 1</inkml:trace>
  <inkml:trace contextRef="#ctx0" brushRef="#br0" timeOffset="175487.0251">24086 5159,'25'-24,"-1"24,26-50</inkml:trace>
  <inkml:trace contextRef="#ctx0" brushRef="#br0" timeOffset="176366.8389">24557 4812,'25'0,"-25"-25,25 25,49-74,-49 49,-25 0,49 25,-24 0,0 0,0 0,0 0,-25 25,0 0,0 0,0 24,0-24,0 0,0 0,-25 49,0-74,0 50,0-50,25 25,-49-1,49 1,-25-25,25 25,25-25,24 0,26-25,-50 0,-1 25,1 0,0 0,25 0,-26-24</inkml:trace>
  <inkml:trace contextRef="#ctx0" brushRef="#br0" timeOffset="179886.7878">3919 15875,'25'0,"50"0,49 0,-25 0,0 0,-49 0,24 0,1 0,-26 0,-24 0,25 0,-1 0,1 0,-1 0,-24 0,50 0,-1 0,1 0,-1 0,0 0,1 0,-1 0,-49 0,25 0,-26 0,1 0,0 0,25 0,-26 0,1 0,50 0,-1 0,0 0,-49 0,50 0,73 0,-123 0,50 0,-26 0,1 0,24 0,1 0,-50 0,49 0,0 0,1 0,-26 0,26 0,-1 0,1 0,49 0,-50 0,1 0,49 0,-50 0,0 0,1 0,49 0,-75 0,1 0,24 0,1 0,-50 0,49 0,0 0,-24 0,25 0,-51 0,1 0,50 0,-51 0,26 0,-25 0</inkml:trace>
  <inkml:trace contextRef="#ctx0" brushRef="#br0" timeOffset="186175.2593">7715 16966,'24'25,"51"-25,-1 0,1 0,-1 0,-24 0,24 0,1 0,-26 0,1 0,-25 25,49-25,25 0,0 0,100 0,-100 0,50 0,-50 0,25 0,0 0,-25 0,-24 0,-1 0,-24 0,-25 0,24 0,-24 0,0 0,24 0,26 0,-50 0,-1 0,51 0,-50 0,-1 0,51 0,-1 0,1 0,-26 0,26 0,-50 0,-1 0,26 0,-25 0</inkml:trace>
  <inkml:trace contextRef="#ctx0" brushRef="#br0" timeOffset="199647.3375">2878 17165,'-75'0,"50"0,-24 0,-1 25,1 24,-26 26,75-51,-49 76,24-26,25-49,0 0,0 0,0 24,25-49,-1 0,1 0,25 0,24 0,-49 0,25-49,-50-26,49-24,-24 74,-25 0,0-24,0 73,0 1,0 25,25 24,0-49,-25 0,0 0,0 0,49-25,-24 0,0 0,0 0,24 0</inkml:trace>
  <inkml:trace contextRef="#ctx0" brushRef="#br0" timeOffset="199966.4539">3175 17140,'0'124,"0"50,0-1,0-24,0 0,0-50,0 0,0-49,0 24,0-49</inkml:trace>
  <inkml:trace contextRef="#ctx0" brushRef="#br0" timeOffset="200351.4581">3275 17264,'0'0,"49"0,1 0,-25 74,-25-49,0 0,0 25,0 24,0-49,0 0,0 0,0 49,-25-74,0 25,0-25,-24 0,24-25,0 25,0 0</inkml:trace>
  <inkml:trace contextRef="#ctx0" brushRef="#br0" timeOffset="201040.1218">3895 17239,'0'0,"-25"0,-25 0,1 0,-1 124,0-49,26-75,24 74,-25 1,25-51,0 26,0-25,0 0,0 24,25-49,74 0,-99-49,49-75,-24 99,-25-25,0 0,0 26,0 98,0-24,0 24,0 1,25-51,-25 1,0 25,50-25,-50-1,49-24,-24 0,0 0,0 0</inkml:trace>
  <inkml:trace contextRef="#ctx0" brushRef="#br0" timeOffset="201375.2318">4168 17462,'0'0,"0"75,-50 49,0-25,1-24,49 49,0-50,0-24,49-50,-24 0,25 0,-1 0,26-50,-50-24,49-50</inkml:trace>
  <inkml:trace contextRef="#ctx0" brushRef="#br0" timeOffset="201926.9908">4564 17214,'0'174,"-49"-25,49-25,0-25,-25 75,25-100,0-24,0-25,0-1,0-73,0 24,0-49,0 49,0-74,50 74,-26 0,1 0,0 25,0 75,-25-51,0 51,0-1,0-24,25-25,-1-1,26-48,-25 24,0-75,-1 26,1 24</inkml:trace>
  <inkml:trace contextRef="#ctx0" brushRef="#br0" timeOffset="202447.9055">4887 17785,'0'-50,"25"1,-1 49,-24-25,0-25,0 26,0-1,0 0,0 0,-24 25,-1 0,-50 25,75 25,0 24,0 0,0 1,0-1,0-49,0 49,25-24,0-50,-25 25,50 0,-26-25,1 0,25 0,-25-50,0 25,24-24,-24 24</inkml:trace>
  <inkml:trace contextRef="#ctx0" brushRef="#br0" timeOffset="202830.8743">5606 17661,'25'0,"25"0,24 0,-49 0,0 0,-1 0,26 0,0-25,-26 25</inkml:trace>
  <inkml:trace contextRef="#ctx0" brushRef="#br0" timeOffset="203599.4381">6698 17289,'0'0,"-50"49,25 26,-24-1,49-49,-25 25,25-25,0-1,0 1,25 0,-1-25,51 50,-26-50,26 24,-26 1,1-25,-50 25,0 0,0 24,0-24,0 0,0 0,0 24,0-24,0 0,-25 0,-49 24,-75-49,75-24,49 24,0-25,25 0,0 0,0 0,0-24,0-1,124-49,-25 74,25-74,-74 49,-1 50,-24-49,-25-26,0 50,50 1,-50-26,0-24,0 49,-25 0,25 0,-25 25,-24 0</inkml:trace>
  <inkml:trace contextRef="#ctx0" brushRef="#br0" timeOffset="204127.5575">7715 17587,'-25'0,"-25"0,-49 99,0 50,74-125,-25 51,26-1,24-24,0-25,0-1,0 1,0 25,24-50,51 0,-50 0,-1 0,1-50,25-24,-50-1,25 1,-25 0,0-1,0 26,0 24,0 0,-25 0,-50 25,51 0,-26 0,-24 0,49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5T10:50:56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11733 2778,'0'-25,"0"1,-25 24,0 0,25-25,-24 25,-26 0,50 25,-50-1,50 51,-24-26,24 75,0-74,0 49,0-24,0-51,0 26,0 0,0-1,0 1,24-1,-24-24,0 0,0 25,0-26,0 1,0 0,0 25,0 24,0-49,0 0,-24 49,-1-74,-25 25,-24-25,24 0,25-25,25-49,-49 24,49-24</inkml:trace>
  <inkml:trace contextRef="#ctx0" brushRef="#br0" timeOffset="336.1665">11237 3448,'-25'-25,"25"0,0 0,0 1,0-26,25 50,24-50,1 50,0 0,-25 0,-1 0,1 0,25 0,-25 0</inkml:trace>
  <inkml:trace contextRef="#ctx0" brushRef="#br0" timeOffset="800.2892">11783 2753,'0'50,"0"24,0 50,0 0,0 0,0 25,0-74,0 49,24-50,-24-24,0-25,25-25,25 0,-1 0,-24 0,0 0,0-25,-25 0,0 0,0 0,0 0</inkml:trace>
  <inkml:trace contextRef="#ctx0" brushRef="#br0" timeOffset="1151.3388">11807 3423,'-24'0,"24"-25,0-24,0 24,0 0,24 0,1 25,25 0,-25 0,-1 0,51 0</inkml:trace>
  <inkml:trace contextRef="#ctx0" brushRef="#br0" timeOffset="1520.3536">12328 3249,'0'25,"-25"124,25-75,0 50,0 1,0-1,0 24,0-73,0-1,0-49,0 49,0-49,-24 0,-1-50</inkml:trace>
  <inkml:trace contextRef="#ctx0" brushRef="#br0" timeOffset="2055.9553">12229 3324,'0'-25,"0"-25,0 26,0-1,0-25,25 50,0 0,49 0,-49 0,24 0,-49 25,0 0,50 24,-50-24,0 0,0 0,0 0,0 24,0-24,0 0,0 0,-25-1,-24-24,24 0,0 50,0-50</inkml:trace>
  <inkml:trace contextRef="#ctx0" brushRef="#br0" timeOffset="2414.9923">12576 3274,'0'-25</inkml:trace>
  <inkml:trace contextRef="#ctx0" brushRef="#br0" timeOffset="2712.1987">12576 3547,'50'-50,"-50"26,0-1,25-25</inkml:trace>
  <inkml:trace contextRef="#ctx0" brushRef="#br0" timeOffset="3088.3309">13097 2704,'25'25,"-25"49,0 0,0 75,0 0,0-50,-25 25,25-49,0-1,-25-24,1-50</inkml:trace>
  <inkml:trace contextRef="#ctx0" brushRef="#br0" timeOffset="3535.225">13320 2877,'0'75,"-24"49,24 0,-25 25,25-75,-50 50,50-50,0-24,0 25,0-51</inkml:trace>
  <inkml:trace contextRef="#ctx0" brushRef="#br0" timeOffset="3951.1075">13544 2877,'0'50,"0"24,0 1,0-1,0-24,0-1,0 1,0 24,0-49</inkml:trace>
  <inkml:trace contextRef="#ctx0" brushRef="#br0" timeOffset="4455.7616">13767 3026,'0'-25,"25"1,0-1,-1 25,1 0,25 25,-50-1,0 1,0 0,0 25,0 24,0-24,0-1,0-24,-25 25,25-1,-25-49,0 25,25 0,-24-25</inkml:trace>
  <inkml:trace contextRef="#ctx0" brushRef="#br0" timeOffset="4759.9792">13767 3299,'0'-50,"25"50,0-24,-1 24,1 0,25-25,-1 25,-24 0,25-25,-25 0,-1 25,1-25</inkml:trace>
  <inkml:trace contextRef="#ctx0" brushRef="#br0" timeOffset="5423.4762">14263 3026,'0'0,"0"-25,50 1,-26-1,1 0,0 25,-25 50,0-1,0-24,0 0,-25 24,25-24,-49 0,24 25,50-50,-1 0,1 0</inkml:trace>
  <inkml:trace contextRef="#ctx0" brushRef="#br0" timeOffset="5791.4906">14536 3200,'0'-25,"25"0,0 25</inkml:trace>
  <inkml:trace contextRef="#ctx0" brushRef="#br0" timeOffset="6208.9442">14908 2778,'0'99,"0"-24,0 24,0-25,0-24,0-25,0 49,25-49</inkml:trace>
  <inkml:trace contextRef="#ctx0" brushRef="#br0" timeOffset="6918.8504">15404 2753,'-25'0,"-24"50,49 24,-50 1,50-50,0 49,0-49,0 24,0-24,0 0,0 25,0-26,25-24,0-24,-1-1,-48 25,-1 0,-25 0</inkml:trace>
  <inkml:trace contextRef="#ctx0" brushRef="#br0" timeOffset="7239.9601">15578 3200,'24'0,"26"-25</inkml:trace>
  <inkml:trace contextRef="#ctx0" brushRef="#br0" timeOffset="7575.0641">15826 2803,'25'0,"-25"50,0 24,0 0,0 1,0-50,0-1,0 26</inkml:trace>
  <inkml:trace contextRef="#ctx0" brushRef="#br0" timeOffset="7887.2907">16099 3101</inkml:trace>
  <inkml:trace contextRef="#ctx0" brushRef="#br0" timeOffset="8839.0109">16223 2877,'24'0,"-24"25,0 0,0 25,-49-1,49-24,-25 25,25-26,0 1,0 0,0 0,25-25,24 0,-24-25,0 0,0 25</inkml:trace>
  <inkml:trace contextRef="#ctx0" brushRef="#br0" timeOffset="9374.6266">16322 2902,'-25'0,"-25"0,26 0,-1 0,-25-25,25 25,1 0,-26 0</inkml:trace>
  <inkml:trace contextRef="#ctx0" brushRef="#br0" timeOffset="10582.9416">21779 3299,'0'50,"0"-26,0 51,0-50,0 49,0 0,0-49,0 25</inkml:trace>
  <inkml:trace contextRef="#ctx0" brushRef="#br0" timeOffset="11350.9275">22077 3051,'0'0,"-25"0,0 50,0-1,25 26,0 49,-25-75,0 1,25-1,0 26,0-50,0 49,0-49,0 0,25 0,50-25,-50 0,24 0,-24 0,0 0,24 0,-49-25,0 0,0 0,-24 25,-1 0,0 0,0 0,-24 0,24 0,-25 0,25 25,0-25</inkml:trace>
  <inkml:trace contextRef="#ctx0" brushRef="#br0" timeOffset="12024.0582">21804 3572,'0'25,"0"-1,0 1,0 25,74-50,-49 0,0 0,49-50,-49 1,-25 24,0-50,0 150,0-50,0-100,0 1,0 49,0-25,0 75,-50 0,50 25,-25-26,25 1,50-25,25 0,-75-49</inkml:trace>
  <inkml:trace contextRef="#ctx0" brushRef="#br0" timeOffset="12360.1385">22349 2952,'0'49,"25"26,-25-1,0 1,0-1,50-49,-50 24,0 26,0-100</inkml:trace>
  <inkml:trace contextRef="#ctx0" brushRef="#br0" timeOffset="12839.8792">22523 3001,'25'-24,"0"24,-1 0,26 0,-25 0,24 0,-49 24,0 51,0-26,0 1,0 0,0-26,0 1,0 50,0-26,0-24,0 0,-24 0,-1-25,0 0,-25 0</inkml:trace>
  <inkml:trace contextRef="#ctx0" brushRef="#br0" timeOffset="13118.9967">22498 3249,'0'-24,"25"-1,0 25,0 0,-1 0,26 0,-25 0,0 0,-1-25,1 0</inkml:trace>
  <inkml:trace contextRef="#ctx0" brushRef="#br0" timeOffset="13759.2873">22920 3026,'49'-25,"-24"1,0-1,0 0,0 0,0 25,-1 50,-24-25,0 49,0 0,0-24,0 49,0-49,-24-1,-26-24,50 0,-25 0,25 0,25-25,0-25,0 0,-1 25,-24-25,25 0,25 1,-25-26</inkml:trace>
  <inkml:trace contextRef="#ctx0" brushRef="#br0" timeOffset="14055.5259">23317 3225,'49'0,"-24"-25,0 0,0 0,-25 0</inkml:trace>
  <inkml:trace contextRef="#ctx0" brushRef="#br0" timeOffset="14407.9626">23639 2679,'0'50,"50"24,-50-24,0-1,0-24,0 25,25-1,-25-24,0 0,24-25,-24-25</inkml:trace>
  <inkml:trace contextRef="#ctx0" brushRef="#br0" timeOffset="15039.7679">24011 2406,'0'25,"0"24,0-24,0 99,0-49,0-26,0 26,0-50,0-1,0 1,0 0,50-25,-50-25,0 0,0 1,0-26,-50 50,25 0,-24 0,-1 25,75-25,0 0</inkml:trace>
  <inkml:trace contextRef="#ctx0" brushRef="#br0" timeOffset="15343.9549">24259 2753,'25'0,"0"-24,0-1</inkml:trace>
  <inkml:trace contextRef="#ctx0" brushRef="#br0" timeOffset="15663.7229">24458 2183,'25'74,"-1"1,-24-51,0 1,0 50,0-51,25 1,0-25,0 0</inkml:trace>
  <inkml:trace contextRef="#ctx0" brushRef="#br0" timeOffset="15928.0449">24681 2431,'25'-25,"0"25,-25-50,0 26</inkml:trace>
  <inkml:trace contextRef="#ctx0" brushRef="#br0" timeOffset="16671.8138">24855 2084,'0'-25,"0"0,49-25,-24 50,25 0,-26 0,-24 50,0-25,0 24,0-24,-24 0,24 0,0 24,0-24,0 0,49-25,1 0,-25-25,49 0,-49 25,0-49</inkml:trace>
  <inkml:trace contextRef="#ctx0" brushRef="#br0" timeOffset="21495.1637">17364 2431,'49'273,"-49"-75,0-49,0-25,0-50,0-49</inkml:trace>
  <inkml:trace contextRef="#ctx0" brushRef="#br0" timeOffset="22670.8774">16595 3274,'0'0,"74"0,25-25,1 25,48-49,51 49,-100 0,-49-50,24 50,-49 0,24 0</inkml:trace>
  <inkml:trace contextRef="#ctx0" brushRef="#br0" timeOffset="23694.7602">16694 2877,'0'25,"0"0,-25 25,0-1,0-49,1 50,-1-50,25 25,25 24,-1-49,1 25,25 0,74 74,-99-49,24-26,-49 1</inkml:trace>
  <inkml:trace contextRef="#ctx0" brushRef="#br0" timeOffset="66151.1713">19373 4738,'-25'0,"0"0,-24 0,24 0,0 0,0 0,-24 0,24 0,0 0,-49 0,24 0,-24 0,49 0,0 0,-25-25,25 0,-49 25,0 0,-1-25,1 25,-1-49,1 49,49 0,0 0,-24 0,24 0,0 0,-24 0,24 0,0 0,0 0,-49 0,24 0,25 0,1 0,-26 0,25 0,0 0,1 0,-26 0,25 0,-25 0,1 24,49 1,-25-25,-25 0,26 25,-26 0,25 0,0-1,25 26,-24-50,-1 25,25 0,0 0,0-1,0 1,0 0,0 0,0 0,0-1,0 1,25-25,-25 50,24-25,1-1,0 26,0-50,0 50,49-50,-74 24,50 1,-26-25,26 0,25 0,-1 50,0-50,50 0,-49 0,24 25,-25-25,-49 0,50 0,-1 0,0 0,-49 0,50 0,-1 0,-49 0,74 0,25 0,-99 0,49 0,1 0,-1 0,1 0,-1-25,-74 0,74 25,1-25,-50 25,49 0,-24-25,24 1,-49 24,49 0,-24 0,49-25,-24 25,-51 0,51-50,-1 25,-49 25,25-24,-26-26,26 25,-25 25,0-25,-1-24,1 49,-25-50,0 25,0 1,0-1,0-25,-25 50,1 0,-51-50,50 50,-49 0,-50 0,50 0,-100 0,25-49,0 49,75-25,-1 25,51 0,-1 0,-25 0,25 0,1 0</inkml:trace>
  <inkml:trace contextRef="#ctx0" brushRef="#br0" timeOffset="69087.3183">17537 7243,'0'0,"-25"0,-24 0,24 0,0 25,-24-25,24 25,0-1,0 1,-24 25,24-25,-25 24,25-24,1 0,-1 0,25-1,-25 1,25 50,-25-51,0 1,25 25,0-25,0-1,0 1,0 25,0-25,0-1,0 1,0 50,25-50,0-25,49 49,-49-49,50 0,-26 0,26 0,-51 0,1 0,50 0,-51 0,26 0,-25 0,24 0,-24 0,25 0,24 0,1 0,-1 0,-24 0,24 0,-49 0,0 25,49-25,-24 0,24 0,-24 50,-1-26,26-24,-50 0,74 0,0 0,25 25,-25 0,-24-25,-26 25,-24-25,0 0,49 0,-49 0,25 0,-25 0,-1 0,26 0,24 0,-49 0,0 0,49 0,-49 0,74 0,-24 0,-1 0,26 0,-1 0,-50 0,26 0,-26 0,26 0,-1 0,-49 0,74-25,-74 0,0 25,0 0,-25-25,49 1,-49-1,50 25,-1-50,-24 25,-25-24,25 49,0 0,0-25,-25 0,0 0,24 25,-24-25,0-24,0 24,0 0,0-24,0-1,-24 50,-1 0,25-25,-50 25,25-25,1 25,-26 0,25 0,0-49,-24 49,24 0,0-25,0 25,-49 0,24 0,1-25,-1 0,25 25,-74-24,50-1,49 0,-50 25,-24 0,49-25,0 25,-25 0,25-25,1 25,-26 0,25-49,-74 24,49 25,-24 0,0 0,-1-50,26 50,24 0,0 0,-49 0,24 0,25 0,-24 0,-1 0,25 0,0 0,1 0,-26 0,25 0,0 0,-24 0,24 0,-50 0,51 0,-1 0,-50 0,26 0,-1 0,25 0,-24 0,24 0,-49 0,49 0,-50 0,26 0,24-24,0 24,-24 0,24 0,-50 0,51 0,-1 0,-25 0,25 0,1 0,-1 0,-50 0,50 0</inkml:trace>
  <inkml:trace contextRef="#ctx0" brushRef="#br0" timeOffset="247048.4636">14065 9897,'24'0,"-24"50,25-1,-25 75,0 0,0 25,0-25,0-49,0 73,0 26,0 49,0-49,0 49,0 25,0-124,0 25,0 50,0-100,0 25,0 25,0 74,0-99,0 124,0-25,0-24,0 73,0-73,0-1,0 1,0 24,0-149,0 100,-74 24,74-24,0 25,0-26,0-49,0-25,0 1,0-26,-25 25,25-74,0 0,0 0,0-1,-25 51,25-50,0 24,0-24,0 0,0 25,-25-50,1-25</inkml:trace>
  <inkml:trace contextRef="#ctx0" brushRef="#br0" timeOffset="248447.8679">19422 9351,'0'25,"0"74,0 25,0 75,0 49,0-25,0 0,0 75,0-25,0-25,0 25,0-75,0-74,0 75,0-50,0-25,0 24,0-24,0 25,0-74,0 24,0 0,0-25,0 1,0-1,0 1,0-1,0 50,0 0,0 75,0-51,50 26,-50-75,0 25,50 0,-50-74,0 74,0-50,0 1,0-50,0 49,0 0,0-49,0 50,24 24,1 25,0 25,-25-25,0-50,50 50,-50-49,0-1,0-24,0 24,0 0,0 1,0-1,0 1,0-50,0-1,0-73</inkml:trace>
  <inkml:trace contextRef="#ctx0" brushRef="#br0" timeOffset="249511.5731">14164 8731,'0'0,"-50"0,1 0,24 25,-25 25,25-26,1 51,-26-50,50 24,-25-24,25 0,0 25,0-26,0 1,0 25,0-1,25-49,0 0,0 0,24 0,-24 0,49 0,-49 0,0 0,25 0,-26 0,1 0,50 0,-75-24,24 24,1 0,-25-25</inkml:trace>
  <inkml:trace contextRef="#ctx0" brushRef="#br0" timeOffset="250478.8043">14734 9847,'0'25,"75"-25,-50 0,49 0,50 0,74 0,125 0,-50 50,173 74,-99-25,1 25,-1-74,-25 74,1-75,-149 1,24 0,-124-1,-24-49,-25 0,49 50,-24-50,-25 25,-1-25</inkml:trace>
  <inkml:trace contextRef="#ctx0" brushRef="#br0" timeOffset="251383.4184">18629 10517,'0'-25,"24"50,1 0,25 25,-25-26,-1 1,-24 0,0 0,-49-25,49 25,-75-1,26 1,-50 25,24-50,1 25,-50-25,25 49,24-49,1 0</inkml:trace>
  <inkml:trace contextRef="#ctx0" brushRef="#br0" timeOffset="252112.6377">18554 10964,'-25'74,"-49"-74,-50 25,-50 24,1-49,-26 75,-123-75,49 50,25-1,25 1,-50-1,124 1,-49 0,74-26,24 1,-24-25,25 25,25-25,-50 0,49 0,-24 0,0 0,74 0,-49 50,24-50,-49 0,49 0,-24 0,-1 0,1 0,0 0,-1 49,50-49,0 0,25-25</inkml:trace>
  <inkml:trace contextRef="#ctx0" brushRef="#br0" timeOffset="252782.945">14834 11063,'-25'0,"-50"49,26 1,-26 0,-49-25,99-1,1 1,-1 0,25 0,0 0,25-1,-1 1,51 25,-50-1,0-49,24 0,26 25,-26 0,-24 0,0 0</inkml:trace>
  <inkml:trace contextRef="#ctx0" brushRef="#br0" timeOffset="253599.8727">14263 12030,'50'0,"-26"0,26 25,0-25,24 0,50 50,-49-50,98 49,-24-49,49 0,-24 100,49-51,-74 1,0-1,-25-49,25 100,0-100,-1 49,-24 1,-49-50,49 0,-50 0,50 0,25 0,-74 0,49 0,-50 49,0-49,1 0,-1 0,75 25,-99-25,99 50,-25-50,24 49,1-49,-25 0,-49 50,-26-50,26 0,-51 0,-98 0</inkml:trace>
  <inkml:trace contextRef="#ctx0" brushRef="#br0" timeOffset="254223.2781">18381 12402,'99'50,"-25"0,-24-50,24 49,25-24,-74 25,25-26,-25-24,0 25,-1 25,1-50,-25 49,0-24,0 0,0 25,0-26,-25 1,-49 0,-25 25,-25-1,24-24,51 0,24 24,-74-24,99 0,-25 0,0 0,0-25</inkml:trace>
  <inkml:trace contextRef="#ctx0" brushRef="#br0" timeOffset="260118.9597">19670 16470,'0'25,"0"50,0-1,0-49,0 49,0 1,0-26,0 26,0-51,0 1,-24 50,24-26,0 26,0-26,0-24,0 25,0-26,0 1,0 0,0 25,0-26,0 1,0 0,0 0,0 0</inkml:trace>
  <inkml:trace contextRef="#ctx0" brushRef="#br0" timeOffset="261464.8701">13941 16619,'0'50,"0"-25,0 49,0-24,0 24,0-49,0 0,0-1,0 26,0 24,0-49,0 0,0 0,-25-25,25 49,0-24,-25 0,25 25,0-26,0 1,0 0,0 25,0-26,0 1,-25 0</inkml:trace>
  <inkml:trace contextRef="#ctx0" brushRef="#br0" timeOffset="276071.0391">18877 8384,'-25'0,"0"0,0 0,0 0,25 25,-24-25,24 25,0-1,0 1,-25 0,25 25,0-26,0 1,0 0,0 0,25-25,-1 25,1-25,25 24,-25-24,24 0,-24 0,50 0,-1 0,-24 0,24 0,-49 0,0 25,-25 0,0 25,0-26,0 1,0 0,0 25,-25-26,-25-24,1 25,49 0,-75 0,50-25,-24 0,-1 25</inkml:trace>
  <inkml:trace contextRef="#ctx0" brushRef="#br0" timeOffset="278440.6185">19571 10071,'0'0,"25"0,-25-25,25 25,0-50,24 50,-24 0,0 0,0 25,-1 25,-24-25,0-1,0 26,0 24,0-49,0 0,0 25,0-26,0 26,-49 24,24 1,25-50,-50 99,50-100,0 26,-49 24,49 1,0-50,0-1,0 26,0-25,49 24,-24-49,0 0,49 0,-49-24,0-1,25 0,-50 99,0 26,0 73,0 26,0-1,0 1,0-75,0 74,0-49,0-25,0-50,0 1,0 49,0-50,0 1,0-51,0 51,0-50,-50 24,0-24,26-25,-51 0,1 0,-1 0,26 0,-1 0,50-25,0-49</inkml:trace>
  <inkml:trace contextRef="#ctx0" brushRef="#br0" timeOffset="278910.8586">20340 11137,'0'75,"0"-1,0 1,0-1,0-24,0 24,0-49,0 49,0-49</inkml:trace>
  <inkml:trace contextRef="#ctx0" brushRef="#br0" timeOffset="279279.8715">20191 11212,'0'0,"0"-50,25 0,25 26,24-26,-49 50,0 0,24 0,-24 0,0 0,0 0,24 0,1 25</inkml:trace>
  <inkml:trace contextRef="#ctx0" brushRef="#br0" timeOffset="279655.6733">20638 11088,'0'0,"-25"0,0 0,-24 0,49 24,-50 1,50 50,0-26,0-24,0 0,0 0,0 24,0-24,25-25,24 0,1 0,-25 0,-25-25,49-24</inkml:trace>
  <inkml:trace contextRef="#ctx0" brushRef="#br0" timeOffset="279983.0126">20836 11013,'0'0,"0"75,0-1,0 1,0-26,0 1,0-1,0-24,0 0,0 25,0-26,0 1,0 0</inkml:trace>
  <inkml:trace contextRef="#ctx0" brushRef="#br0" timeOffset="280487.3294">20737 10988,'0'-49,"0"24,50 0,-50 0,24-24,1 49,25-50,0 25,-26 25,1 0,25 0,-50 50,0 0,0-1,-25 100,0-149,0 0,1 25,-1-25,0 0,0 0</inkml:trace>
  <inkml:trace contextRef="#ctx0" brushRef="#br0" timeOffset="282055.3974">18728 12998,'0'0,"-75"24,1-24,-25 25,24 25,-73-1,-1 1,-25 0,1-1,73 1,-49 0,25-50,50 24,0 26,-50-50,24 25,51-25,-1 49,-74 1,50-50,-100 50,50-50,-50 99,1-50,-1-49,-74 50,25 0,24-50,-73 49,172-49,-73 50,98-50,26 25,-75-25,49 49,50-49,1 0,-51 0,1 0,24 25,-24-25,-1 0,51 0</inkml:trace>
  <inkml:trace contextRef="#ctx0" brushRef="#br0" timeOffset="282719.8171">14164 13692,'-50'75,"1"-1,-1-24,25-1,0 1,1-25,-1-1,25 26,49-25,-24-25,0 0,0 49,49-49,-74 25,50 0,-25-25,-1 0,26 25,-25 0,0-1,-1-24,26 0</inkml:trace>
  <inkml:trace contextRef="#ctx0" brushRef="#br0" timeOffset="283303.5745">14635 13097,'-25'0,"-24"25,-1 49,50-49,0 25,0 24,0-49,0 0,0-1,0 26,0-25,0 0,0 24,25-49,0 25,0 0,24 24,-49-24,0 0,0 0,25-25,-25 25,0 24,-25-49,0 0,1 0</inkml:trace>
  <inkml:trace contextRef="#ctx0" brushRef="#br0" timeOffset="284423.7068">14858 13692,'50'0,"-25"0,-25-25,0 1,25-1,-1 25,-24-50,0 25,0-49,0 49,-49-24,24 49,-25 0,1 24,49 51,-25-50,-25 49,50 50,-24-74,24-26,0 51,0-26,0 1,0 0,24-1,1-49,25 0,-25 0,-1 0,1 0,50-25,-75 1,49-1,-49 0,0-25,50-24,-50 0,0-1,0 26,25 24,-25 0,0 0,-25 100,25-51,0 26,0 0,0-26,0-73,0-26,0 1,0 49,0 0,0-24,0 24,0 0,49 25,1 75,-50-51,0 1,0 50,25-75,0 24</inkml:trace>
  <inkml:trace contextRef="#ctx0" brushRef="#br0" timeOffset="284831.6156">15429 13295,'-25'75,"25"-50,0-1,0 1,0 25,0-25,0-1,25 1,49-25,-74-25,0-49,0 0,0-50,50 24,-50 75,0 1</inkml:trace>
  <inkml:trace contextRef="#ctx0" brushRef="#br0" timeOffset="285040.0576">15553 13097,'0'25,"0"24,0 26,0-1,0-49,0 0,0 24,0 1,25-25,-1 24,1-49,25 0</inkml:trace>
  <inkml:trace contextRef="#ctx0" brushRef="#br0" timeOffset="285544.273">16495 13072,'0'25,"0"0,0 49,0-24,0-1,0 1,0-25,0 0,0-1,25-24,0 0,0 0,24-74,-49 49,0-49,0-50,0 99,0-50,0 26,0-26</inkml:trace>
  <inkml:trace contextRef="#ctx0" brushRef="#br0" timeOffset="286070.8711">17041 12849,'0'74,"-25"25,25-74,0 50,0-51,0 1,0 25,0-25,0 0</inkml:trace>
  <inkml:trace contextRef="#ctx0" brushRef="#br0" timeOffset="286471.7927">16843 13097,'49'0,"-24"0,0 0,0 0,24 0,-24 0,0 0,25 0</inkml:trace>
  <inkml:trace contextRef="#ctx0" brushRef="#br0" timeOffset="286847.1436">17388 12750,'0'74,"0"0,0-49,0 50,0-1,0 0,25 1,-25-50,0 24,0-24</inkml:trace>
  <inkml:trace contextRef="#ctx0" brushRef="#br0" timeOffset="287400.1724">17463 12799,'25'-25,"-1"1,26 24,-50-25,25 0,0 25,-1 0,26 25,-25 0,0-1,-50 26,25 0,-25-26,0 26,-24-25,49 0,-50-25,25 0,0 0,1 0</inkml:trace>
  <inkml:trace contextRef="#ctx0" brushRef="#br0" timeOffset="288783.5439">14486 14709,'25'0,"0"0,49 0,-24 0,-25 0,49 0,-49 0,25 0,24 0,-49 0,49 0,25 0,1 0,-26 0,75 0,24 0,-98 0,74 0,24 0,-49 0,75 0,-50 0,-75 0,0 0,1 0,-1 0,50 0,-24 0,48 0,-73 0,-1 0,50 0,-49 0,-1 0,25 0,25 0,-49 0,-1 0,1 0,49 0,-50 0,0 0,1 0,49 0,0 0,-50 0,50 0,-49 0,-50 0,24 0,-24 0,0 0,24 0,-24 0,0 0,0 0</inkml:trace>
  <inkml:trace contextRef="#ctx0" brushRef="#br0" timeOffset="289328.1296">18827 14412,'25'24,"0"1,0 25,24-25,-24-1,25 26,-50-25,0 24,24-24,-24 0,0 0,0 24,0-24,0 0,0 25,-49-26,24 1,0 0,-24 0,49 0,-50-25,25 0,0 49,-24-49,24 0,0 0,0 0,-49 0</inkml:trace>
  <inkml:trace contextRef="#ctx0" brushRef="#br0" timeOffset="290143.9086">16247 14089,'0'25,"0"0,0 49,0-49,0 49,0-49,0 50,0-26,0-24,0 0,50 49,-50-49,50-25,-26 0,1 0,25 0,-50-25,25 0,-25-24,49 24,-49 0,0-24,0-26,0 50,0-24,0 24,0 0,0-25,0 1</inkml:trace>
  <inkml:trace contextRef="#ctx0" brushRef="#br0" timeOffset="290591.7097">16967 14015,'0'0,"-25"49,25 1,-50-1,50-24,0 50,0-1,0-24,0 24,-24-49,24 0,0 24,0-24</inkml:trace>
  <inkml:trace contextRef="#ctx0" brushRef="#br0" timeOffset="290903.8756">16768 14362,'0'0,"25"0,0 0,25 0,-26 0,1 0,50 0,-51 0,26 0,-25 0,24 0,1 0,0 0,-1-25</inkml:trace>
  <inkml:trace contextRef="#ctx0" brushRef="#br0" timeOffset="291247.3006">17438 13940,'0'50,"0"-1,0 26,0-50,0 49,0-49,0 0,0 24,0-24</inkml:trace>
  <inkml:trace contextRef="#ctx0" brushRef="#br0" timeOffset="291711.294">17488 13891,'49'0,"-24"0,0 0,0 0,-1 0,1 24,-25 1,0 0,0 0,0 24,0-24,-49 25,24-50,0 0,-74 25,74-25,25 24</inkml:trace>
  <inkml:trace contextRef="#ctx0" brushRef="#br0" timeOffset="292912.1037">19050 15354,'-49'0,"24"0,-74 0,49 25,-74 25,-50-1,-74-49,50 50,-25-50,49 49,-74-24,99 25,50-25,25-1,-26 26,26 0,-25-50,49 24,-49 26,24-25,1 24,-75-49,75 50,-75 0,50-50,-50 49,99-24,-74-25,-25 50,75-1,-75-49,25 0,-25 50,25-50,0 25,75-25,-26 0,26 24,24 1,0-25,0 0,-24 25,24-25,-25 50,1 24,-1-49,25-25,0 0,-24 0,49 25,25-50</inkml:trace>
  <inkml:trace contextRef="#ctx0" brushRef="#br0" timeOffset="293543.6546">14660 16123,'0'50,"-74"24,24-24,25-26,-74 76,74-51,25-24,0 0,0 0,25 0,0-1,-1 1,1-25,50 0,-50 0,24 0,-24 0,0 0,24 0,-24 0,0 0,0 0,49-25,-74-24</inkml:trace>
  <inkml:trace contextRef="#ctx0" brushRef="#br0" timeOffset="294032.3516">14883 15404,'0'49,"0"75,0-74,0 74,0-99,0 49,0-49,0 25,0-26,0 1,0 25,75-50,-75-75</inkml:trace>
  <inkml:trace contextRef="#ctx0" brushRef="#br0" timeOffset="294351.4976">15057 15701,'0'25,"0"0,0 25,0-26,0 1,0 0</inkml:trace>
  <inkml:trace contextRef="#ctx0" brushRef="#br0" timeOffset="294712.2476">15057 15478,'25'0,"49"0,-74 25,0 0,0 0,0 24,0-24,-25-25,0 0,25-50</inkml:trace>
  <inkml:trace contextRef="#ctx0" brushRef="#br0" timeOffset="295319.6237">15305 15577,'0'25,"0"50,0-26,0-24,25 0,-1-25,1 0,25 0,-25 25,-25 24,0-24,0 0,-50 0,-24-25,49 0,0-25,25 0</inkml:trace>
  <inkml:trace contextRef="#ctx0" brushRef="#br0" timeOffset="295728.1016">15503 15255,'0'49,"0"26,0-50,0 49,0 1,0-26,0 26,0-51,0 1,0 0,25 0,0-25,0 0,-1 0,1-25</inkml:trace>
  <inkml:trace contextRef="#ctx0" brushRef="#br0" timeOffset="296024.3653">15404 15453,'0'0,"25"0,0 0,24 0,-24-49,0 49,24 0,-24 0,0 0,25 0</inkml:trace>
  <inkml:trace contextRef="#ctx0" brushRef="#br0" timeOffset="296583.3141">16545 15379,'0'25,"0"0,0 24,0-24,0 0,0 0,0-1,25-24,24 0,-49-74,25 24,-25 26,0-1,0-25,-25 50,1 0</inkml:trace>
  <inkml:trace contextRef="#ctx0" brushRef="#br0" timeOffset="297063.6142">16967 14957,'0'0,"0"50,0-25,-25 24,25-24,0 0,0 24,0-24,0 0,25 0,24 24,-49-24,0 25,25-25,-25 0,0-1,0 1,-25-25,1 0,-1 0</inkml:trace>
  <inkml:trace contextRef="#ctx0" brushRef="#br0" timeOffset="297856.1848">16868 15180,'49'0,"1"-24,-50-1,49 0,-24 25,0 0,0 0</inkml:trace>
  <inkml:trace contextRef="#ctx0" brushRef="#br0" timeOffset="298775.7539">16074 15974,'0'0,"-25"0,-49 0,-1 0,26 0,49 25,-25 0,25 0,0 49,-25-49,0 24,25-24,0 0,0 25,25 24,0-49,-25 25,49-26,-49 26,75 24,-75-49,25 25,-25-25,0-1,0 1,0 0,0 25,-25-50,0 0,-25 0</inkml:trace>
  <inkml:trace contextRef="#ctx0" brushRef="#br0" timeOffset="299040.0477">15776 16619,'0'0,"25"0,-25-25,25 25,0-49,-1 49,26-50,49 25,-49-49,-25 49,-1 0,1 25,0 0</inkml:trace>
  <inkml:trace contextRef="#ctx0" brushRef="#br0" timeOffset="299376.5616">16322 16272,'0'49,"0"1,0 25,0-51,0 1,0 0,25 49,-1-74</inkml:trace>
  <inkml:trace contextRef="#ctx0" brushRef="#br0" timeOffset="299783.476">16347 16073,'0'0,"0"25,0 0,0-50</inkml:trace>
  <inkml:trace contextRef="#ctx0" brushRef="#br0" timeOffset="300167.0514">16595 15825,'0'50,"0"24,0 1,0-1,0 1,0-26,0 26,0-51,0 1</inkml:trace>
  <inkml:trace contextRef="#ctx0" brushRef="#br0" timeOffset="300678.9158">16719 16272,'0'0,"0"-25,25 25,-1-25,1 0,-25 1,0-1,0 0,-25 25,1 0,-1 0,0 0,25 25,0 0,0-1,0 26,0-25,25 0,0-25,-25 24,24-24,26 0,-25 0</inkml:trace>
  <inkml:trace contextRef="#ctx0" brushRef="#br0" timeOffset="301176.5876">16942 16073,'0'25,"0"0,0 0,0 0,25-1,-25 1,0 0,0 0,0 0,-50-25,25 0,1 0,-26 0,50-25</inkml:trace>
  <inkml:trace contextRef="#ctx0" brushRef="#br0" timeOffset="301647.3301">17289 15677,'0'49,"0"26,0-51,0 51,0-50,0 24,0 1,25-25,-25-1</inkml:trace>
  <inkml:trace contextRef="#ctx0" brushRef="#br0" timeOffset="302815.3892">17190 15974,'25'0,"24"0,-49-25,50 1,-25 24,0 0,-1 0,1 0,0-25,0 25,0 0</inkml:trace>
  <inkml:trace contextRef="#ctx0" brushRef="#br0" timeOffset="303775.4747">17885 15751,'-50'0,"0"25,50 0,-24-1,24 1,0 0,0 0,0 0,24-75,1 0,-25-24,25 24,0 1,-25 24,0 0,0-49,0 49,0 0,0 50,0 49,0-49,0 50,0-26,0-24,25 25,-1-26,1 1,0 0,0-50</inkml:trace>
  <inkml:trace contextRef="#ctx0" brushRef="#br0" timeOffset="304120.1552">18083 15701,'0'50,"0"-25,0 0,0 24,25 1,0-25,24-50</inkml:trace>
  <inkml:trace contextRef="#ctx0" brushRef="#br0" timeOffset="304527.0661">18182 15478</inkml:trace>
  <inkml:trace contextRef="#ctx0" brushRef="#br0" timeOffset="305087.1664">18207 15701,'50'0,"-26"0,1 0,0 0,49 50,-49 24,-25-49,0 0,0 0,25-25,-25-25,50 0,-50 0,0-24,24-1,1 1,25 24</inkml:trace>
  <inkml:trace contextRef="#ctx0" brushRef="#br0" timeOffset="306231.2856">18182 15379,'0'-50,"25"50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6T08:24:15.68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8608 12452,'24'0,"100"0,-49 0,-1 0,1 0,49 0,-50 0,0 0,-24 0,25 0,-1 0,50 0,-50 0,50 0,0 0,25 0,-74 0,49 0,0 0,25 0,-50 0,0 0,-25 0,-49 0,0 0,25 0,-26 0,1 0,25 0,-25-50,-1 50</inkml:trace>
  <inkml:trace contextRef="#ctx0" brushRef="#br0" timeOffset="1456.7789">2605 13469,'0'25,"149"-25,124 0,-75 0,50 0,25 0,0 0,-75 0,-74 0,0 0,-49 0,-1 0,0 0,-24 0,24 0,1 0,49 0,-99 0,99 0,-50 0,-49 0,49 0,1 0,-26 0,-24 0,0 0,25 0,24 0,0 0,-24 0,0 0,24 0,50 0,-50 0,-49 0,99 0,-49 0,-50 0,99 0,-50 0,0 0,75 0,-74 0,-1 0,-49 0,99 0,-99 0,-1 0,26 0,25 25,-26-1,1 1,24-25,-24 0,-25 0,-1 0,51 0,-50 0,49 0,0 0,-49 0,25 0,-25 0,-1 0,1 0,0-25,0 1,0 24,-1 0,1 0,0 0,25 0,-1 0,1 0,-25 0,24 0,-49-248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2T08:12:28.9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brush xml:id="br2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9252 6524,'0'74,"50"0,-50 1,0-50,50 74,-50-74,25 49,-25-49,24 74,1-74,-25 0,0 24,0-24,25-25,25 0,-26 0,26 0,-25 0,0-25,-1 25,26 0,-25-49,0 49,24 0,1 0,-1-25,-24 25,0 0,124 0,-75 0,1-50,49 50,25 0,74 0,-25 0,25 0,-24 0,-1 0,-49 0,-74 0,-1-24,0 24,1 0,-26-25,1 0,0 25,24 0,0 0,1 0,-1 0,-49 0,50 0,-1 0,-49 0,49-25,-24 25,-25 0,-1 0,26-25,-25 1</inkml:trace>
  <inkml:trace contextRef="#ctx0" brushRef="#br0" timeOffset="1928.161">9426 6449,'75'0,"-1"0,0 0,1 0,-1 0,50 0,-49 0,49 0,-50 0,50 0,-74 0,24 0,1 0,-51 0,1 0,0 0,49 0,-49 0,25 0,-25 0,-1 0,26-49,-25 49,49 0,-49 0,0 0,49 0,-49 0,25 0,24 0,-49-25,49 25,1 0,-26 0,26 0,-1 0,1 0,-1 0,0 0,-49-25,50 25,-1-50,-24 50,-1 0,26 0,24 0,25 0,-25 0,0 0,75 0,-75 0,25-49,-49 49,-1 0,-24 0,-26 0,1 0,25-25,-1 124,-49-49,25 49,25-25,-1 26,-49-26,0 0,25-49,-25 0,0 25,-49-25,-1-1,-24-24,-100 25,124 0,-24 0,0-25,-100 49,25-49,0 0,-24 0,123 0,25 0,0 0</inkml:trace>
  <inkml:trace contextRef="#ctx0" brushRef="#br0" timeOffset="3128.1536">9897 6449,'0'0,"-24"0,-26 0,25 0,0 0,-24 0,49 25,-50 0,25 0,25 24,0-24,25-25,50 0,24 25,-50 0,-24-25,50 0,-51 24,26-24,-50 25,0 0,0 0,0 0,0 24,0-24,0 25,-25-50,-49 0,49 0,0 0,-49 0,24 0,25 0</inkml:trace>
  <inkml:trace contextRef="#ctx0" brushRef="#br0" timeOffset="3912.1327">10294 6598,'0'25,"0"49,25-24,0-25,-25-1,0 1,0 0,25-25,24 0,-24 0,25-25,-1-24,-49 24,0 0,0-25,25 50,0 0,0 25,24 25,-24-50,25 0,-1-50,-49 25,0-49,25 24,-25 26,0-26,0 25,0 0</inkml:trace>
  <inkml:trace contextRef="#ctx0" brushRef="#br0" timeOffset="4416.868">10964 6548,'25'0,"-25"50,0-25,0 0,0-1,0 26,0-25,0 0,25 49,-25-24,0-25,24-1,1-24,0 0,0 0,0-74,-25 49</inkml:trace>
  <inkml:trace contextRef="#ctx0" brushRef="#br0" timeOffset="4840.1141">11038 6474,'0'25,"-24"-25,24-25,0 0</inkml:trace>
  <inkml:trace contextRef="#ctx0" brushRef="#br0" timeOffset="5776.6428">11262 6375,'0'49,"0"-24,0 0,0 25,0-26,0 1,0 25,24-25,-24-1,0 1,25-25,0 25,0-25,0 0,0 0,-1 0,26 0,-50-25,25 0,0 25,49-24,-24 24,-1-25</inkml:trace>
  <inkml:trace contextRef="#ctx0" brushRef="#br0" timeOffset="6392.0699">11311 6598,'-25'0,"25"-25,0-24,25 49,0 0,0 0,0 0</inkml:trace>
  <inkml:trace contextRef="#ctx0" brushRef="#br0" timeOffset="7184.7124">11882 6524,'-25'0,"-25"24,1 1,24 0,25 0,-25 0,25 24,0-24,0 0,75-25,-75-25,0 0,24 0,51 1</inkml:trace>
  <inkml:trace contextRef="#ctx0" brushRef="#br0" timeOffset="8145.0587">11931 6152,'0'99,"0"-50,0 26,50-26,-50 26,0-50,0-1,0 51,25-26,-25-24,0 25,0-1,0-24,0 0,25 0,-25-50,0 0,49-24,-49 24,0 0,0-25,25 26,25 24,-50-25,0 50,0 49,0 0,24-49,-24 0,0 0,0 0,75 0,-1-25,-49 0,74-50,-49 25</inkml:trace>
  <inkml:trace contextRef="#ctx0" brushRef="#br0" timeOffset="9583.8774">8111 4217,'0'25,"50"-1,-25 51,25-26,24 26,-24-1,-26 1,1-51,0 1,0 0,0 0,-1 24,1 1,25-25,-50 0,25 24,-1 1,1 0,0-26,0 1,0 0,-25 0,49 24,1-24,-25 25,-1-1,26-24,24 74,-24-49,24 49,1-49,-1 49,50-25,-99-49,50 25,-51 0,26-26,-25 26,24 0,-24-26,0 1,25 0,-26 25,1-50,-25 49,25-24,25-25,-50 25,24 0,1-1</inkml:trace>
  <inkml:trace contextRef="#ctx0" brushRef="#br0" timeOffset="11496.2169">7789 3373,'-25'0,"-24"25,24-25,0 0,0 0,0 25,1 0,-1-25,-25 25,25 24,1-24,-26 25,25-26,0 1,25 0,0 25,-24-25,-1-1,25 1,0 0,0 25,0-26,0 1,0 25,0-25,0-1,0 1,0 25,0-25,0-1,0 26,0-25,25-25,-1 49,26-24,-25-25,0 0,-1 50,26-50,-25 25,0-25,49 24,-49-24,24 0,-24 0,0 0,25 0,-26 0,1 0,0 0,49 0,-24 0,-25 0,0 0,24 0,-24 0,0-24,25-1,-26 0,1 0,50 25,-51-25,1 1,0-1,-25-25,25 1,0 49,-25-50,49 0,-49 26,0-1,0-25,0 25,0 1,0-1,0-25,0 25,0 1,0-26,-25 25,1 0,24 0,-25 25,0-24,0-1,-49 25,24-25,25 0,-24 25,-1-25,25 25,-49 0,-1-49,26 49,24 0,0 0,0 0,-24 0,24 0</inkml:trace>
  <inkml:trace contextRef="#ctx0" brushRef="#br0" timeOffset="12360.1194">7665 3770,'-25'0,"0"25,1 0,24 0,0 0,0 24,0 26,0-51,0 1,0 0</inkml:trace>
  <inkml:trace contextRef="#ctx0" brushRef="#br0" timeOffset="13032.2109">7566 3671,'25'-50,"-1"50,1 0,0 0,25 0,-26 0,1 0,-25 75,25-75,-25 50,-25-50,0 24,1-24,-26 0,25 0,25 25,-25-25,1 0,-26 0,25 0,0 0</inkml:trace>
  <inkml:trace contextRef="#ctx0" brushRef="#br0" timeOffset="13792.6166">7913 3795,'-50'0,"26"0,-1 0,-25 0,50 25,-25-25,25 25,0 0,0 24,0-24,0 0,0 0,0 24,0-24,0 0,0 0,50-25,-25 0,0 0,24 0,26 0,-51 0,1-25,0 25,-25-25</inkml:trace>
  <inkml:trace contextRef="#ctx0" brushRef="#br0" timeOffset="14304.6894">8211 3721,'0'49,"0"-24,0 50,0-51,0 26,0-25,0 0,0 24</inkml:trace>
  <inkml:trace contextRef="#ctx0" brushRef="#br0" timeOffset="16920.7739">10170 7218,'-25'-25,"1"25,-1 0,-50 0,26 0,-1 25,1 50,-1-51,0 1,1 25,-75 49,99-74,-99 74,50-25,-26-24,26 49,-75-49,99-1,-49 1,50 0,-75 24,74-24,0-1,-24 26,0-50,49 74,-50-50,26 1,-1 24,25-24,-24-25,24 49,-25-49,50 0,-25 49,-24-49,-1 25,25-1,-49 1,74 0,-50-1,26-24,-26 25,25-26</inkml:trace>
  <inkml:trace contextRef="#ctx0" brushRef="#br0" timeOffset="18288.463">7367 9029,'-24'0,"-26"0,-24 0,49 0,0 0,0 0,-25 0,26 0,-1 0,-25 0,25 0,1 0,-1 0,-25 0,25 0,1 25,-1-25,-25 25,25 24,1-49,-26 50,25-1,0-49,25 50,-24-25,-1 24,25 1,-50 0,50-1,-25 1,25-25,0-1,0 51,0-26,0-24,0 0,0 25,0-26,0 1,25 0,0 25,0-50,24 49,-24-49,50 25,-51-25,1 25,0 0,0-25,0 0,-1 0,26 0,-25 0,0 0,-1 0,26 0,0 0,-50-25,24 25,1-25,0-25,-25 26,0-26,0 0,25 1,0 24,0 0,-25-24,0 24,24 25,-24-25,0 0,0 0,0-24,0-26,0 51,0-1,0-25,0 25,-24 1,-1-1,25 0,0 0,0 0</inkml:trace>
  <inkml:trace contextRef="#ctx0" brushRef="#br0" timeOffset="18953.3439">6896 9426,'-25'0,"0"0,1 0,-1 25,25-1,0 1,-25 25,25-25,0-1,0 1,0 25,0 24,0-49,-25-25,25 25,0-75,0 25,0-49,0 49,0-49,0 24</inkml:trace>
  <inkml:trace contextRef="#ctx0" brushRef="#br0" timeOffset="19496.7815">6846 9277,'50'0,"-25"0,0 0,-1 0,-24 25,0 0,0-1,0 26,0-25,-24 24,-1-49,0 0</inkml:trace>
  <inkml:trace contextRef="#ctx0" brushRef="#br0" timeOffset="20136.6354">7219 9327,'-25'0,"-25"0,50 24,-25 26,25-25,0 0,0-1,0 1,0 25,0-25,0-1,0 1,25-25,0 0,0 0,0 0,24 0</inkml:trace>
  <inkml:trace contextRef="#ctx0" brushRef="#br0" timeOffset="20985.0089">7367 9426,'0'0,"0"-25,25 25,-25-50,25 26,0 24,0 0,-1 24,1 1,-25 0,0 25,-25-26,1 1,-1 25,0-1,0-49,0 0,1 50,-1-50,25 25,-25-25,99 0,-49 0,50 0,-26 0,-24 0,0 0,0 0,24 0,-24 0,0 0,0-25,-25 0</inkml:trace>
  <inkml:trace contextRef="#ctx0" brushRef="#br0" timeOffset="22105.6863">11535 6945,'0'25,"0"50,0-51,0 1,0 50,0-1,49 25,-49-24,0-1,25 75,0-100,-25 125,49-25,1 49,-50-148,0 24,0 1,0-50,0-1,0 51,0-50,0 49,0-24,0-26,0 1,0 25,0-25,0 49,0-49,0 0,0-1,0 1,25 0</inkml:trace>
  <inkml:trace contextRef="#ctx0" brushRef="#br0" timeOffset="23367.7847">12229 9029,'-50'0,"-24"-50,0 50,-1 0,1 0,-25 0,24 0,1 25,49-25,0 0,-24 0,-51 25,76 0,-1 0,25 24,-50-24,25 25,-24 74,24-100,-25 1,25 25,1-50,-1 49,0-49,25 25,0 0,-25 0,25 0,-25 24,25-24,0 0,0 0,0-1,0 26,0-25,0 0,0-1,0 26,0-25,0 24,25-49,0 25,25 0,24 25,-49-50,49 49,-24-24,-25-25,49 0,-49 0,0 0,49 0,-49 0,25 0,-26 0,1 0,25 0,-25 0,-1 0,1 0,25 0,-25 0,-1 0,51 0,-50-25,24-24,50-51,-74 76,0-26,99 0,-99 1,0 49,-1-75,1 51,-25-1,25 0,0-25,-25 26,50-1,-50 0,0 0,0-24,0 24,0 0,0-25,0 26,0-1,0 0,0-25,-50 1,25 24,0 25,-74-50,25 50,49 0,0-24,-49 24,24 0,25 0,0 0,-24-25</inkml:trace>
  <inkml:trace contextRef="#ctx0" brushRef="#br0" timeOffset="24009.6664">11411 9376,'0'25,"-50"25,50 24,0 0,-25 1,25-50,0-1,0 26,0 0,0-1,0-24,0 0,0-50,0 0,0-24</inkml:trace>
  <inkml:trace contextRef="#ctx0" brushRef="#br0" timeOffset="24593.4253">11435 9302,'0'0,"25"0,0 0,0 0,0 0,-1 0,26 0,-50 49,0-24,0 0,0 0,0 24,0 1,-25-50,0 0,-24 0,49 25,-50-25,25 25,75-25,-25 0</inkml:trace>
  <inkml:trace contextRef="#ctx0" brushRef="#br0" timeOffset="25161.4998">11857 9351,'-25'0,"0"0,-24 0,-1 50,50 0,0-26,0 1,0 0,0 25,0-26,0 1,0 0,0 25,25-50,0 0,0 0,24 0,-24 0,0 0,24 0</inkml:trace>
  <inkml:trace contextRef="#ctx0" brushRef="#br0" timeOffset="25903.8353">12006 9277,'25'-25,"-1"25,1 0,0 0,0 0,-25 25,0 49,0-49,0 50,0-26,-25 1,-25-50,26 0,24-25,0 0,0 0,49 25,-24 0,0 0,0 0,24 0,1 0,-50 25,0 25,-25-25,0-25,-24 0</inkml:trace>
  <inkml:trace contextRef="#ctx0" brushRef="#br0" timeOffset="27554.0177">13196 7020,'50'0,"0"74,49 25,-74-24,74 24,0-25,-74-24,49 24,26 26,-76-51,26 1,0-1,-1 1,-24-25,-25 0,25-25,0 24,24 26,1 0,24-25,-49 24,0-24,24 0,-24 24,0-49,-25 25,25 0,0 0,24 0,-24 24,25-24,-1 0,-24 24,25-24,-1 25,-24-1,50-24,-51-25,26 0,-25 75,24-26,-49-24,25 0,0-25,0 0,24 0,-24 0,50 0</inkml:trace>
  <inkml:trace contextRef="#ctx0" brushRef="#br0" timeOffset="28888.6853">15727 8508,'-50'0,"-25"0,1 0,24 0,1 25,-1 0,-24 24,24-24,25-25,1 25,-1 24,-50 1,75-25,-24 49,-1-24,25-25,0-1,-50 26,50-25,0 0,0 0,0 24,0 26,0-51,0 1,0 0,0 25,0-26,0 1,0 0,25 25,0-1,0-49,-25 50,24-50,26 0,-25 25,24 24,1 1,24-50,-49 0,50 0,-26 0,1 25,-1-25,-24 0,50 0,-50 0,-1 0,1 0,25 0,-25 0,49 0,0 0,-49 0,25 0,24 0,1 0,-51 0,51 0,-1 0,-49 0,0 0,49 0,-49 0,0-25,0-25,-1 50,-24-49,0 24,25-50,25 26,-50 24,0 0,0 0,0-24,0 24,0-49,0 49,0 0,0-25,0 26,0-1,-25-50,0 26,-24 24,24-74,0 99,-49-25,49-25,-25 50,25 0,-49 0,49-25,-24 1,-26-1,50 25,-74-25,74 25,1 0,-1 0,0 0,-25-50,26 50,-1 0</inkml:trace>
  <inkml:trace contextRef="#ctx0" brushRef="#br0" timeOffset="29473.1949">15429 8855,'0'50,"0"24,0 50,0-99,0 0,0 25,0-26,0 1,0 25,0-25,0-1,0-73</inkml:trace>
  <inkml:trace contextRef="#ctx0" brushRef="#br0" timeOffset="30073.5706">15379 9079,'0'-25,"0"-25,25 50,0-25,0 25,-1 0,26 0,-25 0,0 0,-1 0,26 0,-50 50,0-25,-25 0,0-25,1 0,-51 0,50 0,-24 0,24 0,75 0</inkml:trace>
  <inkml:trace contextRef="#ctx0" brushRef="#br0" timeOffset="30610.1687">15999 8880,'-74'0,"49"25,-24 0,24-1,0 26,0-50,25 50,0-25,0-1,0 26,50 0,-25-50,-1 0,26 24,-25-24,24 0,-24 0,25 0</inkml:trace>
  <inkml:trace contextRef="#ctx0" brushRef="#br0" timeOffset="32216.8226">16272 8830,'0'50,"-25"0,25-26,0 1,25 0,0-25,0 0,0 0,-1 0,-24-25,25 25,0 0,0 0,0 0,49-25</inkml:trace>
  <inkml:trace contextRef="#ctx0" brushRef="#br0" timeOffset="32808.7288">16421 8731,'0'25,"0"25,0 24,0-49,0 49,0-49,0 0,0 25,0-26,0 1,0 25,0-25</inkml:trace>
  <inkml:trace contextRef="#ctx0" brushRef="#br0" timeOffset="37016.1815">13172 3423,'0'-25,"-25"25,-25 25,25 74,-24-24,24 24,0-25,-49 50,74-49,-50-1,1 1,24 24,-25-25,1 1,-51 73,76-48,24 24,-100-25,100-74,0 0,-25 49,25-24,-49-26,24 51,25-26,-50-24,50 0,-24 49,24-49,-50 50,50-51,-25 1,25 0,-25 49,-24 1,-1 24,50-74,-25 24,25-24,-24 0,24 50,-50-51,25 26,0 0,1-50,24 24,-25 1,25 0,0 25,-25-26,0-24,25 25,-25 0,25 0,-49 24</inkml:trace>
  <inkml:trace contextRef="#ctx0" brushRef="#br0" timeOffset="39152.547">13469 2604,'-49'0,"24"25,0 0,0 0,0-25,-24 0,24 25,0 0,-24 24,24-24,0 0,0 0,0-1,1 1,24 0,-25 49,25-49,0 25,0-25,0 49,-50-49,50 24,0-24,0 0,0 0,0 24,0-24,0 0,0 25,25-26,-25 1,0 0,25-25,-25 50,25-26,24 1,-24 25,0 0,24-1,-49-24,50 0,-25 0,0-25,49 49,-49-49,-25 25,49-25,-49 25,25-25,25 25,-25-25,0 24,-1 1,1-25,0 0,0 0,24 0,-24 0,0 0,0 0,24 0,-24 0,0 0,25 0,-26 0,26 0,-25-25,0 1,-1 24,1 0,0-25,0 25,0-25,-1 25,1-25,-25 0,50 25,-1-49,-24 24,-25-25,25 1,0-1,0 0,-1 1,-24 24,25-25,-25 26,0-1,50-25,-50 25,0 1,25-1,-25-25,0-24,0 49,0-25,0 26,0-1,0 0,0-25,-25 50,25-24,0-1,-25 25,25-25,-25 0,0 0,1 25,-1 0,0-24,25-1,-25 25,25-25,-25 0,1 0,-26 25,25-24,-24-1,-1 25,0-25,50 0,-49 25,-26 0,26-25,24 25,0 0,0-25</inkml:trace>
  <inkml:trace contextRef="#ctx0" brushRef="#br0" timeOffset="39896.6199">13420 3051,'-25'-25,"0"25,25 50,-25-1,25 26,0 49,0-99,0 49,0-49,0 49,0-24</inkml:trace>
  <inkml:trace contextRef="#ctx0" brushRef="#br0" timeOffset="40896.1412">13444 3101,'50'-50,"-25"50,0 0,-25 25,0 24,-25-24,25 0,0 0,-25 0,-25-25,50 24,-24-24,-1 0</inkml:trace>
  <inkml:trace contextRef="#ctx0" brushRef="#br0" timeOffset="42417.8118">13817 3001,'-50'0,"25"0,-24 25,49 0,-25 0,0 0,25-1,-25-24,0 25,25 0,0 0,0 24,0-24,0 0,0 0,0 24,0-24,0 0,25-25,-25 25,25-25,-25 25,25-25,24 0,-24 0,0 0,25 0,-26 0,1 0,25 0</inkml:trace>
  <inkml:trace contextRef="#ctx0" brushRef="#br0" timeOffset="43095.8392">14065 2952,'0'25,"0"-1,0 1,0 0,0 25,0-26,0 1,0 0,0 49,0-49,0 25,0-25</inkml:trace>
  <inkml:trace contextRef="#ctx0" brushRef="#br0" timeOffset="43976.5755">14238 3076,'0'49,"0"-24,0 0,0 25,0-26,25 26,0-50,24 0,-24 0,0-25,-25 0,25 25,-25-24,25-26,-25 25,0 0,0 1,-25 24,0 0,0 0,-49-25,24 25,25 0,-49 0,49-50,-24 50,24 0</inkml:trace>
  <inkml:trace contextRef="#ctx0" brushRef="#br0" timeOffset="44896.6988">16148 8136,'25'25,"0"-25,24 0,-49-25,50-49,-50 24,25 25,-25 0,0-24,0 24</inkml:trace>
  <inkml:trace contextRef="#ctx0" brushRef="#br0" timeOffset="45297.0483">16371 7417,'0'0,"0"-25,25 25,-25-25,0 0,0 0,50-24,-50 24,0 0,0 0</inkml:trace>
  <inkml:trace contextRef="#ctx0" brushRef="#br0" timeOffset="45591.9545">16471 6772,'0'-50,"0"25,-25-24</inkml:trace>
  <inkml:trace contextRef="#ctx0" brushRef="#br0" timeOffset="45904.1155">16371 5978,'0'0,"0"-25</inkml:trace>
  <inkml:trace contextRef="#ctx0" brushRef="#br0" timeOffset="46352.2368">16173 5135,'0'-25</inkml:trace>
  <inkml:trace contextRef="#ctx0" brushRef="#br0" timeOffset="47008.3534">15131 4093</inkml:trace>
  <inkml:trace contextRef="#ctx0" brushRef="#br0" timeOffset="47361.9975">15478 4415,'25'50,"25"-25,-1 24</inkml:trace>
  <inkml:trace contextRef="#ctx0" brushRef="#br0" timeOffset="47762.1648">16074 5135,'25'0,"-25"24</inkml:trace>
  <inkml:trace contextRef="#ctx0" brushRef="#br0" timeOffset="63920.4352">4961 1687,'0'25,"-25"-25,1 49,24-24,0 0,0 0,0 24,0-24,0 0,0 24,24-49,1 0,0 0,0 25,0-25,24 0,-24 50,0-50,0 0,-25 49,25-24,-25 0,0 0,0 0,0-1,-50-24,0 50,26-50,24-25,0 0,0-24</inkml:trace>
  <inkml:trace contextRef="#ctx0" brushRef="#br0" timeOffset="64746.3562">5408 1463,'0'-24,"0"98,0-49,0 49,0-49,0 0,0 25,0-26,0 1,0 25,0-25,0-1,25-24,-1 0,1 0,0 0,25 0,-26 0,1 0,-25-24,25-1,-25 0,-25 25,25-25</inkml:trace>
  <inkml:trace contextRef="#ctx0" brushRef="#br0" timeOffset="65136.5383">5333 1712,'0'-25,"0"0,25 25,0 0,0 0,0 0</inkml:trace>
  <inkml:trace contextRef="#ctx0" brushRef="#br0" timeOffset="65952.4607">5681 1662,'24'0,"1"50,0-50,-25 49,50-49,-26 0,1 0,0 0,25 0,-1-25,-49 1,0-51,0 50,25-24,-25 24,0 0,0 50,0 24,0-24,0 0,0 25,0-25,0-1,0 1,25 0,0 0,-1-25,51 0,-50 0,49 0,-24 0</inkml:trace>
  <inkml:trace contextRef="#ctx0" brushRef="#br0" timeOffset="66705.5076">6425 1587,'-25'0,"0"0,0 0,1 0,-1 0,0 0,0 0,25 50,0-25,0 0,0 0,25-25,0 0,24-25,-49-25,0-24,25 24,0 0,-25 26,0-26,25 0,-25 1,0 24,0-25,0 26,0 73,-25 26,25-1,0-24,0-1,0 1,0 24,0-49,0 25,25-50,-25 25,25-25,-1 49,1-49,25 0,-25 0</inkml:trace>
  <inkml:trace contextRef="#ctx0" brushRef="#br0" timeOffset="67392.5604">6648 1538,'25'0,"24"25,-24 24,0-49,0 0,0 0,-1 0,-24-25,25 1,-25-1,0 0,0 0,-25 25,-24 25,49 49,0-24,-50 25,25-51,25 26,0-25,-24 0,24 24</inkml:trace>
  <inkml:trace contextRef="#ctx0" brushRef="#br0" timeOffset="68847.6834">7293 1364,'50'0,"-1"25,-24 0,-25 0,0 24,25-24,-25 49,25-24,-1-25,-24 0,0 0,0 24,0-24,0-50,25-24,-25 24,0 0,0-25,0 25,50 1,-50-26,25 50,-1 0,1 25,-25 0,0 24,0-24,50 25,-50-25,0-1,0 1,25-25,-25-49,24-1,-24 25,50-49,-50 24,0 0,50 50,-26 0,1 25,0 74,-25-74,0 0,0 0,0 25,25-50</inkml:trace>
  <inkml:trace contextRef="#ctx0" brushRef="#br0" timeOffset="69920.541">8136 1463,'0'25,"0"0,0 0,0 0,0 24,25-49,0 0,0 0,0 0,49-25,-74-49,0 24,0 1,25 49,-25 25,0-1,0 26,25-50,-1 0,1 0,0 0,0 0,24 0</inkml:trace>
  <inkml:trace contextRef="#ctx0" brushRef="#br0" timeOffset="70512.4619">8533 1116,'0'50,"-25"24,25-49,0 49,0-49,0 50,0-26,50-49,-25 0,0-25,-25 1,0-1,0-25</inkml:trace>
  <inkml:trace contextRef="#ctx0" brushRef="#br0" timeOffset="70904.9117">8583 1290,'49'0,"-24"0,0 0,0 0,24 0</inkml:trace>
  <inkml:trace contextRef="#ctx0" brushRef="#br0" timeOffset="71800.9001">8756 1439,'25'24,"25"-24,-25-24,24-51,-49 50,0-24,-49 74,49-1,0 26,0-25,0 0,0-1,0 26,0-25,24 0,1-25,25 0,-25 0,-1 0,1 0,0 0,-25-25,25 0</inkml:trace>
  <inkml:trace contextRef="#ctx0" brushRef="#br0" timeOffset="72736.3052">9104 1513,'24'0,"1"0,0 0,0-74,-25 49,0-25,0-24,0 24,0 25,-25 25,25 50,0-25,50 24,-26-49,26 0,-25 0,0 0,0 0,-1 0,-24 50,0-25,0 0,50-25,-25 0,0-25,-1 25,-24-25,50 25,-25 0,0 0</inkml:trace>
  <inkml:trace contextRef="#ctx0" brushRef="#br0" timeOffset="73201.2681">9649 1191,'0'74,"0"-24,0-1,0 1,25-50,0 25,0-25,0 0,-1 0</inkml:trace>
  <inkml:trace contextRef="#ctx0" brushRef="#br0" timeOffset="73615.7371">9773 967,'-24'50,"-1"-50,0 0,25-25,0 0</inkml:trace>
  <inkml:trace contextRef="#ctx0" brushRef="#br0" timeOffset="74746.0594">10071 1166,'-25'-25,"0"50,1 0,24-1,0 1,0 50,0-26,0-24,24-25,1 0,0 0,0-25,-25-24,25-1,-1 25,-24 50,25-25,-25 50,50-1,-25-49,24 25,-24-25,50 0,-51 0,76-25,-100-24,0 24,49-99,50 25,-99 24,0 1,0-1,0 51,0-1,0 0,-24 25,-1 0,0 0,25 50,0 24,0-24,0 49,0-50,0-24,0 25,25-25,24-25,26 49,-50-49,99 0,24 0,-73 0,24 0,0 0</inkml:trace>
  <inkml:trace contextRef="#ctx0" brushRef="#br0" timeOffset="77256.6117">5755 2282,'0'-50,"-25"50,0 0,1 0,-1 25,0 0,0-25,25 25,-49 0,49-1,24 1,1-25,25 25,24-25,-49 0,99 50,-99-50,49 0,-49 24,-25 1,0 0,0 0,0 24,0 26,-25-75,0 0,-24 0,24 0,0 0</inkml:trace>
  <inkml:trace contextRef="#ctx0" brushRef="#br0" timeOffset="78079.7527">6301 2456,'0'24,"-25"1,25 25,0-25,0-1,50 1,-50 0,49-25,26 0,-1 0,-49 0,24 0,-24 0,0 0,25 0,-50-25,49 0,-49 1,0-26,0 25,0-49,0 49,0 0,-25 25,1 0,24-25,-25 25,-25 0,25 0</inkml:trace>
  <inkml:trace contextRef="#ctx0" brushRef="#br0" timeOffset="79856.471">6921 2332,'0'49,"25"1,-25 24,0-49,0 0,24 49,-24-99,0 1,0-26,0 25,50-49,0-1,-50 26,0-1,24 25,-24 1,25 24,-25-25,25 25,0 0,0 0,0 0,-1 0,-24 49,0-24,0 0,0 25,0-26,25-24,-25 25,25 0,0-25,0 0,24 0,-24 0,49 0,-49 0,0 0,0-25,0 0,24-24,-49 24,25 0,-25-24,0 24,-25 25,-24 0,49 49,-25-24,25 0,49-25,-24 0,0-25,-25 0,50 25,-26 0,1 50,0 24,-25 1,0 49,0-50,0-49,0 0,0 25,0-26,0 1,-25-25,0 0,-24-49,-1 24,50-50,0 50,0-49,0 0,0-1,0 26,25 24,0-25,0 1,-1 24,51 0,-75-25,49 1,-24-1,25 25,-25 25,-50 0,-25 0,50 25,0 25,-25-50,25 25,0 24,0-24,0 0,0 0,25-1,0-24,0 0,0 25,-25 0,-25-25,0 0,0 0,-24 0</inkml:trace>
  <inkml:trace contextRef="#ctx0" brushRef="#br0" timeOffset="81393.5592">6202 3324,'0'-50,"0"25,0 1,0-1,0 0,24 25,-24-25,50 25,24 0,-74 25,0 0,0 24,0-24,0 0,0 0,0-50,0-25,0 26,0-1,0-50,0 51,0-51,0 50,50 1,-25 24,0 0,-1 0,26 0,-25 0,0 24,-25 26,24 0,-24-26,0 1,0 25,0-100,50 1,-50 24,0-25,50-24,-26 74,26-50,-25 50,0 0,-1 25,1 25,-25-26,0 51,0-50,0 24,50 26,-50-51,25-48,-1 24,1-25</inkml:trace>
  <inkml:trace contextRef="#ctx0" brushRef="#br0" timeOffset="81912.7788">7144 2853,'-50'0,"26"24,-1 26,25-25,0 24,0-24,0 0,0 0,0 0,25-25,-1 0,26 0,-25-50,0 0,-25 26,25-26,-25 25,0 0,0 1,-50 24,25 0,0 0</inkml:trace>
  <inkml:trace contextRef="#ctx0" brushRef="#br0" timeOffset="82376.0052">7591 2828,'0'25,"0"-1,49 51,-49-26,25-24,-25 0,25 0,0-25,24-50,-49 25,50-49,-50 49,0-24,0-1,25 50,-25-50</inkml:trace>
  <inkml:trace contextRef="#ctx0" brushRef="#br0" timeOffset="82776.8027">7987 2753,'0'50,"0"-25,0 49,0 1,0-26,0-24,50-50,-25 0,-25-24,25-1</inkml:trace>
  <inkml:trace contextRef="#ctx0" brushRef="#br0" timeOffset="83170.4923">8062 2530,'-25'25,"25"0,-25-25,0 0,25-50</inkml:trace>
  <inkml:trace contextRef="#ctx0" brushRef="#br0" timeOffset="84033.7147">8285 2803,'0'-25,"0"0,25 1,-25-1,0-25,0 25,-25 25,0 0,1 25,24 0,0 0,0 0,0 24,0-24,0 0,0 24,24-49,26 50,-25-50,0 0,24 0,1 0,-50-25,25-24,-1 49,1 0,0-25</inkml:trace>
  <inkml:trace contextRef="#ctx0" brushRef="#br0" timeOffset="84705.5144">8856 2480,'-25'0,"0"0,-25 0,26 50,-1-50,25 25,-25 24,25-24,0 0,0 25,25-50,24 49,-24-49,-25 25,0 25,0-25,-49-1,-1-24,25 0,0 0,-24 25,24-25,-25 50,26-50,-1 0</inkml:trace>
  <inkml:trace contextRef="#ctx0" brushRef="#br0" timeOffset="99289.5251">3523 12129,'0'0,"0"-24,-25 24,0 0,0 0,0 0,1 49,-1-49,0 0,0 0,0 25,1-25,-1 25,-25 25,1-50,49 49,-25-24,25 0,0 49,-50-24,50-25,-25-1,25 51,-49-26,49 1,0-25,25-25,24 0,26 0,-26-75,1 26,-1-26,1 1,0 0,-1-1,-49 1,25-1,-25 26,25-1,0 50,-25 25,0 0,0 24,0-24,0 0,24 25,1-50,25 24,-50 1,25 0,24-25,-24 0</inkml:trace>
  <inkml:trace contextRef="#ctx0" brushRef="#br0" timeOffset="100127.787">4986 12005,'0'0,"-74"0,24 0,25 0,-24 0,-1 25,50 25,-25-25,25-1,0 1,25 25,0 0,24-26,-24 26,0 0,-25-26,0 1,0 0,-25-25,0 25,1-25,-26 0,25 0,25-25</inkml:trace>
  <inkml:trace contextRef="#ctx0" brushRef="#br0" timeOffset="100616.4959">5209 12105,'-24'0,"-26"74,50 1,0 49,0-50,0 50,-25-50,25 26,0-51,-25-24</inkml:trace>
  <inkml:trace contextRef="#ctx0" brushRef="#br0" timeOffset="101152.3602">5085 12129,'0'-49,"25"49,-25-25,25 25,-25-25,25 25,0 0,-1 0,26 0,-25 0,0 0,-1 0,-24 50,0-25,0-1,-24 1,-26 0,25-25,-24 25,24 0</inkml:trace>
  <inkml:trace contextRef="#ctx0" brushRef="#br0" timeOffset="101777.4359">5433 12254,'24'0,"1"0,25 0,24 0,-49 0,0-25,24 0,-49 0,0 0,0 0,0 1,0-1,-49 25,-1 25,50 24,-25-24,25 0,0 25,0-26,0 1,0 0,0 0,0 0,50-25,-25 0,0 0,24 0,-24 0,0 0</inkml:trace>
  <inkml:trace contextRef="#ctx0" brushRef="#br0" timeOffset="102225.7073">6028 12105,'-25'49,"0"26,25-50,0 49,0-49,0 24,0-24,25-25,25 0,-50-25,49-24</inkml:trace>
  <inkml:trace contextRef="#ctx0" brushRef="#br0" timeOffset="102569.866">6350 12055,'0'74,"0"-49,0 50,0-26,0-24,0 0,25 0,0-25,25 0</inkml:trace>
  <inkml:trace contextRef="#ctx0" brushRef="#br0" timeOffset="102953.3051">6499 11956,'-25'25,"1"-25,-1 0,0 0,25-25,0 0</inkml:trace>
  <inkml:trace contextRef="#ctx0" brushRef="#br0" timeOffset="104001.1262">7070 12030,'0'0,"-25"0,0 0,-25 25,50 0,0 0,0-1,0 1,25-25,25 0,-50-49,0-1,25 0,-1 50,-24 25,0 0,0 0,25-25,25 0,-25 0,0 0,-1 0,1-25,-25-49,50 24,-50-24,0 49,0 0,0 0,-25 25,-25 0,1 25,49 49,0 1,0-1,0 1,0-26,0-24,0 50,0-51,0 1,25 0,-1-25,1 0,25 0,-25 0,-1 0,26 0</inkml:trace>
  <inkml:trace contextRef="#ctx0" brushRef="#br0" timeOffset="104825.2487">9128 11757,'-24'0,"-1"0,-50 0,51 0,-51 0,-24 0,99 25,-25-25,25 25,-25-25,1 25,24 0,0-1,24-24,26 0,-25 25,-25 0,0 0,0 0,0-1,0 26,0-25,0 0,-25 24,0-49,-24 0,24 0,0 0,0 0,25-49</inkml:trace>
  <inkml:trace contextRef="#ctx0" brushRef="#br0" timeOffset="105385.5351">9426 11906,'-25'0,"25"25,0 0,0 0,0 24,0-24,75-50,-75 0,0 1,0-26,0 25,0 0,0-24,0 74,25 24</inkml:trace>
  <inkml:trace contextRef="#ctx0" brushRef="#br0" timeOffset="105808.6705">10021 11708,'0'0,"-49"0,49 25,0-1,0 26,-25 0,25-1,0-24,0 0,0 0,0 49,0-49,50 24,-50-24,24 50,-24-26,0-24,0 0,0 25</inkml:trace>
  <inkml:trace contextRef="#ctx0" brushRef="#br0" timeOffset="106081.8115">9823 12055,'50'-50,"-26"50,1 0,25 0,-25 0,-1 0,1 0,74-24,-74 24,74-25</inkml:trace>
  <inkml:trace contextRef="#ctx0" brushRef="#br0" timeOffset="106448.8562">10443 11633,'-25'0,"-24"75,49-26,0 26,-25 24,25-49,-50 24,50 0,0-49,0 0,0 25,0-1,25-49,0 0,25 0,-26 0,1 0,0 0,0-24,-25-1</inkml:trace>
  <inkml:trace contextRef="#ctx0" brushRef="#br0" timeOffset="106760.9234">10220 11981,'25'0,"24"0,1 0,24 0</inkml:trace>
  <inkml:trace contextRef="#ctx0" brushRef="#br0" timeOffset="107449.1811">10741 11981,'-25'0,"0"24,25 26,-25-50,25 74,0-49,0 0,0 0,25-25,0 0,0 0,0-25,-25-49,0 49,24 25,1 0,-25 49,50-24,-50 0,49-25,-24 0,0-50,-25-24,0 49,0-49,-25-1,0 51</inkml:trace>
  <inkml:trace contextRef="#ctx0" brushRef="#br0" timeOffset="108423.635">11262 11832,'-25'25,"25"-1,0 1,0 0,0 25,0-26,0 1,0 25,0-25,0-1,0 1,25 0,-1-25,26 0,-25-50,25-24,-50 0,0-1,24-24,-24 74,0 0,0 75,0 0,0 24,0-24,0-26,0 51,0-50,0-1,0 26,25-50,0 0,0 0,24 0,-24 0,0-25,-25 0,0 1</inkml:trace>
  <inkml:trace contextRef="#ctx0" brushRef="#br0" timeOffset="108833.3701">11609 11906,'25'0,"49"25,-49 0,25 49,-50-24,0-25,24-1,-24 26,0-25,0 0,0 0,0-50,0 0,0-50,0 1,0 49,0-49,0 24,25 50,-25-25,25 1</inkml:trace>
  <inkml:trace contextRef="#ctx0" brushRef="#br0" timeOffset="109472.3522">12105 12005,'0'0,"25"0,24 0,-24 0,0 0,25 0,-26 0,1 0,0 0,25 0,-1-24,-49-1,0 0,-25 25,-24 0,24 0,-25 25,26 0,24-1,-50 1,25 25,25-25,0-1,0 1,0 0,0 25,0-25,0 24,25-49,0 0,0 0,24 0,1 0,-50-25,25 1,-25-1</inkml:trace>
  <inkml:trace contextRef="#ctx0" brushRef="#br0" timeOffset="110473.4624">13320 12005,'25'0,"50"0,-1 0,1 0,-26 0,26 0,-51 0,1 0,0 0,25 0,-26 0,1 0,0 0,49 0,1 0</inkml:trace>
  <inkml:trace contextRef="#ctx0" brushRef="#br0" timeOffset="111785.5836">15057 11509,'0'-24,"0"-1,-50 25,25 0,1 0,-51 0,50 25,-24 49,24-74,0 25,-24 24,24-24,0 25,25-25,-50-1,50 1,0 25,-24-25,24 49,0-24,0-26,0 1,0 0,0 0,24-25,1 0,25 25,-25-25,-1 0,51 0,-50 0,-1 24,1-24,0 25,0 0,0 25,-25-25,0-1,24-24,-24 25,0 0,0 25,0-26,0 1,-24 25,-1-1,-25-49,25 0,1 0,-1 0,-25 0,25 0,1 0,-1 0,-25 0,25 0,1 0,-26 0,25 0,25-24</inkml:trace>
  <inkml:trace contextRef="#ctx0" brushRef="#br0" timeOffset="115490.4753">6400 4142,'-50'-24,"26"24,24-25,-25 25,0 0,0 0,0 0,-24 0,24 0,0 0,-25 0,1 25,24-25,25 24,-25 1,0 0,-24 25,49-26,-25 51,25-50,0 24,-50-24,50 0,0 49,0-24,0 49,-24-99,24 25,0 24,0-24,0 0,0 0,24 0,1-25,25 0,-1 0,-24 0,0 0,25 0,24 0,-49 0,0 0,0 0,-1 0,-24 49,25 1,-25 0,0-26,0 1,0 25,0-25,0-1,0 1,0 25,-74-50,24 0,-24 0,-1 0,50 0,-49 0,0 0,49 0,-25 0,50-25,0 0</inkml:trace>
  <inkml:trace contextRef="#ctx0" brushRef="#br0" timeOffset="117337.0467">5656 9128,'0'0,"0"-49,25 49,-1-50,-24 25,0-49,0-1,0 26,0-26,0 50,0 1,0-26,-24 25,24 0,-25 25,25-24,-50 24,25 0,1 0,-1 0,-25 0,25 0,1 0,-26 0,0 0,26 24,-26 51,50-50,-25-1,0 1,25 0,-24 25,-1-26,0 1,25 25,0-25,0-1,0 1,0 25,0-25,0 0,0-1,0 26,0-25,25-25,-25 25,25-1,-1 1,26-25,49 50,-49-25,-25 24,24-49,-24 25,0-25,0 50,-1-1,1 26,0-26,0-24,-25 0,49 74,-49-74,0 0,0-1,0 26,0-25,0 0,-24-25,-51 24,1-24,49 0,-49 0,24 0,25 0,0 0,1-24,24-1,-25 0,-25-25,25 26,-24-76,24 76,25-1,-25 0</inkml:trace>
  <inkml:trace contextRef="#ctx0" brushRef="#br0" timeOffset="118864.5905">13420 9525,'0'-25,"0"0,-25 25,0-24,0 24,-24 0,24 0,0 0,-74 49,74-49,-49 50,24-25,-24 24,49-24,-74 49,74-24,0-25,-25 24,26-24,-1 0,25 0,-25 0,25 24,0-24,0 0,25 0,24-25,1 0,74 49,-50-49,1 0,49 0,-99 0,24 0,-24 0,25 0,-50 50,0-25,0 0,0-1,0 51,-50-75,25 74,-24-49,-1 0,-24-25,-1 0,-24 0,0 0,24 0,51 0,-1 0</inkml:trace>
  <inkml:trace contextRef="#ctx0" brushRef="#br0" timeOffset="120456.4383">17909 8508,'-24'-25,"-1"25,-25 0,1 0,-1 0,0 50,25-25,1-25,-51 0,50 24,-24 26,-1-50,50 25,-25 0,1-25,24 24,-25 26,-25-25,50 24,0-24,0 0,0 25,0-26,0 1,0 0,0 25,25-50,0 25,24-25,-24 0,0 0,49 0,-49 0,50 0,-1 24,-24 1,24-25,-49 0,0 0,24 0,-24 25,0-25,25 25,-50 0,0 24,0-24,0 0,0 49,0-49,0 25,0 24,0-24,-50-1,-49-24,24 25,-49-50,75 0,-26 0,50 0</inkml:trace>
  <inkml:trace contextRef="#ctx0" brushRef="#br0" timeOffset="122176.4226">15578 1885,'-25'-25,"0"25,0 0,-24 0,24 0,-50 25,51 0,-26 25,0-1,26-24,-1 0,0 0,-25 24,1 1,49-25,-25-1,25 51,-25-26,25 1,0-25,-25 24,25-24,0 0,0 0,0 0,50-25,-25 0,0 0,24 0,-24 0,0 0,0 0,24 0,-24 0,0 0,49 0,-24 0,-25 24,-1 1,26 0,24 0,-24 25,25-26,-51 26,26-25,-25 24,-25-24,0 0,0 25,0-26,0 1,0 0,0 25,0-26,-25 26,-49 0,-75-50,0 49,74-49,-49 50,0-50,75 0,24 25,0-25</inkml:trace>
  <inkml:trace contextRef="#ctx0" brushRef="#br0" timeOffset="134452.066">5532 5854,'0'25,"25"-25,-1 0,1 0,50 0,24 0,-74-50,-1 50,26 0,-25-50,0 50,-1-24,26-1,-25 25,24-50,-24 50,0 0,25 0,-25 0,24 0,-24-25,0 25,0-24,-1 24,26 0,-25 0,0-50,24 50,-24 0,0 0,24-25,26 25,-50-49,74 24,50 25,24-75</inkml:trace>
  <inkml:trace contextRef="#ctx0" brushRef="#br0" timeOffset="135312.3932">15082 3621,'74'0,"-24"-24,-1-1,75 25,-49-25,-26 25,50-25,-99 0</inkml:trace>
  <inkml:trace contextRef="#ctx0" brushRef="#br0" timeOffset="136512.4462">5259 10220,'25'0,"0"0,49 0,-49 0,124 0,-75 0,50-25,-50-25,26 25,24-24,-50 49,1-50,-26 50,-24 0</inkml:trace>
  <inkml:trace contextRef="#ctx0" brushRef="#br0" timeOffset="137528.3239">12626 10815,'0'0,"25"0,24 0,-24-25,50 25,-26-25,1 0,74 25,74 0,1 0,74 0,24 0,-24 0,0 0,0 0,-75 0,-74 0,25 0,-124 0,0-24</inkml:trace>
  <inkml:trace contextRef="#ctx0" brushRef="#br0" timeOffset="138472.6676">17562 10046,'25'-25,"24"25,26 0,74-25,-25 25,0 0,25 0,-25 0,-50 0,-24 0,-26 0</inkml:trace>
  <inkml:trace contextRef="#ctx0" brushRef="#br0" timeOffset="191999.4873">4019 3175,'0'-25,"-25"25,-25 0,25 0,1 0,-26 0,0 50,26-25,24-1,-25 1,25 25,49-50,-24 0,0 0,0 0,24 0,-24 0,-25 25,25 24,0-49,-25 25,-25-25,-25 25,26-25,-1 0,0 0,-49 0,24 0,-24 0,49 0</inkml:trace>
  <inkml:trace contextRef="#ctx0" brushRef="#br0" timeOffset="192759.3789">4217 3076,'0'25,"0"-1,0 1,0 0,0 25,0-26,0 1,0 25,0 24,0-49,0 0,0 24,0-24,0 0</inkml:trace>
  <inkml:trace contextRef="#ctx0" brushRef="#br0" timeOffset="210112.4198">3002 14362,'25'0,"24"25,1 74,-50-74,25 24,-25 1,0-25,49 24,-49-24,0 0,0-75,0 26,0-51,0 50,0-49,0 49,25-49,0 49,0 0,-1 25,26 0,-50 25,50 25,-50-26,24 1,-24 0,0 25,0-26,0 1,0 0,0 25,0-26,50-24,0-24,-1-51,-49-24,25 25,25 49,-50 0,24 50,-24 24,0 26,0-50,0-1,0 1,0 25,25-25,25-25</inkml:trace>
  <inkml:trace contextRef="#ctx0" brushRef="#br0" timeOffset="210592.2855">3994 14362,'0'0,"0"25,0 0,0-1,0 1,0 0,0 0,25-25,24 0,-24-75,-25 51,0-1,25-25,0 25,-25 0,0 1</inkml:trace>
  <inkml:trace contextRef="#ctx0" brushRef="#br0" timeOffset="211120.8279">4316 14312,'0'25,"50"50,-50-51,25 76,-25-76,25 26,-1-25,1-75,-25-24,0-50,25 24,0 26,-25 24,25 1,24-1,-24-24,-25 49,50 0,-50 0</inkml:trace>
  <inkml:trace contextRef="#ctx0" brushRef="#br0" timeOffset="211504.9209">4986 14064,'0'50,"-25"-25,25 49,0-49,0 24,0 26,0-50,0 49,0-49,0 0,0 0,50-50</inkml:trace>
  <inkml:trace contextRef="#ctx0" brushRef="#br0" timeOffset="211873.5108">5011 13915,'25'0,"0"0,-25 50,0-25,0 0,0-1,0-48,0-1,0-50,0 26</inkml:trace>
  <inkml:trace contextRef="#ctx0" brushRef="#br0" timeOffset="212553.9456">5259 14188,'25'0,"24"0,-24-25,0-24,-25-1,0 25,-25-24,0 49,-24 0,24 0,0 0,0 0,-24 0,-1 25,25 24,1 26,-1-1,25 0,0-49,0 50,0-50,0-1,0 26,25-25,-1-25,51 0,-50 0,24 0,26 0,-51-50,1 50,25 0,-1-25</inkml:trace>
  <inkml:trace contextRef="#ctx0" brushRef="#br0" timeOffset="213136.4663">6350 13915,'0'50,"-24"24,24-24,0 74,0-50,0 1,0-1,0-49,0 0,0 0,-25 0</inkml:trace>
  <inkml:trace contextRef="#ctx0" brushRef="#br0" timeOffset="213688.6092">6326 13965,'0'-25,"49"0,-49 1,25-1,74-25,-74 50,49 0,-49 0,25 0,-25 0,-25 25,0 0,0 24,0-24,-50 25,-24-25,74-1,-25-24,-25 25,25-25,1 0,-26 0,25 50,0-50</inkml:trace>
  <inkml:trace contextRef="#ctx0" brushRef="#br0" timeOffset="214497.8179">7144 13866,'0'-25,"-25"25,-24 0,-1 50,25 24,25-49,-49 49,49-49,0 49,0-24,0-25,0 0,0 24,0-24,24 0,26-25,-25 0,0 0,-1 0,51-50,-75 25,25 1,-25-26,0 25,0-49,0 49,0-25,0 26,-25 24,0 0,0 0,0 0,-24 0,-1 24,50 1,0 25,0 24,25-24,-25-25,50 49,-50-24,24-25,-24-1,25 26,25 0,0-50</inkml:trace>
  <inkml:trace contextRef="#ctx0" brushRef="#br0" timeOffset="215481.2042">7615 14139,'0'74,"0"-24,0 24,0 1,0-51,0 1,0 25,0-25,0-1,0 1,50-99,-50 49,0-49,0-1,0 25,50-24,-50 49,0 0,0-24,0 24,24 25,-24-25,0 0,25 1,0-1,0 25,0 0,24 0,-24 0,-25 25,0-1,0 1,0 25,0-1,-25-49,0 25,1 25,-1-50,0 0,0 25,0-1,1 1,24 0,0 0,0 25,24-50,26 49,-25-49,24 25,-24-25,0 0,0 0</inkml:trace>
  <inkml:trace contextRef="#ctx0" brushRef="#br1" timeOffset="233473.3583">7020 4887,'0'-25,"25"25,0 0,74-25,-74 0,24 25,75-25,-74 25,-25 0,0 0</inkml:trace>
  <inkml:trace contextRef="#ctx0" brushRef="#br1" timeOffset="233745.6009">7938 4713,'25'0,"-25"-25,49 0,1 25,24 0,1 0,-26 0</inkml:trace>
  <inkml:trace contextRef="#ctx0" brushRef="#br1" timeOffset="233921.4908">9054 4663,'50'-25,"-50"1,49 24,26-25,-1 25</inkml:trace>
  <inkml:trace contextRef="#ctx0" brushRef="#br1" timeOffset="234088.9275">9699 4514,'0'0,"50"0,-26-24,26-1,-25 25,24 0</inkml:trace>
  <inkml:trace contextRef="#ctx0" brushRef="#br1" timeOffset="234260.1093">10269 4440,'25'0,"0"0,0 0,0 0,49 0,1 0</inkml:trace>
  <inkml:trace contextRef="#ctx0" brushRef="#br1" timeOffset="234433.5179">11088 4341,'50'0,"-26"0,1 0,25 0,24 0,1 0</inkml:trace>
  <inkml:trace contextRef="#ctx0" brushRef="#br1" timeOffset="234608.5533">11931 4316,'75'-25,"-75"0,25 25,24 0,1 0,49 0,99 0</inkml:trace>
  <inkml:trace contextRef="#ctx0" brushRef="#br1" timeOffset="234794.5163">13519 4291,'0'0,"25"0,0 0,24 0,-24-49,0 49,49 0</inkml:trace>
  <inkml:trace contextRef="#ctx0" brushRef="#br1" timeOffset="234977.1232">14015 4093,'25'0,"49"-50,25 25,-24 25</inkml:trace>
  <inkml:trace contextRef="#ctx0" brushRef="#br1" timeOffset="235712.7283">14660 3746,'50'0,"-26"0,26 0,-25 0,0 0,-1 0</inkml:trace>
  <inkml:trace contextRef="#ctx0" brushRef="#br1" timeOffset="236487.8603">14660 3621,'0'-24,"74"24,-49 0,-25 24,0 1,0 25,0 0,0-1,-25-24,1 25,-26-1,25-24,-24 74,24-74,0 0,0 0,0-1,25 1</inkml:trace>
  <inkml:trace contextRef="#ctx0" brushRef="#br1" timeOffset="237304.8933">7467 5308,'49'-25,"1"1,-1 24,-24 0,0 24,25 1</inkml:trace>
  <inkml:trace contextRef="#ctx0" brushRef="#br1" timeOffset="237512.5235">8310 5457,'25'0,"0"0,49 0,-74 25,74-25,-49 25,50 24</inkml:trace>
  <inkml:trace contextRef="#ctx0" brushRef="#br1" timeOffset="237689.2259">9153 5631,'25'0,"-25"24,50-24,24 50,50 0</inkml:trace>
  <inkml:trace contextRef="#ctx0" brushRef="#br1" timeOffset="237857.2551">10518 6102,'24'0,"26"50,74-26</inkml:trace>
  <inkml:trace contextRef="#ctx0" brushRef="#br1" timeOffset="238041.7238">11187 6424,'75'25,"-51"-25,51 50,24-25</inkml:trace>
  <inkml:trace contextRef="#ctx0" brushRef="#br1" timeOffset="238202.1945">11807 6623,'0'0,"0"25,25-1,74 26,50 49,-25-49</inkml:trace>
  <inkml:trace contextRef="#ctx0" brushRef="#br1" timeOffset="238360.5666">12601 7020,'25'0,"0"0,24 49,26 26,-26-75</inkml:trace>
  <inkml:trace contextRef="#ctx0" brushRef="#br1" timeOffset="238537.1827">13147 7243,'25'0,"24"50,-24-50,49 24,75 76,50-26,-26 0,26 1</inkml:trace>
  <inkml:trace contextRef="#ctx0" brushRef="#br1" timeOffset="238689.039">14858 7838,'25'0,"0"0,49 50,50-1,50 1,124 25</inkml:trace>
  <inkml:trace contextRef="#ctx0" brushRef="#br1" timeOffset="238864.6059">17165 8434,'25'0</inkml:trace>
  <inkml:trace contextRef="#ctx0" brushRef="#br1" timeOffset="239023.6028">17364 8458</inkml:trace>
  <inkml:trace contextRef="#ctx0" brushRef="#br1" timeOffset="239880.222">17165 8310,'0'24,"0"1,0 0,25-25,-25 25,0 0,0-1,0 1,-50 0,26-25,-1 0,-25 0,25 0</inkml:trace>
  <inkml:trace contextRef="#ctx0" brushRef="#br1" timeOffset="241017.3523">6673 5978,'0'0,"25"0,24 0,26 0,-51 0,51 0,-50 0,49 0,25 50,-24-1,-1-24,75 25</inkml:trace>
  <inkml:trace contextRef="#ctx0" brushRef="#br1" timeOffset="241353.3415">8880 6871,'50'25,"24"24</inkml:trace>
  <inkml:trace contextRef="#ctx0" brushRef="#br1" timeOffset="241536.5855">9401 7094,'0'0,"25"0,0 0,0 50,0-50,49 49,-49-24,24 25,75 74,-74-75</inkml:trace>
  <inkml:trace contextRef="#ctx0" brushRef="#br1" timeOffset="241713.3105">10567 7764,'50'0,"-1"99,1-74,74 74,50-49,-100 24</inkml:trace>
  <inkml:trace contextRef="#ctx0" brushRef="#br1" timeOffset="241857.3883">11485 8235,'0'0,"25"0,49 75,-24-26,24 1,50-50</inkml:trace>
  <inkml:trace contextRef="#ctx0" brushRef="#br1" timeOffset="242040.8717">12303 8657,'0'0,"25"0,25 0,-25 49,-1-24,51 25,99 99,-100-100,75 26,-25-1,-99-74</inkml:trace>
  <inkml:trace contextRef="#ctx0" brushRef="#br1" timeOffset="242207.7768">13147 9153,'0'0,"25"0,24 25</inkml:trace>
  <inkml:trace contextRef="#ctx0" brushRef="#br1" timeOffset="243144.348">13172 8905,'24'0,"1"0,25 49,-50-24,0 0,0 0,25 0,-75 0,25-25,0 0,-49 0,49 0,0 0,-24 49,24-49,0 0</inkml:trace>
  <inkml:trace contextRef="#ctx0" brushRef="#br1" timeOffset="244504.3317">6648 6251,'0'25,"25"49,0-49,24 24</inkml:trace>
  <inkml:trace contextRef="#ctx0" brushRef="#br1" timeOffset="244688.5203">6846 6499,'25'25,"-25"-1,0 1,0 50,0-51,0 51,0-1,25-24</inkml:trace>
  <inkml:trace contextRef="#ctx0" brushRef="#br1" timeOffset="244841.181">7045 7069,'0'25,"0"25,0-25,0 24,25 26,-25-51</inkml:trace>
  <inkml:trace contextRef="#ctx0" brushRef="#br1" timeOffset="245007.8183">7367 7739,'0'0,"25"50,-25-26,0 1,0 0,0 25,0-26,0 1,0 0</inkml:trace>
  <inkml:trace contextRef="#ctx0" brushRef="#br1" timeOffset="245201.1022">7392 8186,'0'0,"0"24,0 1,0 25,0-25,0-1,0 1,0 50,0-1,0 0,0-24,0 24</inkml:trace>
  <inkml:trace contextRef="#ctx0" brushRef="#br1" timeOffset="246072.285">7392 8682,'0'49,"0"-24,25-25,25 0,-26-50,-24 26,50-1,-50-25,25 25</inkml:trace>
  <inkml:trace contextRef="#ctx0" brushRef="#br1" timeOffset="246648.5161">7268 8483,'0'25,"0"0,0 0,0-1,0 26,25 0,0-26,0 1</inkml:trace>
  <inkml:trace contextRef="#ctx0" brushRef="#br1" timeOffset="249559.7387">6202 14660,'74'0,"0"0,125 0,-75 0,149 0,-75 0,1 0,49 0,-100 0,-24 0,-49 0,-50 0,49 0,-24 0,-26 0,1 0,25 0</inkml:trace>
  <inkml:trace contextRef="#ctx0" brushRef="#br0" timeOffset="290616.4317">18009 2232,'-25'-24,"0"24,-49 0,49 0,0 49,0-24,25 0,0 24,0-24,0 0,50-25,-25 0,-1 0,26 0,-25 0,0 0,-1 0,-24 25,0 24,0-24,0 0,0 0,0 0,-74-1,0-24,49 0,-50 0,51 0,-26 0</inkml:trace>
  <inkml:trace contextRef="#ctx0" brushRef="#br0" timeOffset="291400.132">18281 2158,'0'25,"0"24,0 1,0-25,0 24,0-24,0 0,0 0,50 99,-50-99,0 24</inkml:trace>
  <inkml:trace contextRef="#ctx0" brushRef="#br0" timeOffset="292288.2542">18579 2282,'-25'0,"0"74,1-49,24 0,0 25,24-26,26-24,-25 0,0 0,-1 0,1-24,-25-1,0 0,25-25,-25 26,0-1,0-25,50 25,-50 1,0-1,-25 25,0 0,0 0,-24 0,49 25</inkml:trace>
  <inkml:trace contextRef="#ctx0" brushRef="#br0" timeOffset="298216.7516">17860 719,'0'-24,"-50"24,25 49,-49 1,74-25,-25-1,0 1,0 25,25-1,0-24,-49 0,49 25,0-26,0 1,0 25,0-25,25-25,24 0,1-25,-25 0,24-49,-24 24,0 25,0-24,0 24,-1-50,-24 51,0-1,0-25,0 149,0-24,0-1,0-24,25-1,0-24,25-25,-1 0,26 0,-1 0,25-25</inkml:trace>
  <inkml:trace contextRef="#ctx0" brushRef="#br0" timeOffset="298921.0842">18827 670,'0'49,"-25"100,25-74,0 49,0-50,0 0,0 1,0-50,0-75,0 0,50-24,-25 49,24 0,-24-24,-25 98,0-24,0 50,0-26,-25 1,1-25,-1-1,-25 1,0-25,26 0,-1 0,0 0,0 0,25-25</inkml:trace>
  <inkml:trace contextRef="#ctx0" brushRef="#br0" timeOffset="299552.1666">19224 918,'-25'25,"0"74,25-74,0 49,0-49,0 0,0 49,25-74,0 0,0 0,0-50,-25-24,24 49,26-49,-25 24,-25 25,0 1,0-1,0 0,-50 25,25 0,1 0</inkml:trace>
  <inkml:trace contextRef="#ctx0" brushRef="#br0" timeOffset="300241.0329">19819 967,'0'0,"-49"0,24 0,0 25,25 0,-25-25,0 25,25 0,0-1,0 1,-24-25,24 50,0-25,0-1,24 1,51-50,-50-24,24-1,-24 1,-25-75,50 74,-50 25,0 0,0-24</inkml:trace>
  <inkml:trace contextRef="#ctx0" brushRef="#br0" timeOffset="300728.2141">20191 695,'0'24,"0"51,0-50,0 49,0 0,0-24,0-25,0 0,0-1,0 51,0-26</inkml:trace>
  <inkml:trace contextRef="#ctx0" brushRef="#br0" timeOffset="301351.6846">20315 769,'-74'50,"74"-26,-50 51,26-50,24-1,0 1,0 0,24 0,1-25,25 0,-25 0,-1 0,51 0,-50 25</inkml:trace>
  <inkml:trace contextRef="#ctx0" brushRef="#br0" timeOffset="301792.1103">20539 967,'49'0,"-24"-24,0 24,49 0,-49 0,25 0,-26-25,1 25,0 0,25 0</inkml:trace>
  <inkml:trace contextRef="#ctx0" brushRef="#br0" timeOffset="302752.5516">21407 571,'0'24,"0"51,0-1,49 1,1 24,0 25,-26-25,-24-74,0 49,0-49,0 0,0 24,0-73,-24-1,-1 25,25-25,-25 25,25-25</inkml:trace>
  <inkml:trace contextRef="#ctx0" brushRef="#br0" timeOffset="303160.1992">21878 843,'0'75,"0"-1,0 50,25-99,-25 49,25-49</inkml:trace>
  <inkml:trace contextRef="#ctx0" brushRef="#br0" timeOffset="303736.5086">22250 744,'0'0,"-25"0,-49 0,0 25,24 25,25-26,0 1,0 0,-24 25,24-26,25 1,0 25,25-50,0 0,-1 0,26 49,25-49,-51 0,1 25,25-25,-25 0,-1 0</inkml:trace>
  <inkml:trace contextRef="#ctx0" brushRef="#br0" timeOffset="304615.6656">21332 1166,'25'25,"25"-1,-1 1,1 0,-50 0,74-25,-74 25,50-50</inkml:trace>
  <inkml:trace contextRef="#ctx0" brushRef="#br0" timeOffset="305552.2786">22473 620,'0'50,"0"24,0 50,0 0,0-49,0-1,0 0,0-24,0-25,0 0,25-1,0-24,0 0,24 0,-24 0,25 0,-25-24,-1 24</inkml:trace>
  <inkml:trace contextRef="#ctx0" brushRef="#br0" timeOffset="306031.6535">22994 1141,'0'25,"-25"-25,25-25</inkml:trace>
  <inkml:trace contextRef="#ctx0" brushRef="#br0" timeOffset="306584.1345">23366 893,'0'25,"0"49,0-49,0 99,0-50,0-49,0 0,0 25</inkml:trace>
  <inkml:trace contextRef="#ctx0" brushRef="#br0" timeOffset="307144.2873">23366 943,'0'-25,"0"0,0-25,0 26,25 24,0 0,0 0,24 0,-24 0,-25 49,0-24,0 25,0-26,-25-24,25 25,-24-25,-26 25,50 0,-25-25,25 25,-25-25,-24 0,24 0</inkml:trace>
  <inkml:trace contextRef="#ctx0" brushRef="#br0" timeOffset="307801.2356">23912 422,'0'24,"0"51,0-25,0-26,0 51,0-50,0-1,0 26,0-25,25 24,-25-24,25-25,-1 25,-24 0,25 24,-25-24,0 0,0 0,0 24,0-24,0 0,0 0,-25-25,-49 0,49 0,0 0,-24 0,24 0,25-25,0 0</inkml:trace>
  <inkml:trace contextRef="#ctx0" brushRef="#br0" timeOffset="308783.991">23714 744,'0'0,"-25"0,0 0,0 0,-24 0,24 0,-25 0,50 25,-49 25,24-26,25 1,0 25,0-25,0-1,0 26,25-50,-1 0,26 0,0-74,-50 49,0-50,24 51,-24-51,0 26,0 24,0 0,0-25,0 26,0-1,0 74,0-24,0 50,0-1,0 0,0 1,0-50,0 24,0-24,0 0,25 0,0-1,0-24,0 0</inkml:trace>
  <inkml:trace contextRef="#ctx0" brushRef="#br0" timeOffset="309191.1339">23813 918,'0'0,"0"-50,25 1,-25-1,24 50,-24-25,50 0,-50 1,25 24,24 0,-24 0</inkml:trace>
  <inkml:trace contextRef="#ctx0" brushRef="#br0" timeOffset="309616.5647">23962 446,'0'-24,"24"-51,1 75,-25-25,50 1,-25 24,0 0,-1 0,1 0,0 0,-25 24</inkml:trace>
  <inkml:trace contextRef="#ctx0" brushRef="#br2" timeOffset="329856.2252">13048 3621,'24'0,"-98"0,0 0,-50 0,49 0,1 25,-1-25,1 0,-1 0,1 0,0 0,-1 0,1 0,24 0</inkml:trace>
  <inkml:trace contextRef="#ctx0" brushRef="#br2" timeOffset="330265.4579">11634 3646,'-25'0,"0"0,-49 0,24 0,-24 50,-1-50,50 0,-49 0,24 0,-24 25,0-25,49 25,-25-25,1 0,-26 0,1 0,24 0,25 49,1-49,-26 0,25 0</inkml:trace>
  <inkml:trace contextRef="#ctx0" brushRef="#br2" timeOffset="330592.0566">10046 3845,'-74'0,"49"25,-49-25,24 0,-24 0,-1 0,50 0,1 0,-1 0,-25 0,25 0,-24 24,24-24,0 0,0 0</inkml:trace>
  <inkml:trace contextRef="#ctx0" brushRef="#br2" timeOffset="331016.6356">8632 3919,'-74'0,"-25"50,0-50,49 0,25 0,-49 49,49-49,-25 0,25 0,1 0,-26 25,25-25,-49 0,-1 50,26-25,-26-25,51 49,-51-24,-24 25,25-50,24 24,0-24,26 0,-1 0,-25 0,25 0,1 0,-26 0,-25 0,51 0,-1 50,-25-50,25 0,1 25</inkml:trace>
  <inkml:trace contextRef="#ctx0" brushRef="#br2" timeOffset="331761.0598">7070 4068,'-25'-25,"-74"75,24 49,26-74,24-25,0 49,-49-24,74 0,-25 0,99 24,1 1,-1-50,0 25,-24 0,-25-25,49 49,-49-49,0 25,25-25,-26 0,1 0,0 25,25-25,24 49,-49-49</inkml:trace>
  <inkml:trace contextRef="#ctx0" brushRef="#br2" timeOffset="332640.7282">13717 4167,'25'25,"25"25,-25-1,-25-24,24 0,1-25,-25 74,25-24,-25-25,25 74,74 0,-49-49</inkml:trace>
  <inkml:trace contextRef="#ctx0" brushRef="#br2" timeOffset="332880.7176">14437 5035,'24'0,"1"25,0 50,-25-1,0 0,0 1,0-50,0 49,0-49,0 49,0 1,25-26,0-24,-25 0</inkml:trace>
  <inkml:trace contextRef="#ctx0" brushRef="#br2" timeOffset="333056.8706">14685 5953,'0'50,"0"-100,25 149,-25-24,0 49,0-50,24-24,-24 24,0 1,0-1,0-49,100 99</inkml:trace>
  <inkml:trace contextRef="#ctx0" brushRef="#br2" timeOffset="333287.8357">14958 6945,'0'25,"0"-50,24 125,26-26,-50 0,50 75,-50-50,24 75,26-25,-50-25,25-75,0 1,-25-25,24-25</inkml:trace>
  <inkml:trace contextRef="#ctx0" brushRef="#br2" timeOffset="333833.1859">14809 8037,'25'0,"49"0,25 74,-24 1,73 24,-48 0,-51-74,1 0,-50-1,25-24,49 0</inkml:trace>
  <inkml:trace contextRef="#ctx0" brushRef="#br2" timeOffset="334136.1975">15727 7937,'-50'100,"0"-75,25 24,1 1,-1-50,25 49,-25-24,0 0,0 0</inkml:trace>
  <inkml:trace contextRef="#ctx0" brushRef="#br2" timeOffset="334735.8476">13320 4415,'0'50,"0"-25,0 49,0-49,-24 74,-26-25,25-24,0 25,1-26,-1 1,-25 24,25 25,25-74,-24 25,-1-50</inkml:trace>
  <inkml:trace contextRef="#ctx0" brushRef="#br2" timeOffset="334937.5896">12948 5928,'-49'50,"24"99,25-75,-50-49,26 74,24-74,-25 25,0-50,25 24,0 26,0-25</inkml:trace>
  <inkml:trace contextRef="#ctx0" brushRef="#br2" timeOffset="335114.2327">12750 6846,'0'124,"0"-248,0 273,-25-99,25-26,-25 26,25-25,0 49,-24-24,-1-25,25-1,0 1</inkml:trace>
  <inkml:trace contextRef="#ctx0" brushRef="#br2" timeOffset="335319.3615">12552 7739,'-100'273,"200"-546,-225 571,125-273,-24 24,24 1,0-1,0-24,0 0</inkml:trace>
  <inkml:trace contextRef="#ctx0" brushRef="#br2" timeOffset="335856.7223">12353 7913,'0'74,"0"1,0-1,0-49,0 0,0 49,0-24,0-26,74-24,-24 0,-25 0,74 0,-74-24,0-26,0 25,24 0,-24-24,0-1</inkml:trace>
  <inkml:trace contextRef="#ctx0" brushRef="#br2" timeOffset="336464.7686">12626 4217,'-25'0,"0"0,-24 25,24-1,0 26,-49-50,74 25,-75 0,1 24,24-24,-24 25,24-1,-49 26,49-51</inkml:trace>
  <inkml:trace contextRef="#ctx0" brushRef="#br2" timeOffset="336632.8744">11535 4936,'0'0,"-25"25,-25 25,1-26,-1 26,-49 0,49-1,-24 26</inkml:trace>
  <inkml:trace contextRef="#ctx0" brushRef="#br2" timeOffset="336800.0676">10964 5631,'-74'74,"148"-148,-198 198,74-75,1 1,-50 49,-50 25,25-25,74-49,-24 0</inkml:trace>
  <inkml:trace contextRef="#ctx0" brushRef="#br2" timeOffset="336960.4484">9947 6697,'0'50,"0"-100,-25 125,-24-26,24-24,-25 0,1 49,-51 1,100-50</inkml:trace>
  <inkml:trace contextRef="#ctx0" brushRef="#br2" timeOffset="337121.1006">9501 7243,'0'0,"-25"50,0-50,0 24,-24 51,-1-50,-25 74,26-25,24-49</inkml:trace>
  <inkml:trace contextRef="#ctx0" brushRef="#br2" timeOffset="337471.8899">8806 7987,'-149'99,"298"-198,-372 248,124-50,24-74,-24 25,25-1,-1-24,1 25,-26 49,26-99,0 74,24 1,25-75,-24 0,49 24,0 1,-50 0,50 0,-25 0,0-1</inkml:trace>
  <inkml:trace contextRef="#ctx0" brushRef="#br2" timeOffset="338032.0947">7665 8607,'0'50,"0"-1,-50 1,1 0,-1 24,25-49,25 24,-24-49,98 25,0-25,50 0,-99 0,25-25,24 1,-49 24,0-25,24 25</inkml:trace>
  <inkml:trace contextRef="#ctx0" brushRef="#br2" timeOffset="340064.3493">21506 1712,'99'0,"174"0,50-50,24-25,-50 51,-48-51,-51 75,-74-49,-74 49,-1-25,1 25,-25 0,-1 0</inkml:trace>
  <inkml:trace contextRef="#ctx0" brushRef="#br2" timeOffset="509151.8603">17909 11733,'0'49,"0"-24,0 0,0 49,0 1,0-26,0 26,0-51,0 101,0-51,0 0,0 50,0-49,50-1,-50 1,0-26,0-24,0 0,25-75,-25 25,25-24,-1-1,1 50,0-25,25-24,-26 24,1 0,0 0,0 25,0 0,24 0,-24 0,0 0,0 0,24 0,-24 0,0 25,0 0,-1 25,-24-26,-24 1,-1 0,-25-25,-24 25,49-25,-74 0,24 0,26 25,-1-1,-24-24,-1 0,75 25</inkml:trace>
  <inkml:trace contextRef="#ctx0" brushRef="#br2" timeOffset="509656.6675">18827 12328,'0'50,"0"24,0-49,0 0,0-1,0 26,0-25,0 0,25-1,0-24</inkml:trace>
  <inkml:trace contextRef="#ctx0" brushRef="#br2" timeOffset="510328.8033">18976 12080,'0'-50,"0"25,0 1,25-1,0 50,-25 24,-50-24,25 0,0-50,25-25,25 26,0-26,-25 25,25 25,-25-25,25 25</inkml:trace>
  <inkml:trace contextRef="#ctx0" brushRef="#br2" timeOffset="510849.4688">19522 11683,'0'25,"0"24,0 26,0 74,0-75,0 0,0-49,0 25,0-25,0 0,0-1,0 1,24 0,1-25,0 0,0 0,24 0,-24 0,0 0,-25-25,0 0</inkml:trace>
  <inkml:trace contextRef="#ctx0" brushRef="#br2" timeOffset="511280.8586">19546 12129,'0'-24,"0"-26,0 25,25-24,25-1,24 25,-49 25,99 0,-74-25,-1 1,1 24,-25 0</inkml:trace>
  <inkml:trace contextRef="#ctx0" brushRef="#br2" timeOffset="511704.0423">20415 11336,'0'99,"0"-25,0 1,0-1,0 50,-25 0,0-74,25 24,0-49,0 0,-25-25</inkml:trace>
  <inkml:trace contextRef="#ctx0" brushRef="#br2" timeOffset="512144.7414">20117 11311,'0'0,"25"-25,24 0,-24-24,0 24,25-25,49 25,-50 25,26 0,-50 0,24-49,-24 49,0 0,24 0,1 0,-50 25</inkml:trace>
  <inkml:trace contextRef="#ctx0" brushRef="#br2" timeOffset="512815.8742">20936 11435,'0'0,"-50"25,25 24,-25-24,50 50,-74-26,24-24,50 49,0 1,0-1,0 1,0-51,0 26,75 49,-26-99,26 50,-1-50,1 0,-1 0,1 0,-1 0,-49-75,49 75,-74-74,25 24,-25-24,0 0,0 49,0 0,0-25,0 26,0-1,-25 0,0 0,1 50,-26-25</inkml:trace>
  <inkml:trace contextRef="#ctx0" brushRef="#br2" timeOffset="515224.1879">21531 12005,'25'0,"24"0,1 0,-50-49,49 24,-24-25,0 1,0-50,0 49,-25 25,0-24,0 24,0 0,0 75,49-1,-24-49,49 0,-49 25,25-25,-25 0,0 0,-1 0,-73 25,24 74,25-25,0 1,0-50,0-1,0 1,0 25,74-50,-24 0,-25-50,0 50,-1-25,26-24,-25 24,-25-49,0 24,25 25,-25 0,0-24,0 24,-50 25,25 0,25 50,0-26,0 1,0 25,50-50,24 0,-49 0,0 0,0 0,74-25,-74 0,-25-24,-25 73,-25 51,50-26,0 51,0-51,0-24,0 0,0 0,0-1,25-24,49 0,-49 0,99 0,-25-24,-49-26,-25 25,24-74,1 25,-25 49,-25-25,0 25,0 1,0-1,0 0,-25 25,0 0,-24 74,49-49,0 50,-50-1,50-49,0 24,0-24,0 0,0 25,50-26,-1 1,26-50,-1 25,1-49,-51 24,26-49,24 24,-49 25,-25-24,0 24,0 0,0-25,0 26,0 73,0 26,0-1,0-49,25-124,0 49,0 0,24 1,-24 24,0 25,0 0,-1 0,1 0,50 25,-51 49,-24-24,50-25,-50-1,25 51,0-50,24-1,-24-24,25-24,-26-51,26 1,-50-1,25 1,-25 0,0 24,0-24,0 24,50 0,-50 26,0-1,0 50,0 49,0 0,0 75,0-99,0-1,0 26,0-50,24-1,1 1,25-25,-1-25,1-24,0-1,-26-24,1 49,-25-49</inkml:trace>
  <inkml:trace contextRef="#ctx0" brushRef="#br2" timeOffset="515527.9662">24210 11435,'0'-25,"0"-24,25 49,49-25,-49 25,24-25,-24 0,0 25,49 0,-49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5T10:56:58.4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3349 2084,'0'74,"0"0,50 1,-50-1,0 1,0-1,49 25,-49-24,0-26,0 1,0 24,25 1,-25-1,50 50,-50-49,0-1,0 0,49 1,-49-1,0 50,25-24,-25-26,0 0,0 50,0-49,0-1,0 50,0-49,0-1,0 25,0 0,0-24,0-1,0 1,0 49,0 25,0-75,0 0,0 50,0-49,50-1,-50 1,0-1,0 50,0-49,0 24,0 0,0 25,0 25,0-25,0 25,0 49,0-74,0 50,0-75,0 25,0-50,24 26,-24-26,0 0,0 1,0-1,0 1,0-1,0 50,0 0,0-49,0 49,0-50,0 0,0 1,0-1,0 1,0-51,0 51,0 49,0-50,0 26,0-1,0 74,0 26,0-26,0-49,0 25,0-25,0 25,0-25,0 25,0-25,0-50,0 1,0-1,0 1,0-1,0 1,0 49,0-50,0 0,0 1,0-1,0 1,0-1,0 0,0 50,0-99,0 50,0-26,0 1,0 0,0 24,0-49,0 49,0 1,0-1,0-49,0 99,0-50,0 1,0-1,50 25,-50-24,0-1,0 1,0-26,0 100,0-124,0 99,0-75,0 1,0 24,0-49,0 50,0-1,0-24,0 74,0-100,50 100,-50-49,0-1,0 50,0-49,0-26,0-24,0 0,0 0,0 24,0-24,0 50,0-51,-50 26,50 0,-74-26,74 26,0 24,0 26,-25-76,-25 51,50-1,0-49,-25 149,-24-125,49-24,0 50,-25-26,0 1,0-1,25-24,0 0,-24-25,-1 50,25-26,0-172,0-26</inkml:trace>
  <inkml:trace contextRef="#ctx0" brushRef="#br0" timeOffset="1495.4014">3399 1389,'-25'0,"0"0,-25 0,26 0,-1 0,-25 0,50 25,-25-25,25 25,0 24,0 1,0 24,0 1,0-50,0-1,0 1,0 50,0-26,0 1,75-50,-1 49,1-49,49 0,-50 0,0 0,-49 0,0 0,25 0,-26-24</inkml:trace>
  <inkml:trace contextRef="#ctx0" brushRef="#br0" timeOffset="8487.7647">11807 1811,'-24'25,"24"24,0-24,0 0,0 49,0 1,0-51,0 26,0 24,0 1,0-1,0-24,0 49,0 25,0 25,0-25,-50-50,0 75,50-50,0 1,0 24,0-75,0 50,0-49,0 25,0-1,0 0,0 1,0 49,0-99,0 49,0 25,0 0,0-24,0 49,0 25,0-75,0 1,0 49,0-50,0 50,0-50,0 1,0-1,0 50,0-49,0 24,0 0,0-24,0 49,0-50,0 50,0-50,0 1,0-1,0 50,0-49,0-1,0 50,0-49,0-1,0 0,0 1,0 49,0-25,0 0,0-49,0 24,0 1,0 49,0 0,0-50,0-24,0 49,0-25,0 1,0-1,0 1,0-1,0 0,0 1,0-1,0 25,0 50,0-49,0 24,0 24,0-73,0 49,0-50,0 1,0 24,0 0,0-74,0 49,0 1,0-50,0 74,25 25,-25-50,50 1,-50 49,0 24,0-24,0 25,49 25,-49-75,0-24,0-1,0 0,0 1,0-1,0 1,0-1,0-49,0 49,0 50,0-49,25-1,-25 75,50-75,-50 1,0-1,0 1,0-1,0 0,0 1,0-1,0 1,0-1,0 0,0 1,49 49,-49-99,0 49,0 1,0-26,0 26,0-1,0 0,0 1,0 24,25 25,-25 0,0 0,0-49,0-1,0-49,0 49,0 1,0-26,0 26,0-26,0 1,0 74,0 0,0-50,0 1,0-1,0 1,-49-26,49-24,-25 49,25-123,0 24,0-99,74-99</inkml:trace>
  <inkml:trace contextRef="#ctx0" brushRef="#br0" timeOffset="10039.2794">11708 819,'-99'24,"99"1,-25-25,0 50,1-50,-1 49,25-24,0 25,0-1,-25 1,0 0,25-26,0 51,0-26,0-24,0 0,0 0,50-25,-1 25,1-25,-25 0,0 0,-1 0,26 49,0-49,-50 25,24-25,-24 25,25 0,-25-1,0 1,0 0,0 25,0-25,-25 24,-49-49,49 0,-24 0,-26 0,26 0,-1 0,25 0,0 0</inkml:trace>
  <inkml:trace contextRef="#ctx0" brushRef="#br0" timeOffset="12288.5528">3399 2505,'49'0,"-24"0,99 0,-50 0,-24 0,24 0,1 0,-26 0,1 0,-25 0,49 0,1 0,-1 0,1 0,49 0,-50 0,0 0,50 0,-49 0,-1 0,1 0,-51 0,76 25,-75-25,49 0,-49 0,49 25,-24-25,24 0,1 0,-51 0,51 49,-26-49,1 0,24 0,1 25,-26-25,75 0,-74 50,49-50,-24 50,49-26,-25-24,25 75,-74-50,74-25,-50 0,25 24,-49-24,-1 0,26 0,-50 50,49-50,-49 0,49 0,-24 0,74 50,-99-50,99 0,-50 0,1 24,73-24,-73 50,-1-50,-49 0,99 0,-49 50,24-26,25-24,-75 75,75-75,-49 0,24 25,-25-1,100 76,-50-100,25 0,49 49,26 50,-100-99,24 50,-73 0,-50-50,74 24,-74-24,-1 0,76 25,-51 0,1-25,24 25,1 25,-1-50,1 49,24-24,-74-25,-1 0,26 0,-25 0,49 50,-49-50,25 0,-26 0,26 24,-25-24,0 0,49 0,25 25,-49 0,74 0,-25 24,-74-49,0 0,24 0,-73 50,-1-50,0 0,-74-25,74 0,-49-24</inkml:trace>
  <inkml:trace contextRef="#ctx0" brushRef="#br0" timeOffset="12943.3254">11088 3448,'25'25,"0"-1,49 76,-24-26,-1-24,51 49,-51-99,-24 50,0-50,0 49,-1-49,-24 50,-74-50,49 0,0 49,-24-49,-26 0,26 0,49 25</inkml:trace>
  <inkml:trace contextRef="#ctx0" brushRef="#br0" timeOffset="14088.2074">11584 4043,'-74'0,"-1"0,26 0,-26 0,-24 25,25 25,-1-26,50-24,-49 0,0 25,-1 25,1-50,-75 49,0-49,0 25,50 0,-25 0,-25 24,50 1,-99 0,123-50,-74 49,25 1,0-25,75-25,-26 49,50-49,-99 25,75 0,24-25,-49 25,-1-25,-49 0,0 49,25-49,-100 0,75 0,-74 0,49 0,-24 0,49 0,24 0,-49 0,25 50,50-50,-75 50,25-50,-25 49,25-49,-24 0,23 0,-73 0,49 0,25 0,-25 25,25-25,-24 0,73 50,-49-50,50 0,-1 49,1-49,-25 25,24-25,1 0,-1 0,51 0,-1 50,-25-50,-24 0,49 0,0 24,-24-24,24 0,0 0,0 0,-49 0,-1 0,26 0,-26 0,1 0,-1 0,1 0,0 0,-1 0,75-24,0-1</inkml:trace>
  <inkml:trace contextRef="#ctx0" brushRef="#br0" timeOffset="14816.2614">3870 4762,'-25'25,"-49"-25,49 50,0-50,-25 50,-24-50,24 74,26-49,-1-25,0 25,0-25,25 24,0 1,25 25,49-1,-24-49,-25 25,49 0,-74 0,25 0,0 24,24 1,-24-50,50 0</inkml:trace>
  <inkml:trace contextRef="#ctx0" brushRef="#br0" timeOffset="16103.7593">3746 5283,'49'0,"-24"50,50-50,74 50,-25-26,49 1,1 50,-1-26,1 1,-25-1,49 1,-49 0,-50-50,75 49,-25 1,0 0,49-1,-24 1,-50-1,0-49,-50 50,75 0,0-50,-75 24,50-24,100 50,-100 0,99-1,-74 50,-25-49,0 0,-50-26,25 1,1 0,24-25,-75 25,50 0,-24-25,24 49,-25-49,1 0,-26 0,1 25,24-25,-24 0,49 0,-24 50,123-50,-74 49,-25-24,25-25,-24 50,-51-50,50 0,-49 0,24 49,-49-49,99 25,0 25,-49-50,49 49,0 1,-50-50,50 50,-99-50,0 0,24 0,-24 0,0 0,0 0,24 0,26 0,-50 0,49 0,-74-25</inkml:trace>
  <inkml:trace contextRef="#ctx0" brushRef="#br0" timeOffset="16648.3344">11138 6846,'0'0,"99"0,50 99,-100-49,100 0,50 74,-150-75,1-24,-25 0,-25 24,0-24,-25 25,0-25,0-25,-24 49,-26-24,50-25,-24 0,-26 50,51-50,-26 24,25-24,25-24</inkml:trace>
  <inkml:trace contextRef="#ctx0" brushRef="#br0" timeOffset="17928.8098">12229 3299,'0'0,"25"0,0 0,24 0,-24 25,-25 24,0-24,-25 74,-24-24,49-26,-25 51,-25-51,25 26,-24-1,49 1,-25-26,25 1,0 24,0 1,0-1,0-24,0-1,0 1,0-25,0-1,74 1,-49-25,25 0,-25 0,24 0,-24 0,0 0,24-25,-73 75,24 99,0 49,-50-74,50 149,0-74,0-1,0-49,0-25,0 74,0-74,0 25,0-25,0 75,-50-50,50-25,-74-25,74-74,-25 49,0-49,1 24,-1-24,-25 25,25-50,-24 0,-26 0,1-50,49 1,25-75</inkml:trace>
  <inkml:trace contextRef="#ctx0" brushRef="#br0" timeOffset="18407.6227">13444 4862,'0'49,"0"51,0 48,0-73,0-1,0 75,0-124,0 49,0-49</inkml:trace>
  <inkml:trace contextRef="#ctx0" brushRef="#br0" timeOffset="18800.4015">13048 5085,'0'0,"0"-25,0 0,49-74,-24 99,49-49,-24 24,-25-25,24 25,-24 25,0 0,25 0,-26 0,1 0,75 0,-51 25</inkml:trace>
  <inkml:trace contextRef="#ctx0" brushRef="#br0" timeOffset="19265.1728">14238 4862,'-25'49,"-24"1,24-25,-25 49,50-24,0 24,-24-49,24 49,0-49,0 25,0-25,24 24,1-49,50 0,-51 0,51 0,49 0,-25-25,0 1,-24-26</inkml:trace>
  <inkml:trace contextRef="#ctx0" brushRef="#br0" timeOffset="19599.8337">15057 4961,'0'0,"0"74,0 50,0-99,0 50,0-1,0-49,0 24,0-24,0 0</inkml:trace>
  <inkml:trace contextRef="#ctx0" brushRef="#br0" timeOffset="20024.2801">14958 4812,'0'-50,"24"50,1 0,-25-24,25 24,25 0,-1 0,-24 24,-25 1,0 25,0-25,0 0,0 24,-25 1,-49-50,-1 25,26-25,24 0,0 0</inkml:trace>
  <inkml:trace contextRef="#ctx0" brushRef="#br0" timeOffset="20528.09">13990 5854,'0'0,"-74"0,-25 25,74 0,0 24,0 1,0-50,25 25,0-1,0 26,0-25,0 0,0-1,0 26,50 0,-25-50,49 0,-24 0,-1-50,26 25</inkml:trace>
  <inkml:trace contextRef="#ctx0" brushRef="#br0" timeOffset="20999.8285">14213 5879,'-49'0,"24"25,25-1,0 1,0 50,0-51,25 1,0 25,24-25,-24-25,49 0,-49 0,50 0,-51 0,1 0,-25-25,0-50,-25 1,1 49,-1 0,-25 25,1 0,24 0,0 0</inkml:trace>
  <inkml:trace contextRef="#ctx0" brushRef="#br0" timeOffset="21552.3828">14536 5879,'50'49,"-50"-24,49 25,-49-1,0 26,25-50,-25-1,0-73,0-26,0 51,0-51,0 50,0 1,0-26,25 25,0 0,-1 25,26 0,0 0,-50 25,0 25,0-25,24-1,-24 1,0 0,50-25</inkml:trace>
  <inkml:trace contextRef="#ctx0" brushRef="#br0" timeOffset="22056.3417">15057 5755,'25'74,"-25"1,0-26,0-24,0-50,0-74,0 49,0 1,0-1,0 25,24 0,1 25,0 0,-25 50,25-50,-25 50,0-26,0 1,0 25,0-25,49 0</inkml:trace>
  <inkml:trace contextRef="#ctx0" brushRef="#br0" timeOffset="25991.5689">11262 7317,'-25'-24,"0"24,-49 0,24 0,-49 0,-50 0,75 49,-1-49,1 0,-25 25,74 0,-25-25,-24 0,24 25,-24 24,49-49,0 0,-25 0,-24 0,49 0,-49 25,49-25,-25 0,-24 0,49 0,-24 25,-1 0,0-25,26 74,-26-49,-24-25,-26 25,1 49,25-74,-75 0,50 50,-1-50,26 24,-75 26,100-50,-26 0,-24 74,49-49,26-25,-76 0,-24 75,99-75,-99 0,-24 0,73 49,-24-49,0 0,24 0,26 25,-75-25,49 0,1 50,-50-50,49 0,-49 25,50-1,-25-24,0 25,49-25,-24 0,-75 50,99-50,-49 0,-25 0,-25 49,75-49,-50 0,-75 0,125 0,-50 0,49 0,51 0,-51 25,50-25,-24 0,-26 0,50 0,1 0,-26 25,-24 0,24 0,0-25,26 0,-1 0,-25 0,25 0,1 0,-1 0,-25 0,-24 0,-1 0,-49 49,25-49,-50 50,100-50,-75 0,0 0,-25 0,74 0,51 0,-1 0</inkml:trace>
  <inkml:trace contextRef="#ctx0" brushRef="#br0" timeOffset="26712.6774">3944 8235,'-25'50,"1"-1,-1-49,0 50,0-50,25 25,-25-25,1 49,24 1,24-50,1 25,0 0,25 24,-26-49,51 25,-25 25,-26-50,51 0,-50 0,24 0,-24 0,-25-75</inkml:trace>
  <inkml:trace contextRef="#ctx0" brushRef="#br0" timeOffset="47912.426">4688 7491,'0'0,"-74"-25,49 25,-24 0,24 0,0 0,-25 0,26 0,-1 25,25 0,0 0,0-1,0 26,25-25,-25 0,49-25,-49 49,25 1,0-50,-25 49,25-24,-25 0,0 25,0-26,0 1,0 0,0 25,0-25,0-1,-25 1,0-25,0 0,-24 25,-1-50</inkml:trace>
  <inkml:trace contextRef="#ctx0" brushRef="#br0" timeOffset="48646.9341">4540 7937,'24'0,"1"0,0 0,49-24,-49 24,25-50,-1 50,-24-25,0 0,-25 1,0-1,-50 25,1 25,24-1,25 26,0-25,0 0,0 24,0-24,0 0,0 0,0 24,25-49,0 0,-1 0,1 0,0 0,25 0,-26 0,1 0,25 0,-25 0,0 0,49-49</inkml:trace>
  <inkml:trace contextRef="#ctx0" brushRef="#br0" timeOffset="49256.3058">5185 7838,'0'25,"0"0,0 0,0-1,24-48,1-51,0 75,-25-25,0-24,0-1,50 50,-50 25,0 49,0-49,0 25,0-25,24 24,1-49,25 25</inkml:trace>
  <inkml:trace contextRef="#ctx0" brushRef="#br0" timeOffset="50016.8716">5780 7838,'0'0,"-25"0,-25 0,26 0,-1 0,0 25,25 0,0 0,0-1,0 1,25-25,0 0,-1 0,26 0,-50-25,50-49,-26 49,-24-24,0-26,0 50,0-24,50-1,-50 25,0-24,0 24,0 0,0 50,-25 49,0 26,25-26,0 0,0 1,0-50,0-1,0 26,0-25,0 25,25-50,25 0,-1 0</inkml:trace>
  <inkml:trace contextRef="#ctx0" brushRef="#br0" timeOffset="50647.8606">6549 7466,'0'25,"0"49,0-49,0 0,0 49,0-49,0 0,25-25,-25 25,49-25,-24 0,0 0,0-75,-1 75,-24-24,0-1,0 0,0-49,0 49</inkml:trace>
  <inkml:trace contextRef="#ctx0" brushRef="#br0" timeOffset="51455.714">7070 7342,'0'25,"0"49,0-49,0 25,0-25,0-1,0 1</inkml:trace>
  <inkml:trace contextRef="#ctx0" brushRef="#br0" timeOffset="52103.8666">6995 7516,'0'-25,"25"25,25 0,-50-25,24 25</inkml:trace>
  <inkml:trace contextRef="#ctx0" brushRef="#br0" timeOffset="52624.4748">7318 7342,'0'0,"0"75,0-51,0 51,0-26,0-24,49 0</inkml:trace>
  <inkml:trace contextRef="#ctx0" brushRef="#br0" timeOffset="53392.9839">7367 7218,'0'-25,"0"1,0-1,25 25,-25-25,50 25,-25 0,-1 0,26 0,-25 25,0-25,-25 25,0 24,0 26,0-51,0 1,0 0,0 25,-25-26,25 1,-25-25,0 0,-24 25,24-25,-50 0,1 0,24 0,26 0,-1 0,50 25,-1-25</inkml:trace>
  <inkml:trace contextRef="#ctx0" brushRef="#br0" timeOffset="55280.57">3647 8806,'24'0,"51"0,49 0,-25 0,0 0,-24 0,49 0,0 0,-75 0,26 0,-1 0,1 0,-51 24,51-24,-50 0,49 25,-24-25,-26 0,1 0,25 0,24 0,26 25,-51 0,26-25,-1 0,0 49,-49-49,25 0,-25 0,-1 25,51-25,-26 25,26-25,49 0,25 50,-75-50,100 0,-50 49,0-49,-25 50,-25-50,1 0,-50 0,74 50,-25-50,1 0,49 24,0-24,25 50,-25-50,49 25,-49 0,75 24,-75-49,-25 50,25-1,25-49,-25 0,99 50,75 0,-75-1,50 1,0 24,-1-74,-23 50,-26-1,-99-49,25 50,-75-50,-24 0,-1 0,1 25,-25-25,-1 0,1 0,50 0,-26 0,-24 0,0 0,25 0,-26 0,51 0</inkml:trace>
  <inkml:trace contextRef="#ctx0" brushRef="#br0" timeOffset="56032.1978">11138 9599,'124'50,"-75"0,51 49,-76-74,26-25,-25 49,0-49,49 0,-74 50,-25-25,25-1,0 1,-25 0,-49 0,49-25,-24 50,-26-26,25 26,1-25,24-25,0 0,25 25,-25-25,1 0,-26 49,25-49</inkml:trace>
  <inkml:trace contextRef="#ctx0" brushRef="#br0" timeOffset="57095.5035">7888 8632,'0'25,"0"24,0-24,0 0,0 0,25 0,0-25,24 0,-24 0,50 0,-51 0,1 0,25 0,-25 0,0 0,24 0,-24 0,0-25,-25-25,0 1,0 24,0 0</inkml:trace>
  <inkml:trace contextRef="#ctx0" brushRef="#br0" timeOffset="57672.0304">8657 8434,'0'74,"0"-49,0 74,0-49,0 74,-49-25,49-50,0 1,-25 25,25-26,0-24</inkml:trace>
  <inkml:trace contextRef="#ctx0" brushRef="#br0" timeOffset="58280.1489">8484 8830,'24'0,"51"0,-1 0,1 0,-1 0,0 0,1 0,-1 0,-49 0,0 0</inkml:trace>
  <inkml:trace contextRef="#ctx0" brushRef="#br0" timeOffset="58672.1013">9203 8582,'0'25,"0"50,0-1,0-49,0 99,0-50,-25 1,0-75,25 74,0-49,0 0,0 24</inkml:trace>
  <inkml:trace contextRef="#ctx0" brushRef="#br0" timeOffset="59343.902">9178 8607,'50'0,"-26"-25,1 25,0 0,0 0,25 0,-26 0,1 0,0 0,-50 25,0 0,1 0,24 0,-25-25,0 0,0 0,-25 24,26-24,-1 0,0 0,-25 0,26 0</inkml:trace>
  <inkml:trace contextRef="#ctx0" brushRef="#br0" timeOffset="61135.6983">11510 10071,'-50'0,"25"0,-49-50,-1 50,1 0,0 0,-26 0,51 25,-50 0,-25-25,49 49,1-49,-50 0,25 50,-26-50,1 0,-49 25,-1 0,1-25,-1 0,-25 0,1 0,74 0,-50 0,1 0,49 0,0 0,-25 0,25 0,-25 0,50 0,0 0,-25 0,49 0,-74 49,25-49,50 0,-50 0,-25 0,75 0,-50 0,0 0,0 0,49 0,1 0,24 0,-24 0,49 0,-25 0,25 0,1 25,-51-25,50 0,1 0,-26 0,25 0,0 0,-24 25,24-25,0 0,0 0,-24 49,-26-49,51 25,-26-25,-49 50,49-50,-24 25,-1-25,1 49,0-49,49 0,-25 0,25 25,0-25,-49 0,49 50,-49-50,24 24,25-24,1 0,-26 0,25 50,-24-50,-26 74,50-74,-49 25,24 25,26-50,-1 0,-25 25,25-25,1 0,-1 0,-25 24,25-24,1 0,-26 0,25 0,0 50,-24-50</inkml:trace>
  <inkml:trace contextRef="#ctx0" brushRef="#br0" timeOffset="61896.6632">3944 10468,'0'24,"0"51,-49-1,49-49,-50 49,25-49,0 0,1 0,-1-25,0 0,25 25,0-1,-25 26,0-25,25 0,0-1,0 1,25-25,50 0,-51 0,51 0,-1 25,-49-25</inkml:trace>
  <inkml:trace contextRef="#ctx0" brushRef="#br0" timeOffset="62456.1942">4267 9947,'0'49,"0"51,25-51,-25 75,0-74,0 24,0 1,49-1,-49-49,0 0,0-1</inkml:trace>
  <inkml:trace contextRef="#ctx0" brushRef="#br0" timeOffset="62832.0641">4713 10244,'0'25,"0"0,0 49,0-49,0 0,-25 49,25-49,0 25</inkml:trace>
  <inkml:trace contextRef="#ctx0" brushRef="#br0" timeOffset="63263.8515">4664 10120,'0'-24,"49"24</inkml:trace>
  <inkml:trace contextRef="#ctx0" brushRef="#br0" timeOffset="63896.7208">5036 10071,'-25'0,"0"25,0-25,25 24,25 26,25-50,-1 25,-24 24,25-24,-50 0,0 0,-25 0,-25-25,-24 0,49 0,0 0</inkml:trace>
  <inkml:trace contextRef="#ctx0" brushRef="#br0" timeOffset="64343.8279">5185 9823,'0'0,"0"74,0-49,0 49,0 1,0-1,0-24,0 24,0-49,24 0,1 0,0-25,49-25,-24 0,-50 0,25 0</inkml:trace>
  <inkml:trace contextRef="#ctx0" brushRef="#br0" timeOffset="64696.8288">5209 9947,'50'0,"-25"0,0 0,24 0,26 0,-51 0,1 0,0 0</inkml:trace>
  <inkml:trace contextRef="#ctx0" brushRef="#br0" timeOffset="65360.0581">6003 9723,'0'50,"-25"0,0-26,25 1,0 0,0 0,0 24,0-24,25 0,25-25,-25 0,-1 0,26-25,-50-24,25 24,0 25,-25-99,25 99,-25-25,0-25,0 25,0 1,0-1,-25 0,0 25</inkml:trace>
  <inkml:trace contextRef="#ctx0" brushRef="#br0" timeOffset="65905.1364">6375 9550,'-25'-25,"1"25,-1 0,25 50,0-1,0-24,0 49,25-49,-1 50,-24-51,25 1,25 25,-50-25,25-1,-25 1,0 0,0 0,0 25,0-26,-50-24,25 0,0 0,-24 0,-1 0,50-24</inkml:trace>
  <inkml:trace contextRef="#ctx0" brushRef="#br0" timeOffset="66135.4661">6375 9847,'0'0,"75"-24,-51 24,1 0,0 0,25 0,24 0,-49 0,0 0</inkml:trace>
  <inkml:trace contextRef="#ctx0" brushRef="#br0" timeOffset="66736.8585">7268 9525,'-25'0,"-24"25,49 49,0-49,0 25,0-26,0 51,0-50,0 24,74-24,-74 25,50-26,-50 1,25 25,-1 0,-24-1,0-24,0 0,-49-25,24 0,0-25,0 25</inkml:trace>
  <inkml:trace contextRef="#ctx0" brushRef="#br0" timeOffset="66983.2293">7144 9947,'0'-25,"0"0,25 0,25 0,-26 25,26-24,-25-1,0 25,-1 0</inkml:trace>
  <inkml:trace contextRef="#ctx0" brushRef="#br0" timeOffset="67304.9564">7417 9798,'0'74,"0"-49,0 0,0 0,25-1,-25-48</inkml:trace>
  <inkml:trace contextRef="#ctx0" brushRef="#br0" timeOffset="67695.7695">7417 9525</inkml:trace>
  <inkml:trace contextRef="#ctx0" brushRef="#br0" timeOffset="68215.9301">7566 9525,'0'74,"0"1,0-1,0 1,0-51,0 26,0-25,0 0,25-1,-1 1,1-25,0 0</inkml:trace>
  <inkml:trace contextRef="#ctx0" brushRef="#br0" timeOffset="68823.8559">7913 9847,'0'0,"25"-24,0-1,-25-25,24 1,1-1,-25 25,0 0,-25 25,1 0,-26 25,25 25,0-25,25-1,0 51,0-50,0 24,0-24,25 25,25-50,-25 0,-1 24,1-24,25 0,-25 0,-1 0,51-24</inkml:trace>
  <inkml:trace contextRef="#ctx0" brushRef="#br0" timeOffset="69431.3944">8459 9624,'-25'0,"0"25,25 0,-25 0,25 24,0-24,0 0,25-25,25 0,-25 25,-1-25,26 24,-75-24,-49 0,49 0,-25 0,26 0</inkml:trace>
  <inkml:trace contextRef="#ctx0" brushRef="#br1" timeOffset="77447.68">3374 11336,'0'25,"49"-25,1 0,0 0,24 0,0 0,-24 0,-25 0,24 0,-24 24,0-24,0 0,0 0,-1 0,26 0,-25 0</inkml:trace>
  <inkml:trace contextRef="#ctx0" brushRef="#br1" timeOffset="79216.8818">993 11311,'0'0,"-25"0,0 0,-49 0,-1 0,25 0,26 0,-1 0,-25 0,50 25,0 0,0-1,0 26,0-25,0 0,0-1,0 1,50-25,-25 0,-1 0,1 0,50 0,-50-74,24 49,-24-74,25 24,-26 51,26-26,-50 25,0 0,0-24,0 24,-25 74,25 1,0 25,0-51,0 51,0-50,0-1,0 26,0-25,0 0,50-25,-1 0,1 0</inkml:trace>
  <inkml:trace contextRef="#ctx0" brushRef="#br1" timeOffset="79695.6014">1290 11261,'-25'0,"1"0,-1 0,25 25,0 0,0 25,0-26,0 1,25-25,24-49,-49 24,50 0,-50-25,0 26,0-51,0 50,0 0</inkml:trace>
  <inkml:trace contextRef="#ctx0" brushRef="#br1" timeOffset="80423.6899">1538 11162,'-25'0,"1"0,-26 0,50 25,-50 49,50-49,0 0,0 0,0 0,25-25,0 0,0 0,0-25,-25 0,49-25,-49 26,25 73,-25 1,50 49,-26-25,1 1,0-50,25-1,-26-24,1 0,25 0,24 0,-49 0,25-24,-1-51,-49 26,25-26,-25 26,0-1</inkml:trace>
  <inkml:trace contextRef="#ctx0" brushRef="#br1" timeOffset="81072.463">2282 11137,'0'50,"0"49,0-49,0-1,-49-24,49 25,0-75,0 0,0 0,0-49,0 24,0 26,25-26,-25 25,24 0,1 0,0 25,0 0,0 25,-1 25,-24 0,0-26,0 1,25-25,25 25,-25-25,-1 0,26 0,-25 0</inkml:trace>
  <inkml:trace contextRef="#ctx0" brushRef="#br1" timeOffset="81816.361">1241 11609,'0'49,"0"-24,0 25,0-26,0 51,0-50,0-1,0 26,0-25,0 24,0 1,0-25,0 24,24-49,1 0,0 0,25 0</inkml:trace>
  <inkml:trace contextRef="#ctx0" brushRef="#br1" timeOffset="82335.4771">1513 11807,'-49'25,"49"0,0-1,0 26,0-25,0 0,0-1,25-24,-1 0,51-24,-50-26,24 25,-49-24,25 24,-25 0,0-25,-25 50,0 0,1 0,-26 0</inkml:trace>
  <inkml:trace contextRef="#ctx0" brushRef="#br1" timeOffset="83008.7999">2059 11757,'0'0,"-74"0,49 0,0 0,0 25,-24 0,49 25,-25-26,50-24,0 0,24 0,1-24,-50-1,0 0,0 0,25 50,-1 0,-24 0,25-1,-25 1,25-25,0 0,0 0,24 0,-24 0</inkml:trace>
  <inkml:trace contextRef="#ctx0" brushRef="#br1" timeOffset="83776.305">2506 11881,'-25'0,"0"0,-25 0,26 50,-1-25,0 0,25-1,0 1,0 0,25-25,0 0,24 0,-24 0,0-25,0 25,-1-74,-24 49,25-25,0-24,0 0,-25 49,0 0,0-25,-25 75,25 0,-50 49,50-24,0 24,0-49,0 25,0-25,0-1,0 1,0 0,0 25,25-50,25 0,-1 0</inkml:trace>
  <inkml:trace contextRef="#ctx0" brushRef="#br1" timeOffset="84048.5681">2654 11881,'0'50,"0"-25,0 0,0 24,0-24,0 0,0 0,0-1,50-24</inkml:trace>
  <inkml:trace contextRef="#ctx0" brushRef="#br1" timeOffset="84471.4377">2729 11857,'25'0,"-1"0,1 0</inkml:trace>
  <inkml:trace contextRef="#ctx0" brushRef="#br1" timeOffset="85246.882">2927 11906,'0'50,"0"24,0-49,0 0,0 0,0 24,0-98,0 24,0-50,0 26,0 24,0 0,0-24,50 24,-50 0,50 25,-50 25,49 24,-49-24</inkml:trace>
  <inkml:trace contextRef="#ctx0" brushRef="#br1" timeOffset="85928.061">3126 11733,'0'0,"-25"49,-25 1,50-25,0-1,0 1,0 0,0 0,25-25,25 0,-50-25,25-25,-1 26,1-1,-25 0,0 75,0-26,0 51,0 49,0-50,0 1,0-1,0 1,0-51,0 1,-25-25,1-25,-1 25,25-74,-25 49,25-49,-25-1</inkml:trace>
  <inkml:trace contextRef="#ctx0" brushRef="#br1" timeOffset="97064.0272">3895 11435,'24'0,"1"0,50 0,-50 0,49 0,0 0,-24 0,-25 0,0 0,49 0,25 50,0-26,50 26,-99-25,-25-25,49 0,0 25,-24-25,-25 0,49 0,-49 0,25 0,-25 0,-1 0,1 0,25 0,-25 0,-1 0,26 0,-25 0,0 0,-1 0,26 0,24 0,-49 0,0 0,49 0,-24 0,0 0,-1 0,-24 0,49 0,-49 0,25 0,24 0,-49 0,50 0,-51 0,51 0,-50 0,49 0,-24 0,24 49,50-49,-25 25,25-25,0 0,25 0,0 50,-25-1,0-49,-25 0,-49 0,24 25,-24 0,-25-25,49 0,-24 0,24 0,-49 25,0-25,24 0,-24 0,50 0,-1 49,-24-49,-1 0,75 0,25 50,-75-50,50 0,25 49,-50-49,-24 0,24 25,50-25,-25 0,-50 0,100 0,-25 0,0 50,49-1,-74-49,25 0,-25 0,25 0,-75 50,1-50,-51 0,1 0,25 0,-25 0,-1 0,1 0,25 0,24 0,-49 0,50 0,-1 0,-49 0,24 0,-24 25,0-25,25 0,-26 0,1 0,0 0</inkml:trace>
  <inkml:trace contextRef="#ctx0" brushRef="#br1" timeOffset="97921.0746">11212 11981,'25'-25,"49"25,1 0,-1 0,-24 49,24-49,1 0,-26 25,-24 0,25 0,-50 0,24-1,1 1,-25 0,-25 25,-99-25,50 24,-50 26,25-75,49 74,-49-49,0 24,74-49,0 50,0-50,-24 0</inkml:trace>
  <inkml:trace contextRef="#ctx0" brushRef="#br1" timeOffset="98528.4512">7591 11187,'-50'74,"50"1,0-26,0 51,-25-1,0-50,1 1,-1 0,25-26,0 1,0-74,0 24,0 0</inkml:trace>
  <inkml:trace contextRef="#ctx0" brushRef="#br1" timeOffset="98975.6763">7293 11261,'0'-24,"50"-1,-26 25,1 0,50 0,-1 0,-24 0,24 0,-49 0,0 0</inkml:trace>
  <inkml:trace contextRef="#ctx0" brushRef="#br1" timeOffset="100032.3186">8087 11237,'-50'0,"50"24,-74-24,24 25,0-25,26 0,-1 0,-25 25,50 0,-25 0,25-1,-49 26,49-25,0 0,0 24,0-24,0 25,25-50,-1 0,51 0,-26 0,-24 0,25 0,-25 0,24-25,1-25,-1 50,-49-25,50 1,-25 24</inkml:trace>
  <inkml:trace contextRef="#ctx0" brushRef="#br1" timeOffset="100367.4251">8384 11336,'0'0,"0"74,0-24,0-25,0 49,0 0,0-49,-49 74,49-74,0 0,0 0</inkml:trace>
  <inkml:trace contextRef="#ctx0" brushRef="#br1" timeOffset="100871.5159">8335 11385,'25'0,"-1"0,1 0,25 0,-25 0,49 0,-24 0,-1 0,1 50,-25-50,-1 0,-24 25,0 24,0-24,-74 25,0-25,24-1,-24-24,-26 50,51-50,-26 0,26 0</inkml:trace>
  <inkml:trace contextRef="#ctx0" brushRef="#br1" timeOffset="102352.3967">10691 12378,'-124'0,"75"0,-51 0,51 0,-26 0,1 0,-1 0,26 24,-1-24,-24 0,-25 25,49-25,0 0,-24 0,0 0,49 0,-50 50,-24-50,0 0,-25 49,25-49,24 0,-49 0,25 0,0 0,-75 0,1 0,49 0,-75 0,50 0,25 0,0 0,-25 0,75 0,-50 0,50 0,-51 0,1 0,-24 0,73 0,-49 0,0 0,-25 0,75 0,-50 0,0 0,49 0,-49 0,-24 0,24 0,49 0,1 0,-1 0,1 0,0 25,24 25,-49-50,49 25,-24 24,-1-49,-24 25,49 0,-24-25,0 0,24 0,25 25,0-25,-24 0,-1 24,1-24,24 50,-25-50,25 0,-24 0,24 25,-49-25,49 0,-50 49,50-49,-24 0,24 0,50 0</inkml:trace>
  <inkml:trace contextRef="#ctx0" brushRef="#br1" timeOffset="103047.6193">4316 12427,'-49'25,"-26"49,51-49,-26 0,0 25,-49-1,49 1,1-1,24-24,-25 25,26-25,-51-1,50 26,25-25,25 0,74-25,-74 24,0-24,0 0,24 25,1-25,0 0,-1 25,-49 0,50-25,-25 0,0 0,-1 0,26 0,-25 0</inkml:trace>
  <inkml:trace contextRef="#ctx0" brushRef="#br1" timeOffset="104383.2386">9153 11336,'25'49,"-25"1,0 99,-25-100,0 51,-24-26,49-49,0 0,0 24</inkml:trace>
  <inkml:trace contextRef="#ctx0" brushRef="#br1" timeOffset="105063.9599">9277 11460,'0'0,"25"0,0 0,25 0,-26 0,-24 25,0 24,0 1,0-25,-24-1,-26-24,25 50,-25-50,-24 0,49 0,0 0,-24 25,98-25,51 49,-76-49,1 25,25-25,-50 25,25-25,-25 25,25-25</inkml:trace>
  <inkml:trace contextRef="#ctx0" brushRef="#br1" timeOffset="106047.8407">9525 11733,'25'0,"0"0,0-25,-25 0,0 0,25 25,-25-25,-25 25,0 0,-25 0,26 0,-26 0,50 75,0-50,0-1,0 26,0-25,0 0,0-1,25-24,49 0,-49 0,0 0,49 0,-24 0,24 0,-24-49,-50 24,25-25,-25 26,49-1,-49 0,25-25,-25 26,0-1,-25 25,0 0,1 0,-26 0,25 0,-74 49,99-24,0 25,0-25,50-25,24 0,-24-25,-26 25,1 0,0 0,-25 49,0 1,-50 24,50-49,-24 0,-26 0,124-50,-24-25,-25 50,49 0,-24 0</inkml:trace>
  <inkml:trace contextRef="#ctx0" brushRef="#br1" timeOffset="107471.8722">3572 12998,'25'0,"149"0,-1 24,26 76,-50-51,49 1,-24 0,74-1,-124-49,99 124,-25-124,1 0,-75 50,149-1,-75-49,25 50,1-25,-125 0,124 24,-99-49,25 50,-25-50,25 0,-25 49,25-49,-50 0,-50 25,26-25,49 0,25 50,0-50,-75 0,0 49,1-49,-1 0,-49 0,49 0,1 0,-50 0,49 0,-24 0,74 0,-100 0,51 0,-50 0,49 0,-24 0,-25 0,-1 0,51 0,-50 0,49 0,0 0,1 0,-26 0,51 0,-51 0,26 0,49 25,-50-25,1 0,49 0,0 0,-50 0,75 0,-75 0,1 0,-1 0,-49 0,49 0,-49 0,49 0,-49 0,50 0,-26 0,-24 0,0 0</inkml:trace>
  <inkml:trace contextRef="#ctx0" brushRef="#br1" timeOffset="108103.4298">11088 13717,'25'0,"24"0,-24 0,74 0,-24 50,-50-1,0-49,24 25,-24 0,25 0,-26-1,1-24,25 25,-50 0,0 0,0 0,0 24,-75 1,51-50,-51 49,-74-49,75 25,-1-25,-73 75,73-51,1 1,49-25</inkml:trace>
  <inkml:trace contextRef="#ctx0" brushRef="#br1" timeOffset="109983.148">13469 12576,'0'50,"0"24,0 75,0-75,0-24,0-1,0 26,0-50,0-1</inkml:trace>
  <inkml:trace contextRef="#ctx0" brushRef="#br1" timeOffset="110424.9391">13370 12750,'0'-25,"0"0,74 0,-49 25,0 0,0 0,49 0,-24-25,-25 25,0 0,-1 0,1 0</inkml:trace>
  <inkml:trace contextRef="#ctx0" brushRef="#br1" timeOffset="110880.0145">13916 12774,'-75'0,"26"0,-1 25,50 25,-25-25,1-1,-1 26,0-50,25 50,25-50,49 0,-24 0,-25 0,-1 0,1 0,25 0,-25 0,24 0</inkml:trace>
  <inkml:trace contextRef="#ctx0" brushRef="#br1" timeOffset="111232.6374">14213 12700,'0'74,"0"1,0-1,0 1,0-1,0-49,0 49,0-24,0-75</inkml:trace>
  <inkml:trace contextRef="#ctx0" brushRef="#br1" timeOffset="111695.3988">14189 12898,'0'-24,"74"-1,-49 25,0 0,24-25,26 0,-51 25,1 0,0 0,-25 25,0 0,-50 0,1-1,-26-24,51 0,-1 0</inkml:trace>
  <inkml:trace contextRef="#ctx0" brushRef="#br1" timeOffset="112176.8511">15131 12700,'-25'0,"-49"74,24 1,26-50,-1 99,0-124,25 74,0-49,0 0,0-1,74-24,-49 0,0 0,49 0,-49 0,50 0,-1-24,-74-1</inkml:trace>
  <inkml:trace contextRef="#ctx0" brushRef="#br1" timeOffset="112680.0267">15354 12948,'-24'0,"-1"50,0-50,25 49,0-24,0 0,0 0,25-25,24 0,-24 0,25 0,-50-75,25 26,-25 24,0-25,0 25,-75 25,26 0,-1 0,50 25,25 0,24-25,26 0</inkml:trace>
  <inkml:trace contextRef="#ctx0" brushRef="#br1" timeOffset="113279.4355">15652 12923,'0'0,"0"50,0-1,50 26,-50-26,0-24,0 0,0 25,0-100,0 0,25-24,-25 0,24 24,1 25,0 0,25 25,-26 0,26 25,-50 0,0 25,50-26,-50 1,0 0,0 25,0-26</inkml:trace>
  <inkml:trace contextRef="#ctx0" brushRef="#br1" timeOffset="113864.1634">16099 12700,'24'74,"1"-24,-25-25,0 0,0-1,25-24,0 0,0-24,-25-1,0-50,49 26,-24 24,0 0,0 0,-1 25,1 0,0 0,0 0,-25 25,0 0,25 25,-25 24,0-24,0-1,0-24,0 25,0-26,0 1,0 25,0-25,0-1</inkml:trace>
  <inkml:trace contextRef="#ctx0" brushRef="#br1" timeOffset="116344.8525">3721 13891,'0'0,"25"-25,-25 0,49 25,-24 0,0 0,25 0,24 0,-49 0,0 0,49 0,-49 0,49 0,-24 0,24 0,1 0,-1 0,1 0,-51 0,51 0,-50 0,49 0,0 0,-49 0,50 0,-1 0,50 0,-49 0,-26 0,26 0,-51 0,51 0,-50 0,99 0,-50 0,0 0,50 0,-49 0,74 25,-25-25,25 49,-25-49,-50 0,0 25,-24-25,-25 0,0 0,24 0,-24 50,0-50,24 0,-24 0,0 0,49 0,-24 25,-25-25,0 49,-1-49,51 0,-1 50,-24-25,-25-25,49 0,-24 74,24-49,1-25,-26 49,1-49,49 0,-74 25,49 25,-24-50,-1 25,1 24,-25-49,24 0,-24 25,0-25,99 0,-25 50,1-1,48-24,-48 0,-26 0,75 24,-50 1,-74-50,49 0,1 25,-51-25,26 0,25 0,-1 0,-49 0,49 49,-49-49,49 0,1 50,-26-50,-24 0,50 25,-1-25,0 49,50-49,0 0,-24 50,49-50,-75 0,-49 0,24 25,-24-25,25 0,-1 0,1 25,0-25,74 0,-50 0,0 49,1-49,-1 0,-49 25,25-25,-25 0,-1 0,1 0,50 0,-1 50,-49-50,0 0,49 0,75 74,-75-74,-49 0,-75 0</inkml:trace>
  <inkml:trace contextRef="#ctx0" brushRef="#br1" timeOffset="117007.0584">11485 14932,'50'25,"-26"0,26 0,-25 24,0-49,-1 0,1 50,50-50,-75 50,0-26,0 1,0 0,-25 0,-25 0,-74-1,50 1,-75 25,74-50,1 0,-25 50,49-50,25 0,1 0,-1 0</inkml:trace>
  <inkml:trace contextRef="#ctx0" brushRef="#br1" timeOffset="117959.5102">8285 13866,'0'0,"-49"0,-1 0,-25 0,51 0,-26 0,50 25,-50 24,26-24,24 0,0 0,0 24,0-24,0 0,0 0,0 24,0-24,0 0,0 24,0-24,0 0,0 0,0 25,0-26,0 1,-50-25,25 0,0 0,-24-25</inkml:trace>
  <inkml:trace contextRef="#ctx0" brushRef="#br1" timeOffset="118239.4391">7789 14139,'0'-25,"0"0,50 25,-26 0,1 0,25 0,-1 25,1 0,-25 24,24-49,-24 25</inkml:trace>
  <inkml:trace contextRef="#ctx0" brushRef="#br1" timeOffset="118575.111">8136 14238,'25'0,"0"49,-25-24,0 25,0-25,25-25</inkml:trace>
  <inkml:trace contextRef="#ctx0" brushRef="#br1" timeOffset="118991.9641">8211 13965,'25'0,"-25"25,0 0,49-25</inkml:trace>
  <inkml:trace contextRef="#ctx0" brushRef="#br1" timeOffset="119447.7803">8533 13915,'0'0,"-74"25,74 25,-25 24,25 1,0 49,-50-100,50 26,0 0,0-25</inkml:trace>
  <inkml:trace contextRef="#ctx0" brushRef="#br1" timeOffset="120048.2048">8583 14362,'0'0,"49"0,-24 0,0 0,0 0,-25-25,49 25,-49-50,-49 50,24 0,0 25,0 0,25 25,0-25,-24-25,24 49,0-24,0 0,0 0,24-1,26 26,-25-50,0 0,24 0,-24 0,0 0,24 0,-24 0,25 0</inkml:trace>
  <inkml:trace contextRef="#ctx0" brushRef="#br1" timeOffset="120744.3461">9054 14312,'50'0,"-50"25,0 0,24 25,1-26,-25 1,0 50,0-51,25-48,25-51,-50 26,24 24,26-50,-50 50,25 1,25 24,-26 0,1 24,-25 1,0 50,0-50,25 24,-25-24,0 0,0 0,0 24,0-24,0 0,0 0,50-25,-1 0</inkml:trace>
  <inkml:trace contextRef="#ctx0" brushRef="#br1" timeOffset="121408.1329">9823 14337,'0'0,"-50"0,-24 0,24 0,50 25,-24 0,24 0,0 24,0-24,0 0,0 0,0 24,49-49,-24 0,0 0,49 0,1-25,-51-49,26 24,-50 26,0-1,0 50,-25-25,25 49,0-24,25 25,0-50,49 0,1 0,-51 0,1-25,0-25</inkml:trace>
  <inkml:trace contextRef="#ctx0" brushRef="#br1" timeOffset="122497.2509">10220 14238,'0'49,"25"26,-25-25,0 24,0-49,0 0,24-1,-24-48,50-51,-50 26,0 24,0-50,25 26,0 49,0 0,24 0,-24 24,0 26,-25 0,0-25,0-1,25-24,-1-49,-24 24,25-25,0 50,25 0,-26 0,1 0,25 0,-50 50,49-25,-49 24,0-24,0 0,0 25,25-26,25-24,24 0,-49 0,49 0,1 0,-50 0,24-24,-49-51,50 50,-50 1,0-26,-50 100,25 24,-24-24,49 24,0-49,0 0,0 24,0-24,25 0,49-25,-24 0,24 0,-49 0,0 0,0 0,-1-50,-24 25</inkml:trace>
  <inkml:trace contextRef="#ctx0" brushRef="#br1" timeOffset="124048.7992">11460 15156,'-25'-25,"-24"25,24 25,0-1,0-24,25 25,-25-25,-49 25,24-25,-24 50,49-50,-49 0,-1 49,1-49,0 0,-1 0,-49 0,50 0,-75 0,25 0,0 0,-25 0,25 0,-74 0,49 0,74 0,-49 0,50 0,-50 0,49 0,1 0,0 0,49 0,-50 0,1 0,0 0,-1 0,1 0,-1 0,51 0,-51 0,26 0,-51 0,51 25,-26-25,1 0,-50 0,49 0,-49 0,50 50,-75-1,124-49,-49 25,-50 25,74-50,-74 49,0-24,25 0,-25-25,50 0,-50 25,24-25,26 0,0 49,-1-49,1 50,-1-50,26 0,-26 25,1-25,-1 49,1-49,0 25,-26 25,26-50,-25 49,49-24,-74 25,50-50,-26 49,76-49,-51 0,1 0,-1 0,51 0,-1 0,-50 0,26 25,24-25,0 0,-24 0,24 0,-25 25,25-25,-49 0,49 0,0 0,1 0,-1 0,0 0,50 0,24-99</inkml:trace>
  <inkml:trace contextRef="#ctx0" brushRef="#br1" timeOffset="124584.211">4589 15627,'-25'50,"-24"24,-50 0,74-74,-50 100,26-76,-26 26,51 0,24-26,0 26,0-25,49 24,-24-49,49 50,1-25,24 24,-74-49,0 0,-1 0,26 0,-25 0,0 0,24 0,-24 0,0 0</inkml:trace>
  <inkml:trace contextRef="#ctx0" brushRef="#br1" timeOffset="125200.5467">5532 14932,'-50'0,"25"0,-24 0,49 25,-25 25,25-1,0-24,0 0,0 0,0 49,0-24,0-25,0 49,0-49,50 25,-26-26,-24 26,50-25,-50 0,0 24,0 1,-25-50,-24 0,24 0,0 0,-49 0,49 0,-50 0,51-25</inkml:trace>
  <inkml:trace contextRef="#ctx0" brushRef="#br1" timeOffset="125456.8619">5160 15429,'0'-50,"0"25,49 25,-24 0,50 0,-1 0,-49 0,0 0,49 0,-24 0,-26 0,1 0,25 0,-25 0,-1 0</inkml:trace>
  <inkml:trace contextRef="#ctx0" brushRef="#br1" timeOffset="125761.1113">5780 15280,'0'74,"0"-49,0 0,0 0,0 24,0-24,25-25,-1-25</inkml:trace>
  <inkml:trace contextRef="#ctx0" brushRef="#br1" timeOffset="126128.3459">5780 14957,'0'0,"25"0,-1 0,26 0,-25 0,0 25,-25 25,0-26,24-48,1 24,0-25</inkml:trace>
  <inkml:trace contextRef="#ctx0" brushRef="#br1" timeOffset="126535.2866">6350 14759,'0'49,"0"26,-24-1,24-24,0 24,0 1,0-1,0-49,0 49,0-49,0 0,0 0,24-25</inkml:trace>
  <inkml:trace contextRef="#ctx0" brushRef="#br1" timeOffset="127175.7071">6499 15180,'0'0,"25"0,25 0,-26 0,-24-24,50-1,-50 0,0 0,0 0,-25 25,-24 0,24 50,0-25,25 0,-25-1,25 1,0 0,0 0,0 24,25-49,0 0,24 0,-24 0,0 0,0 0,24 0,-24 0,0 0,0 0</inkml:trace>
  <inkml:trace contextRef="#ctx0" brushRef="#br1" timeOffset="128904.3348">3771 16421,'0'0,"74"0,-49 0,24 0,-24 0,0-25,25 25,24 0,1 0,49 0,-50 0,50 0,-50 0,-49 0,0 0,0 0,24 0,-24 0,0 0,49 0,1 0,-1 0,100 0,-100 0,50 0,25 0,-74 0,49 0,-50 0,0 0,1 0,-1 0,1 0,49 0,-50 0,50 0,0 0,25 0,-75 0,-49 0,50 0,-1 0,0 0,1 0,-1 0,-49 0,124 0,-75 0,50 50,0-50,-49 0,-1 49,1-49,-1 0,-49 0,0 0,-1 25,1-25,50 0,24 25,-49 0,24-25,75 24,-25 26,-50-50,50 0,-25 50,-24-50,-1 0,50 0,-49 49,-1-49,25 0,25 25,-74-25,99 50,-75-50,1 0,49 0,-50 49,75-49,-25 50,-50-50,50 0,-24 25,-26-25,0 0,-49 0,25 24,-25 1,-1-25,26 0,0 0,-26 0,26 0,-25 25,0-25,24 0,26 0,-26 0,1 0,-25 0,24 0</inkml:trace>
  <inkml:trace contextRef="#ctx0" brushRef="#br1" timeOffset="129495.8212">10939 16694,'25'0,"49"99,26-74,24 24,-50 1,-24-1,24-24,-24 0,-25-25,-25 25,0 0,0-1,0 26,0-25,-25 24,-50-49,1 25,-25-25,-25 50,99-50,0 0,-25 0,26 0,-26 0</inkml:trace>
  <inkml:trace contextRef="#ctx0" brushRef="#br1" timeOffset="130616.8463">11162 17140,'-49'0,"-26"0,1 0,0 0,-50 0,49 0,-74 0,50 0,-50 0,25 0,-25 0,1 0,73 0,-49 0,25 0,0 0,24 0,-24 0,0 0,-25 0,49 0,-73 0,73 0,1 0,-1 0,1 0,0 0,-1 0,26 0,-51 0,-24 0,0 0,0 0,-99-50,99 50,-74 0,49 0,74 0,1 0,24 0,1 0,-26 0,26 0,-1 0,-24 0,-1 0,1 0,-50 0,49 0,26 25,-26-25,51 0,-51 0,25 0,26 0,-51 25,1-25,49 0,-49 0,49 0,-50 50,1-50,0 24,24-24,-24 0,49 50,-50-50,51 0,-51 0,26 0,24 25,0-25,-25 0,-24 0,-1 49,1-49,0 25,49-25,-50 25,75 0,-24-25,-26 0,25 0,0 0,-24 25,-26 24,1-49,49 0,0 0,50 0,74-25,-49-24,24-50</inkml:trace>
  <inkml:trace contextRef="#ctx0" brushRef="#br1" timeOffset="131272.2423">5110 16966,'0'25,"0"25,-25-50,1 25,-1-25,-25 49,25-49,-99 50,75-25,24-25,-50 49,-49 1,124-25,-49-1,24 26,0-25,0 0,1-25,24 24,0 1,24 0,26 0,24 0,75 24,-74-49,-1 50,-49-50,24 25,-24-25,-25 25,0-1,-74 1</inkml:trace>
  <inkml:trace contextRef="#ctx0" brushRef="#br1" timeOffset="132351.9952">3820 17661,'25'0,"0"0,24 0,26 0,-1 0,1 0,-1 0,50 0,25 50,49-50,-49 49,50 1,-75 49,-25-99,50 50,0-1,-50-49,0 0,50 50,-25-50,25 0,-100 0,100 0,-25 0,-74 0,49 0,-74 0,49 0,-24 0,-25 0,49 0,0 0,1 0,-1 0,1 0,24 0,0 0,-24 0,24 25,-25-25,100 0,-1 0,51 124,24-124,-25 0,50 0,-25 0,-50 0,26 49,-100-49,-50 0,0 0,-49 0,25 0,24 0,1 25,-51-25,51 0,49 50,-25-50,50 49,25-49,-100 0,0 50,1-50,-50 0,24 0,-24 0,0 0,49 0,1 0,-1 0,-24 0,-25 25,-1-25,-98-75,-25-24</inkml:trace>
  <inkml:trace contextRef="#ctx0" brushRef="#br1" timeOffset="132895.5602">10964 17983,'99'25,"-24"25,-1-25,50 49,-99-49,25 0,-1-1,1 1,-50 0,49-25,-49 50,0-1,-24-24,-1-25,-25 50,-24-26,-75 76,124-100,-49 49,-75-49,124 25,-49-25,-1 50,26-25,-1-1,50 1,-50-25</inkml:trace>
  <inkml:trace contextRef="#ctx0" brushRef="#br1" timeOffset="134687.3559">3423 15850,'0'25,"0"49,-49 75,49-25,0-49,0 49,0 25,0-1,0-48,0 24,0-25,-25-25,25 50,-50 25,50 0,0-75,0 1,0-50,0-1,0 76,0-51,0 1,0 24,50-49,-50 49,0-49,0 25</inkml:trace>
  <inkml:trace contextRef="#ctx0" brushRef="#br1" timeOffset="135951.4968">12006 15429,'0'74,"0"50,0-50,-25 50,25 25,0-74,-50 49,50 0,0 25,-24-75,-1 25,0-24,25 49,0 0,0-50,0 50,0-50,0-49,0 124,0-124,0 0,0-1,0 26,0-25,0 0,0 49,0-49,0 49,0-24,0 0,0-1,0-24,0 25</inkml:trace>
  <inkml:trace contextRef="#ctx0" brushRef="#br1" timeOffset="137488.1343">17512 13072,'50'0,"-25"-25,24 0,-49 1,0-1,0-25,0 25,0 1,0-1,0 0,-124 75,50-1,0 50,24-49,0 0,26-26,24 51,0-50,0 24,0-24,0 0,0 0,0 0,49-1,1-24,-25 0,-1 0,51 0,-1 0,-24-49,49-1,-49 1,-1-1,-49 25</inkml:trace>
  <inkml:trace contextRef="#ctx0" brushRef="#br1" timeOffset="137943.9157">17934 12725,'0'0,"-49"0,24 49,0 1,25 0,0-26,25 26,99-25,-50 24,-49-24,25 25,-50-25,0 24,-25-49,-50 0,1 0,74-25,-50 1,50-1,0-25,25-24</inkml:trace>
  <inkml:trace contextRef="#ctx0" brushRef="#br1" timeOffset="138288.027">18331 12551,'0'0,"0"75,0-1,0 0,0 1,0-1,0-24,0-25,0-1,0 1,0 0,50-25,-26 0,51 0,-50 0,-1 0,26 0,-25 0,0 0,-25-25</inkml:trace>
  <inkml:trace contextRef="#ctx0" brushRef="#br1" timeOffset="138513.4239">18306 12874,'0'-25,"25"25,25-25,24 25,-49 0,74-25</inkml:trace>
  <inkml:trace contextRef="#ctx0" brushRef="#br1" timeOffset="138984.4827">18678 12650,'0'-24,"-49"48,-1 76,50-51,-25 1,25-25,0 24,0-24,75-50,-75 0,49-24,-24 24,25 25,-26 0,1 50,-25-1,0 1,25-50,0 25,0-25,49 0,25 0,-49-50,99 50,-50-74,-25 49,-49 0</inkml:trace>
  <inkml:trace contextRef="#ctx0" brushRef="#br1" timeOffset="148199.7339">12105 11559,'0'-25,"25"25,24 0,-24 0,0 0,0 50,-25-25,0-1,0 1,0 0,0 25,0-26,0 1,-25 50,0 24,-24-74,49 24,-25 26,-25-51,25 51,25-50,-49 74,24-25,25-49,-50 50,50-26,0 26,0-51,0 1,0 0,0 25,0-26,0 26,50-25,-50 0,50-25,-26 24,1-24,25 25,-25-25,-25 25,0 0,0 0,0 24,0 1,0-1,-50 26,50-50,0 49,0-24,0-25,0-1,0 1,0 25,0-1,25-24,-25 0,25 0,-25 0,0 24,0-24,0 0,0 0,-25-25,0 24,0-24,0 0,-24 25,24-25,0 0,0 25,1 0</inkml:trace>
  <inkml:trace contextRef="#ctx0" brushRef="#br1" timeOffset="150464.3409">12179 14287,'0'-24,"25"24,0-25,0 25,0 0,-1 0,1 0,0 0,-25 25,0-1,0 1,-25 75,25-51,-25-49,1 50,-1-1,-25 26,50-26,-25-24,25 0,0 0,0 0,0 24,0-24,0 0,25-25,0 0,0 0,24 0,-49-25,0-25,25 50,-25 50,0 0,0 24,0 50,0-99,0 49,0-49,0 49,0-49,0 25,-49-50,-1 25,0 0,-24-25,0 0,49 0,-25 0,25 24,1-24,-1 0,0 0</inkml:trace>
  <inkml:trace contextRef="#ctx0" brushRef="#br1" timeOffset="151872.14">13072 14610,'-24'25,"-1"24,25 26,0-50,0 49,0-49,0 49,0-24,0-25,0-1,0-73,0 24,25-49,-25 24,0-24,0-1,24 26,-24 24,0-25,0 1,0 24,25-25,0 1,-25-26,0 50,25 25,-25-49,25 24,-1 0,1 25,0 0,25 0,-26 0,1 0,0 0,0 50,-25-26,0 1,0 0,0 0,-25-25,0 0</inkml:trace>
  <inkml:trace contextRef="#ctx0" brushRef="#br1" timeOffset="152263.6073">12924 14610,'0'25,"24"-25,1 0,50 0,-26 0,26 0,-26 25,1-25,-1 24,-49 1,50-25,-25 0,0 0,-1 0</inkml:trace>
  <inkml:trace contextRef="#ctx0" brushRef="#br1" timeOffset="152551.375">13519 14660,'0'0,"-99"0,99 24,-25 76,-25-76,1 1,49 25,0-25</inkml:trace>
  <inkml:trace contextRef="#ctx0" brushRef="#br1" timeOffset="152879.4674">13345 14337,'0'0,"50"0,-25 0,-1 0</inkml:trace>
  <inkml:trace contextRef="#ctx0" brushRef="#br1" timeOffset="153312.8754">13643 14287,'0'0,"0"100,0 49,0-50,0 25,0-50,0 50,0-49,0-26,25-24,0-25</inkml:trace>
  <inkml:trace contextRef="#ctx0" brushRef="#br1" timeOffset="153816.5621">13941 14982,'0'0,"24"-25,1 25,0-25,25 25,-26-49,1 49,-25-25,25-25,0 26,0-1,-25 0,0 0,-25 25,0 0,-25 0,26 50,-1-25,25-1,0 1,0 25,49-25,26-25,-50 0,24 49,26-49,-51 0,51 0,-1 0,1 0</inkml:trace>
  <inkml:trace contextRef="#ctx0" brushRef="#br1" timeOffset="154223.81">15404 14387,'-74'74,"24"-24,-24 74,-1 0,26-99,24 24,0-24</inkml:trace>
  <inkml:trace contextRef="#ctx0" brushRef="#br1" timeOffset="154497.0939">15131 14560,'0'25,"25"25,99 24,-74-24,-1-25,1-25,-1 49,-24-49,0 0,25 0,-50-25</inkml:trace>
  <inkml:trace contextRef="#ctx0" brushRef="#br1" timeOffset="155040.7313">15801 14436,'0'25,"0"50,0-51,0 51,0-26,0-98,0-50,0-1,50-49,-50 1,0 73,24 1,26 49,-50 0,25 0,-25 1,25 24,-1-25,51 25,-1 0,-49 0,49 0,-24 0,-50 25,25-25,0 24,-25 1,0 0,0 0,-50 49</inkml:trace>
  <inkml:trace contextRef="#ctx0" brushRef="#br1" timeOffset="155423.4386">15776 14362,'75'25,"-51"-25,150 0,-100 0,26 25,-26-1,-49-24,0 25,24-25</inkml:trace>
  <inkml:trace contextRef="#ctx0" brushRef="#br1" timeOffset="156248.7791">16421 14461,'74'0,"-49"0,0 0,0-25,-75 25,1 0,-1 25,50 0,-50 74,26-74,24 0,0 0,0 24,49-49,-24 0,49 0,-49 0,50 0,-1 0,-49 0,25 0,24 0,-49-49,24 24,-49 0,25 25,0-25,0 25,24 0,-24 0,-25 50,0-1,0 1,0-25,0 24,0-24,0-74,0 24,25-50,25 26,-26-1,26 25,24-24,-24-1</inkml:trace>
  <inkml:trace contextRef="#ctx0" brushRef="#br1" timeOffset="157616.8756">12427 16173,'25'-75,"25"75,-25 0,0 0,-1 0,26 0,-50 25,0 25,0-26,0 1,0 74,-25-49,0 0,25-1,-49 26,24-50,25-1,0 26,0 24,0-49,0 0,0 0,0 24,0-24,50 25,-26-50,51 0,-50 0,49 0,-24 0,-26 0,1 0,-25-50,-25 100,25 74,-49 0,24 74,0 26,-24-1,49 0,0-25,0-24,0-50,0-74,0-25,-50-25,-24-50,-1 25,50 0,-24-24,-1 24,50 0</inkml:trace>
  <inkml:trace contextRef="#ctx0" brushRef="#br1" timeOffset="158152.4463">13593 16669,'0'0,"-24"49,-51 26,25 49,26-50,24 1,0-51,0 26,0 24,0-49,0 0,24 25,51-50,49 0,-50 0,1 0,-50 0,24 0,1-25,-25 0</inkml:trace>
  <inkml:trace contextRef="#ctx0" brushRef="#br1" timeOffset="158640.4141">14015 16793,'0'0,"-74"25,74-1,0 26,0-25,0 0,0 49,0-49,0 24,74 1,-49-50,24 0,-24 0,25 0,-25 0,-1-74,-24 49,0-50,0 51,0-26,0 25,-49 25,24 0,0 0,-24 0,24 0,25 25,25-25,-1 50,51-50</inkml:trace>
  <inkml:trace contextRef="#ctx0" brushRef="#br1" timeOffset="159200.917">14437 16842,'0'25,"0"25,0 24,24-24,-24-25,0 24,0-24,25 0,-25-50,0-49,0-1,50-24,-25 49,0 26,-1 24,1 74,-25-49,0 0,0-1,50-24,-25 0</inkml:trace>
  <inkml:trace contextRef="#ctx0" brushRef="#br1" timeOffset="159584.9008">14809 16669,'49'25,"-49"-1,0 1,0 50,25-26,-25-24,0 0,0-100,50 26,-50 24,0-74,25 74</inkml:trace>
  <inkml:trace contextRef="#ctx0" brushRef="#br1" timeOffset="159792.3809">15181 16718,'0'50,"0"-100,25 150,-1-26,-24-49,25 0,-25-1,25 1,0-25,0 0,-1 0</inkml:trace>
  <inkml:trace contextRef="#ctx0" brushRef="#br1" timeOffset="164431.1078">14982 16594,'0'25,"25"0,-25 0,25-25,25 0,-26 0,1 0,0 0,0 25,0-25,-1 0</inkml:trace>
  <inkml:trace contextRef="#ctx0" brushRef="#br1" timeOffset="165752.0822">15975 17190,'24'0,"1"0,25-25,-1-50,-49 51,25-26,0-49,0 49,0-24,-25-1,0 1,49 0,-49 49,0 0,-49 25,-26 25,75 0,0 24,0-24,0 0,0 0,50 49,-25-74,-1 0,51 0,-1 0,-24 0,-25 0,-1 0,-48 74,24-49,0 50,0-1,0-24,0-26,0 1,49 0,1-25,-1 0,26-25,-50-49,24 74,-24-50,0 1,49-1,-74 0,0-24,0 49,-49 0,24 25,0 0,0 50,25-25,-74 24,74-24,0 0,0 0,0 24,50-24,-50 0,74 0,-49-25,49 0,-49 0,25 0,-26 0,1 0,25 0,-1 0,-49-25,0 0</inkml:trace>
  <inkml:trace contextRef="#ctx0" brushRef="#br1" timeOffset="166111.3913">17289 16321,'0'75,"-49"-1,49 75,-25-50,25 1,0-26,0 0,-50-24,50-25,0 0,25-1,0-24,24 0,-24 0,0 0,0 0,49 0,-74-49</inkml:trace>
  <inkml:trace contextRef="#ctx0" brushRef="#br1" timeOffset="166576.1918">17488 16966,'24'-24,"1"24,0-25,0 25,0-25,-1 25,1-25,0 0,0 1,-25-26,0 25,0 0,0 1,-25 24,0 0,-24 49,49-24,0 49,0-49,0 0,0 25,0-26,24 1,1-25,0 0,25 0,-25 0,49 0,-49 0,24 0,-24 0,74 0,-99-25</inkml:trace>
  <inkml:trace contextRef="#ctx0" brushRef="#br1" timeOffset="167168.6075">18505 16619,'-25'0,"0"0,-25 25,1 49,24 1,0-26,25 26,0-50,0 24,-25-24,50-25,0 0,25-25,-26-24,1-1,-25 0,25 26,0-1,0 50,-1-25,-24 24,50-24,-25 0,0 0,-1 0,26 0,24 0,-49 0,0 0,25 0</inkml:trace>
  <inkml:trace contextRef="#ctx0" brushRef="#br1" timeOffset="167657.1207">19100 16446,'-74'0,"49"49,0 1,0-25,25-1,0 1,0 25,0-25,0-1,0 1,75 0,-51-25,1 0,25 50,-25-50,-1 0,-24 24,25-24,-25 25,0 0,0 0,-25-25,1 0,-26 0,25 0,0 0,1 0,-1-25,25 0</inkml:trace>
  <inkml:trace contextRef="#ctx0" brushRef="#br1" timeOffset="168400.1781">19224 16718,'25'0,"0"0,24 0,-24 0,0-24,0 24,24 0,-24-25,0 0,-25 0,0 0,0 1,-25 24,0 0,-24 24,49 1,0 25,0-25,-50-1,50 51,0-26,0-24,0 0,25 25,24-50,-24 0,0 0,0 0,0 0,49 0,-49-50,0 25,24 0,-24 25,25 0,-26 0</inkml:trace>
  <inkml:trace contextRef="#ctx0" brushRef="#br1" timeOffset="188783.3203">16793 12055,'-49'0,"24"0,0 0,-25 25,25 0,25-1,0 1,0 0,0 0,0 0,25-25,25 0,-25 0,24-50,-49 25,50 0,-50-24,25 24,-25-49,25 74,-25-25,0 0,0 0,0-24,0 24,0 0,0 0,0-24,0 24,0 0,0 0,0-24,0 73,0 26,0 24,0 1,0-26,0 26,0-50,0 49,0-49,0 49,0-49,24 25,26-25,-50 24,50-49,-26 0,1 0,25 0</inkml:trace>
  <inkml:trace contextRef="#ctx0" brushRef="#br1" timeOffset="189488.0908">17240 11956,'0'0,"-50"0,25 0,0 0,1 25,24 24,0 1,0-25,0 24,0-24,24-25,1-25,0 0,-25 1,0-1,0 0,0 0,25 25,-25 50,25-50,-1 74,1-24,0-25,0 0,0-1,-1 1,1-25,0 0,25 0,-1-25,-24-49</inkml:trace>
  <inkml:trace contextRef="#ctx0" brushRef="#br1" timeOffset="189912.3199">17612 11658,'0'50,"0"24,0 50,0-49,0-1,0-49,0 49,0 1,0-26,0-24,24-25,26 0,-25 0,0 0,0 0,49 0,-24 0,-26 0,26 0,-25 0,0-25,-1 1,1-1</inkml:trace>
  <inkml:trace contextRef="#ctx0" brushRef="#br1" timeOffset="190344.1602">17537 11981,'25'0,"0"0,24 0,-24 0,0 0,25 0,-25 0,49 24</inkml:trace>
  <inkml:trace contextRef="#ctx0" brushRef="#br1" timeOffset="191064.0443">18381 11857,'0'-25,"-25"25,-50 0,26 49,24 1,-25 24,50-49,0 25,0-25,0-1,50 1,-25-25,0 0,-1 0,26 0,0-25,-26-99,-24 100,0-26,0 25,0 75,50-1,-50 1,25-50,0 25,-1-25,1 0,25 0,-25 0,-1 0</inkml:trace>
  <inkml:trace contextRef="#ctx0" brushRef="#br1" timeOffset="193176.0763">15875 4887,'-49'0,"-26"24,1 100,74-74,-50 24,1 1,49-1,0-24,0-25,0 49,0-49,0 24,74-49,-24 50,24-50,-49 0,0 0,0 0,49 0,0 0,-49-50,-25 26</inkml:trace>
  <inkml:trace contextRef="#ctx0" brushRef="#br1" timeOffset="193544.0932">16074 5011,'-75'24,"75"26,0 24,-24-49,24 0,0 25,0-26,0 1,0 0,0 0,24-25,1 0,0 0,25 0,-26 0,1 0</inkml:trace>
  <inkml:trace contextRef="#ctx0" brushRef="#br1" timeOffset="194055.7387">16272 5011,'-25'0,"1"49,24 1,0-25,-25-1,0-24,25 50,0-25,50 0,-26-25,1 0,25 0,-1 0,1-25,-50-25,0 25,0 1,0-26,-50 50,26 0,-26 0,50 25</inkml:trace>
  <inkml:trace contextRef="#ctx0" brushRef="#br1" timeOffset="194696.2991">16471 4887,'24'0,"26"0,-25 0,49 74,-74-49,0 49,0 1,0-26,0-24,0 0,0 24,0-73,0-51,25 50,-25 1,0-51,25 50,-25 1,25-26,0 25,24 25,-24-25,0 25,-25 50,49 24,-49-24,0-25,0 49,0-49,0 0,25-25,0 25,0-25,24 0,-24-50,0 0,0-24</inkml:trace>
  <inkml:trace contextRef="#ctx0" brushRef="#br1" timeOffset="195040.3793">17215 4390,'0'50,"0"0,0 24,0 50,0-50,0 1,0-1,49 1,-49-50,0-1,0 1,25 0,25-25,-25 0,-1 0,51 0,-1 0,-24 0,-25-50,-1 50,1-49</inkml:trace>
  <inkml:trace contextRef="#ctx0" brushRef="#br1" timeOffset="195439.3413">17165 4911,'0'-24,"0"-1,50-50,-1 75,-24-25,25 1,-25-1,-1 25,1 0,25-25,-25 25</inkml:trace>
  <inkml:trace contextRef="#ctx0" brushRef="#br1" timeOffset="195927.5462">17587 4688,'49'50,"-49"-1,25 26,-25-1,0-49,0 0,0-75,0 25,0-24,0-1,0 25,25-24,0 24,0 0,0-25,-1 1,1 49,25 0</inkml:trace>
  <inkml:trace contextRef="#ctx0" brushRef="#br1" timeOffset="196472.0383">18033 4564,'0'-25,"-49"25,-1 50,50-1,0 26,0-26,0 26,25-75,25-25,-26-74,-24 74,0-25,25-49,0 74,-25 1,0-1,-25 0,-24-25,24 50,0 0,-25 0</inkml:trace>
  <inkml:trace contextRef="#ctx0" brushRef="#br1" timeOffset="196888.9239">18207 4068,'0'50,"0"-1,0 26,0-1,0 0,0-49,0 0,0 25,25-50,0 0,-1 0,1 0,50 0,-51-25,1 0</inkml:trace>
  <inkml:trace contextRef="#ctx0" brushRef="#br1" timeOffset="197312.3573">18505 3894,'49'0,"-24"75,0-50,24 74,-49-25,25 25,-25-49,0 49,0-24,0 49,0-75,-74 26,24-1,-49 25,74-74,-49 25,49-1,-49-24,24-25,25 0,-24 0</inkml:trace>
  <inkml:trace contextRef="#ctx0" brushRef="#br1" timeOffset="302567.7656">14710 868,'-50'0,"-24"0,49 25,0 0,-50 24,51 1,-26-25,50 0,-25 24,25-24,0 0,0 49,0-24,0 24,0 1,0-26,0 50,0-74,0 25,75 0,-51-26,26 1,-25 0,0-25,0 0,49 0,0 0,-24-74,-25 49,74-50,-74 26,24 24,-49-25,50-49,-50 74,0-49,0 49,0 0,0-24,0 24,0 0,0 0,0 0,-50 1,-49-26,74 50,1 0,-26 0,50-25,-25 25,0 0,1 0</inkml:trace>
  <inkml:trace contextRef="#ctx0" brushRef="#br1" timeOffset="303497.3493">15181 1091,'0'0,"25"-49,-1 49,26 0,-50 25,0-1,0 26,0-25,0 24,0 1,0-25,0 24,0-24,0 0,0 25,25-50,-25 24,25-24,-1 0,1 0,25 0,-25 0,-1 0,51-24,-75-1,25-25,-25 25,0 1,0-1,0 50,0-1,0 26,0-25,0 0,0 49,0-49,0 0,49-25,-24 0,0-25,0 0</inkml:trace>
  <inkml:trace contextRef="#ctx0" brushRef="#br1" timeOffset="304001.0403">15900 1042,'0'74,"0"-49,0 49,0 1,0-50,0 24,0-24,0 0,0 0,0-1,50-24,-1 0,-49-24,25-1,-25-25,0 25,0 1</inkml:trace>
  <inkml:trace contextRef="#ctx0" brushRef="#br1" timeOffset="304360.0755">15925 1166,'25'0</inkml:trace>
  <inkml:trace contextRef="#ctx0" brushRef="#br1" timeOffset="306871.6856">16942 1017,'0'0,"-25"0,-24 74,49-24,0-25,0 0,0-1,0 26,0-25,24 0,1-25,0 0,0 0,0 0,49 0,-49 0,0-25,-1-25,-24 25,0 1,0-1,0-50,0 26,0 24,0 0,-24 25,-1 0,0 0</inkml:trace>
  <inkml:trace contextRef="#ctx0" brushRef="#br1" timeOffset="307296.3556">17413 819,'0'0,"-49"0,24 0,0 74,25 0,-50 50,50-49,0-1,0 50,0-49,0-1,0 50,0 0,0-49,0 49,0 0,0-75,0 75,0-49,-24-51,-1 26,25-25,-25 0,0-25,0 0,-49-50,49-49</inkml:trace>
  <inkml:trace contextRef="#ctx0" brushRef="#br1" timeOffset="307560.6255">17066 1786,'0'0,"50"-25,-1 0,-24 25,0 0,24-49,-24 49,0 0,0-25,0 25,24 0,-24-25,0 25,24-50</inkml:trace>
  <inkml:trace contextRef="#ctx0" brushRef="#br1" timeOffset="308360.5095">18653 397,'0'49,"0"175,0-26,0 1,0 49,-24-25,-26-25,0 26,50-100,0 24,-49-73,49-1,0-49,0-75,0 1,25-1,-1-24,26 24,-50-49,50 74,-26-24,1 49,-25-25,50 25,-25 0,24 0,-24 0,25 25,-50 49,0-49,0 24,0 26,0-50,0-1,0 1,0 25,-75-50,50 0,1 0,-26 0,50-25,0 0</inkml:trace>
  <inkml:trace contextRef="#ctx0" brushRef="#br1" timeOffset="309120.982">19150 1687,'-50'0,"25"0,0 0,1 0,-1 25,0 24,25-24,0 25,0 24,25-74,0 0,24 0,1-74,-50 24,0-24,25 49,-25 0,0 75,0-26,0 26,24-25,26-25,-25 0,24-25,1-25</inkml:trace>
  <inkml:trace contextRef="#ctx0" brushRef="#br1" timeOffset="309780.2282">19447 1488,'0'50,"0"24,0 1,0-1,0 1,0-26,0-24,0-50,0 0,0 1,0-26,0 25,0 0,25 1,0-1,24 25,-49 25,0-1,25 26,-25-25,0 0,0 24,0-24,0 0,0 99,50-99,24-25</inkml:trace>
  <inkml:trace contextRef="#ctx0" brushRef="#br1" timeOffset="310656.9956">20390 1687,'0'-25,"-25"25,0-25,0 25,-24 0,49 25,-50 49,50-49,-25 25,-24-25,49-1,0 26,0-25,25-25,-1 0,26-25,-50-25,50 1,-50-26,0 1,0-1,24 26,-24-26,0 51,0-1,0 0,0 75,0-26,0 1,0 0,0 25,0-1,0 1,0-25,50 24,-50-24,0 0,0 0,50 0,-26-25,1 0,25 0,-25-50</inkml:trace>
  <inkml:trace contextRef="#ctx0" brushRef="#br1" timeOffset="372520.1676">22225 5035,'50'0,"0"-24,74-51,-50 1,25-26,-49 51,-1-26,-24-24,25-50,-50 125,0-100,49 99,-49-25,0 25,0 1,0-1,-24 25,-1 25,-25-1,25 26,1 0,24 24,-25 25,0-49,25 74,0-50,0 50,0-99,0 99,0-74,0-25,0 24,50 1,-26-25,26 24,-25-49,0 0,-1 0,26 0,24 0,-49 0,0-74,0 74,0-50</inkml:trace>
  <inkml:trace contextRef="#ctx0" brushRef="#br1" timeOffset="373063.706">23490 4440,'0'0,"-49"50,24 74,0-75,0 26,25-51,0 1,0 25,50-50,-50 25,25-25,0 0,-25 25,0 49,0-49,0 0,0 49,0-49,0 24,0-24,0 0,-25 0,-25-25,1 0,-26 0,50 0,-24 0</inkml:trace>
  <inkml:trace contextRef="#ctx0" brushRef="#br1" timeOffset="374600.8796">23019 6672,'-74'0,"-75"-49,25 49,25 0,-50 0,99 0,-24 0,24 0,25 25,-49 49,49-24,25-26,0 1,0 0,0 25,0-25,0-1,75 51,24-75,-50-25,51-49,-76 24,76 0,-1-74,-25 50,1-50,24-25,0-25,-74 100,0-50,0 50,-25-1,49 50,-49-24,0 73,0 51,-74 24,74-49,-50 49,50-25,0 1,-25-50,25 49,0 0,0-49,0 50,0-26,0 26,0-51,0 1,0 0,50 0,24-25,50 0</inkml:trace>
  <inkml:trace contextRef="#ctx0" brushRef="#br1" timeOffset="374872.1412">23391 6449,'0'0,"-25"25,25 25,0-26,0 26,25-50,0 0,25 0</inkml:trace>
  <inkml:trace contextRef="#ctx0" brushRef="#br1" timeOffset="375200.2645">23565 5978,'0'25,"0"0,-25-25,25-25,0 0,0 0</inkml:trace>
  <inkml:trace contextRef="#ctx0" brushRef="#br1" timeOffset="375912.373">23689 6648,'25'0,"49"-25,-49-50,-25 1,0-50,49-25,-49 0,0 75,0 0,0 49,0 0,0 0,0 0,-24 25,-26 124,50-49,0-1,0 1,0-26,25-24,24-25,-24 50,0-50,0 0,49 0,-49 0,-25-25,0 0,0 124,-25-24,0-26,25 1,0-25,0-1,0 1,25-25,50 0,-50 0,49 0,-49 0,0 0,-1-25,-24 1,25-1</inkml:trace>
  <inkml:trace contextRef="#ctx0" brushRef="#br1" timeOffset="442400.019">3250 11410,'25'0,"-1"0,1 0,25 0,24 0,-49 0,49 0,-49 0,25 0,-1 0,1 0,-25 0,0 0,24 25,26 0,-51-25,1 25,0-25,50 0,-26 49,26-49,-26 0,-24 25,0-25,49 0,1 25,-1-25,124 25,26-1,-75-24,74 50,-25 24,-74-74,25 25,0 25,-75-50,75 25,-74-1,24-24,50 0,-25 0,-25 0,74 0,-49 0,0 0,-24 0,24 0,-50 0,1 0,-1 0,0 0,1 0,-50 0,49 0,-24 0,-26 0,1 0,0 0,25 0,-26 0</inkml:trace>
  <inkml:trace contextRef="#ctx0" brushRef="#br1" timeOffset="442937.1406">7739 11063,'0'0,"-24"99,-26 25,-49 25,49-75,-49 75,0-50,24 1,26-26,24-49,-25 24,50-98</inkml:trace>
  <inkml:trace contextRef="#ctx0" brushRef="#br1" timeOffset="443263.8493">7268 11435,'0'0,"25"50,25-26,24 76,0-76,75 76,0-51,-99 1,24-25,-74-1,50 1,-50 0</inkml:trace>
  <inkml:trace contextRef="#ctx0" brushRef="#br1" timeOffset="473519.9873">3002 11311,'-25'-25,"25"0,0 1,25-1,24 25,1-25,0 25,24 0,-24-25,-50 0,24 25,26 0,-25 0,0 0,-1 0,26 0,-25 0,0 0,24 0,-24 0,49 0,-24 0,0 0,74 0,-50 0,50 0,25 0,-75 0,1 0,-50 0,-1 0,1 0,25 0,-25 0,-1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6T08:06:35.7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brush xml:id="br2">
      <inkml:brushProperty name="width" value="0.05292" units="cm"/>
      <inkml:brushProperty name="height" value="0.05292" units="cm"/>
      <inkml:brushProperty name="color" value="#C0504D"/>
    </inkml:brush>
    <inkml:brush xml:id="br3">
      <inkml:brushProperty name="width" value="0.05292" units="cm"/>
      <inkml:brushProperty name="height" value="0.05292" units="cm"/>
      <inkml:brushProperty name="color" value="#C00000"/>
    </inkml:brush>
    <inkml:brush xml:id="br4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3523 1736,'0'50,"0"-25,0 0,0 49,0-49,0 49,0 1,0-1,0 50,0-50,0 1,0 49,0 25,0-50,0 0,0 50,0-75,0 50,0-49,0 49,0 0,0 0,0 25,0 49,0-74,0 75,0-1,0-49,0 25,0-26,0 51,0-50,0-25,0 49,0 1,0-25,0 24,0 26,0 24,0 25,0-25,0 1,0 24,0-25,0-99,0-50,0 125,0-75,0 25,0-25,0 0,0 74,0-49,0 74,0 0,0-24,0 24,0-99,0 0,0 50,0-75,0 50,0-25,0-50,-25 100,25-25,0-25,0 49,25 26,24 49,-24 49,0-98,24-25,-49 49,0 25,0-124,0-50,0 50,0 25,0-25,0 0,0 75,0-51,0 51,0-75,0 74,0 1,0-50,0 49,0-124,0 26,0-1,0-25,0-24,0 0,0 24,0 0,0-24,0 0,0 24,0 0,0 75,0-25,0-49,0-1,0 1,0-1,0-49,25 24,-25-24,0 0,0 0,50-149,24-50</inkml:trace>
  <inkml:trace contextRef="#ctx0" brushRef="#br0" timeOffset="1238.8808">3200 645,'-25'0,"-24"50,24-26,25 26,-25-50,0 25,1 0,-26 74,25-74,25-1,0 1,0 0,0 0,0 0,50-1,-50 1,25-25,-25 25,49-25,-24 0,0 0,0 0,24 0,-24 0,0 0,0 0,49 0</inkml:trace>
  <inkml:trace contextRef="#ctx0" brushRef="#br0" timeOffset="3872.5071">13370 1364,'-25'50,"25"-25,0 49,0 0,0 51,0-51,0 50,0-50,0 1,0-1,0 50,0 0,0 25,0-25,0 75,0-1,0 0,0 1,-25 49,1-74,24-26,0 26,0 24,0-49,0 50,0-1,0 1,0-75,0 74,0 0,0 1,0-1,0 1,0-1,0 1,0-1,0 1,0-51,0 51,-50-1,50-74,0 25,0 50,0-75,0-50,0 124,0-74,0 0,0 25,0 50,0-1,0 1,0-1,0 0,0 1,0-75,0 74,0 1,0-26,0 26,0-26,0-48,0 23,0 51,0-75,0 25,0-1,0 26,0 0,0-1,0-49,0 75,0-75,0 49,0 1,0-50,0 75,0-100,0 74,0 26,0-50,0-25,0 25,0-25,0 74,0 0,0 1,0-1,0 1,0-75,0 25,0-75,0 0,0 1,0-1,0-49,0 49,0-49,0 25,0-25,-25 0,25-75,0-49,75-50,24-124,75 0,-1-99</inkml:trace>
  <inkml:trace contextRef="#ctx0" brushRef="#br0" timeOffset="5224.365">13569 198,'-25'-24,"0"24,-25 0,25 0,-24 0,49 24,-25 1,25 25,-25-50,25 25,0-1,0 1,0 0,25-25,0 25,24 0,-49-1,25 1,-25 0,0 0,25-25,-25 50,0-26,0 1,0 0,0 25,0-26,0 76,-25-100,-49 49,24-49,-74 25,25 0,0 0,-50-25,25 0,25-25,74 25,-25 0,50-50</inkml:trace>
  <inkml:trace contextRef="#ctx0" brushRef="#br0" timeOffset="7142.3144">4168 248,'0'25,"-25"24,0 26,25 49,-50-25,50-74,0 49,0-24,0 0,0-26,0 26,0-25,0 24,0-24,25 25,0-50,-25 25,0 24,0-24,0 0,0 0</inkml:trace>
  <inkml:trace contextRef="#ctx0" brushRef="#br0" timeOffset="7550.8379">4019 967,'0'-24,"0"-1,0 0,0 0,25 0,24 1,1-1,-25 25,24 0,-24 0,0 0</inkml:trace>
  <inkml:trace contextRef="#ctx0" brushRef="#br0" timeOffset="8006.6165">4440 446,'-24'25,"24"50,-50-26,25 51,25-76,0 51,-25-1,1-49,24 25,0-26,0 26,0-25,24-25,1 0,0 0,25 0,-26 0,26-25</inkml:trace>
  <inkml:trace contextRef="#ctx0" brushRef="#br0" timeOffset="8420.1527">4440 918,'0'-50,"0"25,0 1,0-1,0 0,50 0,-25-24,49 49,-49-25,0 0,0 25</inkml:trace>
  <inkml:trace contextRef="#ctx0" brushRef="#br0" timeOffset="8806.6835">4738 695,'0'0,"0"74,0 0,0-49,0 50,0 49,-50-75,50 26,0-51,0 51,-24-1,24-49</inkml:trace>
  <inkml:trace contextRef="#ctx0" brushRef="#br0" timeOffset="9455.962">4664 794,'0'-25,"49"0,-49 0,25 25,25 25,-50 25,0-25,0-1,0 1,0 0,-25-25,0 25,0-25,0 0,1 0,-1 0,25 25</inkml:trace>
  <inkml:trace contextRef="#ctx0" brushRef="#br0" timeOffset="9862.8887">5011 719,'25'0</inkml:trace>
  <inkml:trace contextRef="#ctx0" brushRef="#br0" timeOffset="10232.0943">4986 1091,'0'25,"25"-50</inkml:trace>
  <inkml:trace contextRef="#ctx0" brushRef="#br0" timeOffset="10734.956">5457 397,'25'25,"-25"-1,-25 76,25 24,-24-50,24 1,-50 24,50-74,0-1,0 1</inkml:trace>
  <inkml:trace contextRef="#ctx0" brushRef="#br0" timeOffset="11566.7826">5656 496,'0'-25,"0"-24,0 73,0 1,0 50,0-1,0-49,0 49,0 1,-50-1,25 1,1-26,24-24,0 0,0 24</inkml:trace>
  <inkml:trace contextRef="#ctx0" brushRef="#br0" timeOffset="12095.8575">5953 521,'25'0,"-25"74,0 1,0-50,0-1,0 1,0 25,0-1</inkml:trace>
  <inkml:trace contextRef="#ctx0" brushRef="#br0" timeOffset="12862.8748">5829 521,'0'-25,"50"25,0 0,-26 0,1 0,0 0,25 0,-26 0</inkml:trace>
  <inkml:trace contextRef="#ctx0" brushRef="#br0" timeOffset="13616.4257">5829 967,'25'0,"0"0,49 0,-49 0,25 0,-1 0,-49-24,125 24,-26-25,-74-25,-1 50,-24-49</inkml:trace>
  <inkml:trace contextRef="#ctx0" brushRef="#br0" timeOffset="14031.318">6499 521,'0'25,"0"49,0 1,0-26,0 1,0-1,0-24,0 0,0 25</inkml:trace>
  <inkml:trace contextRef="#ctx0" brushRef="#br0" timeOffset="14814.8143">6499 471,'25'-49,"0"-1,0 50,-1 0,1-25,0 25,0 0,0 0,24 0,1 0,-50 25,0 0,0 24,-25-24,25 0,0 0,-25-25,0 50,1-1,-26-24,50 0,-25 0,-24-25,49 24,-50-24,25 25,25 0</inkml:trace>
  <inkml:trace contextRef="#ctx0" brushRef="#br0" timeOffset="18318.5193">3547 2183,'-24'0,"24"-25,24-25,1 50,25 0,-25 0,-1 0,1 0,25 0,-25 0,49 0,-49 0,24 0,-49-24,25-1,0 25,0 0,25 0,-26-25,1 25,50 0,-1-25,-24 25,24 0,-49 0,24-25,-24 1,0 24,0 0,49 0,-49 0,25 0,-26 0,51 0,-50 0,49 0,0 0,-24 0,74 0,-74 0,-1 0,-24 0,50 0,-1 0,-49 0,49 0,-24 0,24 0,1 0,-1 0,-49 0,0 0,49 24,75 26,-100-50,26 25,-1-25,1 49,-1-49,1 50,-51-50,51 0,-26 0,-24 0,25 0,-1 25,1-25,24 0,50 0,-24 25,-1-1,50-24,-75 0,50 50,-49-25,24 24,25-49,-75 0,51 0,-26 25,-24-25,74 0,-50 50,50-50,0 0,-25 49,-24 1,-1-50,50 0,-25 25,-24-25,-26 25,26-1,-1-24,-49 25,25-25,-1 0,26 0,-50 0,-1 25,51-25,-26 0,26 50,-1-50,-49 0,99 0,-74 25,24-1,0-24,1 0,-1 0,-49 0,50 25,-1-25,50 0,-50 50,75-50,-74 0,49 49,24-49,-73 0,-1 25,1-25,-1 0,1 0,-51 0,1 0,50 0,-26 0,-24 0,74 25,-99 0,99-25,-49 25,24-25,1 0,-1 0,1 0,-26 24,-24-24,49 0,-49 0,25 0,-25 0,0 0,-1 0,51 0,-1 0,-24 0,49 25,-49 0,24-25,25 0,-74 0,49 0,-24 0,-25 0,0 0</inkml:trace>
  <inkml:trace contextRef="#ctx0" brushRef="#br0" timeOffset="19038.9572">12948 2853,'50'49,"24"-24,-49 25,25-26,-25-24,-25 25,24-25,1 25,-25 0,0 0,-99 49,25-74,-1 50,-24-50,25 74,-125-74,125 25,49 24,-50-24</inkml:trace>
  <inkml:trace contextRef="#ctx0" brushRef="#br0" timeOffset="19846.8019">7888 1439,'0'24,"-25"26,1 49,24-74,0 50,-25-26,0-24,25 0,0 24,-25-24</inkml:trace>
  <inkml:trace contextRef="#ctx0" brushRef="#br0" timeOffset="20310.5534">7615 1364,'-24'0,"24"-49,24 49,51 0,-1 0,-49 0,49 0,-24 0,24 0,-49 0,25 0,-25 0</inkml:trace>
  <inkml:trace contextRef="#ctx0" brushRef="#br0" timeOffset="20823.3338">8285 1389,'25'0,"-25"50,-25-1,-24 26,24-75,-25 49,0 1,26 49,24-74,-50 0,50 0,0-1,0 1,0 0,0 0,0 0,0-1,25 1,24-25,-24 0,0 0,0 0,25 0</inkml:trace>
  <inkml:trace contextRef="#ctx0" brushRef="#br0" timeOffset="21176.3901">8459 1786,'0'25,"0"49,0-49,0 0,0 0,-25 24,25-24,0 0,0-50</inkml:trace>
  <inkml:trace contextRef="#ctx0" brushRef="#br0" timeOffset="21751.3582">8484 1662,'24'-25,"26"0,-50-24,50 49,-26 0,1 0,25 0,-50 24,25 26,-1-25,-48 0,-1-25,-50 25,75-1,-24-24,-51 0,75 25,25-25,0 0</inkml:trace>
  <inkml:trace contextRef="#ctx0" brushRef="#br0" timeOffset="22150.474">9401 1786,'25'50,"-25"-1,0 26,0-1,0-49,0 0,0 24,0-24,0 0,0 0</inkml:trace>
  <inkml:trace contextRef="#ctx0" brushRef="#br0" timeOffset="23606.5144">9501 1687,'0'0,"49"-50,-24 50,25 0,-26 0,1 0,0 0,-25 50,0-25,0-1,0 26,0 0,-25-50,0 0,25 24,0 26,25 0,25-26,-25 26,24-25,-24-25,0 0,0 0,-1 0,1 0,0 0,0-25,0 0,-1 0,1 1,-25-1,0 0,-49 25,-1 25,0 24,50-24,0 0,-24 25,24-26,0 1,0 0,24 0,51-25,-50 0,74 0,-74-50,24 25,-49-49,50 0,-50 49,25 0,-25-25,0 75,0 0,0 0,24 0,1-25,0 0,25 0,-25 0,-1 0,26 0,-50 49,-50 26,50-1,-49-24,24-26,75-24,-1-49</inkml:trace>
  <inkml:trace contextRef="#ctx0" brushRef="#br0" timeOffset="26232.6646">12948 3001,'0'25,"0"25,-24-1,-51-24,-24 25,25-50,-1 49,1-49,-26 25,-24 25,50-50,0 0,-50 0,0 0,0 0,-25 0,25 0,-25 0,-50 0,75 0,25 0,-74 0,-26 0,75 0,-99 49,24-49,1 0,0 0,-50 0,49 0,50 0,25 0,-25 0,75 0,0 0,-50 50,24-50,1 0,-50 0,25 0,-25 0,75 0,-50 0,50 0,-50 0,49 0,-24 0,49 50,-24-50,-1 24,51-24,-51 0,1 0,-1 0,26 0,-26 0,1 0,0 0,49 0,-50 0,51 0,-26 0,25 0,-24 0,-51-49,76 49,-51 0,1 0,-26-50,26 50,-25-25,49 25,-99-24,25-1,0-25,50 50,0 0,-1 0,1 0,-26-49,26 49,0 0,-1 0,1 0,-50 0,99-25,-99 25,50 0,-1 0,-49 0,50 0,-50 0,-25 0,124 0,0 0,0 0,-24 0,24 0,0 0,-24 0,24 0,-74 0,74 0,25 25,-25-1,50-24,0 0</inkml:trace>
  <inkml:trace contextRef="#ctx0" brushRef="#br0" timeOffset="26910.9562">3721 2927,'0'25,"-50"24,50-24,-24 25,-1-50,25 25,0-1,25 26,49-50,-49 50,74-26,-25 26,-24-50,-25 25,49 24,-49-24,25 25,-25-25,-1-1,-24 1,0 0</inkml:trace>
  <inkml:trace contextRef="#ctx0" brushRef="#br0" timeOffset="27302.4149">4639 2828,'0'49,"0"-24,0 50,0-51,0 1,0 25,0-25</inkml:trace>
  <inkml:trace contextRef="#ctx0" brushRef="#br0" timeOffset="27694.3958">4515 2753,'-25'-24,"25"-1,0 0,74 0,1-25,-1 50,1-24,-26 24,1 0,-1 0,-24 0,0 0</inkml:trace>
  <inkml:trace contextRef="#ctx0" brushRef="#br0" timeOffset="28128.1025">5259 2704,'0'25,"0"-1,0 51,0-26,-25 1,0 0,25-1,-24-24,24 0,0 0,0 24,24-49,26 0,0 0,-1 0,-24 0</inkml:trace>
  <inkml:trace contextRef="#ctx0" brushRef="#br0" timeOffset="28454.8943">5656 2952,'0'74,"0"-49,0 0,0 24,0-24</inkml:trace>
  <inkml:trace contextRef="#ctx0" brushRef="#br0" timeOffset="28927.1111">5656 2828,'0'-25,"0"-25,0 1,49 49,-24 0,0 0,-25 25,0-1,0 1,0 0,0 0,0 0,0-1,-25 1,-24-25,24 0,0 0</inkml:trace>
  <inkml:trace contextRef="#ctx0" brushRef="#br0" timeOffset="29455.6928">6747 2828,'25'0,"0"49,-25-24,0 25,0-25,0 24,0-24,0 49,0-49,-25 25,25-75</inkml:trace>
  <inkml:trace contextRef="#ctx0" brushRef="#br0" timeOffset="30135.4375">6722 2828,'0'-25,"0"0,0 0,0 1,25 24,0 0,0 0,49 0,1 0,-26 0,-24 0,0 0,0 0,49 0,-74 24,-25 26,0 24,1-74,-1 0,0 25,0 0,25 0,0 0,25-1,25 1,-26-25,26 50,-50-25,50-25,-25 0,-1 24,1 1,0-25</inkml:trace>
  <inkml:trace contextRef="#ctx0" brushRef="#br0" timeOffset="30583.2388">7467 3101,'0'0,"24"0,-24-25,0 0,25 0,0 25,-25-25,-25 25,-24 50,49-25,0 0,0-1,0 1,0 0,49-25,-24 0,0 0,24 0,-24 0,50-50,-26 26,-24 24</inkml:trace>
  <inkml:trace contextRef="#ctx0" brushRef="#br0" timeOffset="30886.4273">7888 2927,'0'50,"0"-26,0 51,0-1,0 1,0-1,0-49,0 0,0 24,0-24,0 0</inkml:trace>
  <inkml:trace contextRef="#ctx0" brushRef="#br0" timeOffset="31328.2488">7888 3001,'0'-24,"50"-1,-25 0,-1 25,26 0,0-25,-50 0,49 25,-49 25,0 25,0-25,0-1,0 1,0 50,0-26,-25 1,1-50,-26 25,25-25,-24 24,24 1,0-25</inkml:trace>
  <inkml:trace contextRef="#ctx0" brushRef="#br0" timeOffset="33423.1423">3349 3423,'25'0,"24"0,-24 0,0 0,0 0,24 0,51 0,-26 25,-24 0,24 24,25-24,50 25,-74-50,49 49,-25 1,0-50,0 25,-24-25,49 49,-50 1,0-50,51 0,23 50,1-50,-25 49,-49-49,49 0,24 0,-48 25,73-25,-123 50,49-50,-49 0,49 49,0-49,-74 25,49-25,1 0,74 50,-75-50,100 49,-50-49,49 75,1-51,24-24,-49 50,0-50,-25 50,25-50,74 24,-99-24,0 0,-49 50,73-50,-73 50,-1-50,50 24,-74-24,74 50,-99-50,49 0,1 0,-1 50,-24-50,24 0,0 0,-49 0,50 0,-1 0,0 0,1 0,-1 0,1 0,-1 0,1 0,-1 0,0 0,1 0,-50 0,49 0,0 0,-24 24,0-24,-1 0,26 0,-51 0,1 0,0 0,25 0,-26 0,1 0,50 0,-26 0,-24 0,50 0,-51 0,1 0,74 50,-74-50,50 0,-51 0,1 0,50 0,-26 0,26 0,-51 0,100 50,-49-50,24 24,-25 26,1-50,-50 0,0 0,24 0,-24 0,0 0,0 0,24 0,-24 0,0 0,24 0,-24 0,0 0,0 0,24 0,-24 0</inkml:trace>
  <inkml:trace contextRef="#ctx0" brushRef="#br0" timeOffset="34062.4514">12576 4390,'25'0,"25"0,-1 100,51-51,-26 50,75-49,0 49,-75-74,25 25,-74-25,0 24,49-24,-74 0,-25 24,-49-49,24 25,-74-25,100 50,-76-50,51 25,24-1,-25 1,-24 0,24 25,26-50,-1 0,25 24,-25-24,-25 0,26 0,-1 0,-25 0</inkml:trace>
  <inkml:trace contextRef="#ctx0" brushRef="#br0" timeOffset="34878.976">9153 3795,'-25'0,"-49"0,0 50,49-1,0 1,25-25,0 0,0-1,0 1,50-25,-26 0,1 0,0 0,49-25,-49 1,-25-26,0 25,0 0,0-24,0 24,-25 25,1 0,-1 0</inkml:trace>
  <inkml:trace contextRef="#ctx0" brushRef="#br0" timeOffset="35262.9476">9426 3795,'0'75,"0"-1,0-49,0 49,0-24,0-25</inkml:trace>
  <inkml:trace contextRef="#ctx0" brushRef="#br0" timeOffset="36447.1482">9625 3770,'0'25,"-50"0,50 0,-50 0,50-1,0 1,-24-25,24 25,24 0,26 0,-25-25,-25 24,25 1,-1-25,1 0,0 0,0 25,0-25</inkml:trace>
  <inkml:trace contextRef="#ctx0" brushRef="#br0" timeOffset="42518.2302">13122 5184,'-25'-25,"0"25,-49 0,49 0,-49 0,24 0,-24 0,-1 0,1 0,0 0,-1 0,-49 0,50 0,-26 0,1 0,25 0,-1 0,51 0,-100 0,99 0,-50 0,26 0,-75 0,49 0,-49 0,50 0,-1 0,1 0,49 0,-49 0,49 0,-25 0,26 0,-26 0,0 25,-24-25,0 0,-1 25,1-25,24 0,-24 0,-1 0,1 50,-1-50,-49 49,100-49,-76 0,-24 0,50 0,-50 50,0-50,50 0,-75 25,49-25,-24 24,0 1,0 25,75-50,-75 0,25 0,24 0,1 49,-50-49,-25 0,124 0,-149 0,125 0,-75 0,0 0,49 0,-24 0,0 0,74 0,-24 0,-26 0,-24 0,49 0,-74 0,50 0,-25 0,24 0,-24 0,25 0,-1 0,1 0,-50 0,49 0,50 0,-49 0,-50 0,99 0,-49 0,-1 0,1 0,0 0,-1 0,1 0,24 0,-24 0,-1 0,1 0,0 0,-1 0,1 0,-1 0,1 0,-1 25,1-25,49 0,-49 0,-1 0,51 0,-76 50,76-50,-100 49,49-24,26-25,-26 0,1 0,49 0,-50 50,51-50,-1 0,0 0,0 0,0 0,1 0,-1 0</inkml:trace>
  <inkml:trace contextRef="#ctx0" brushRef="#br0" timeOffset="43304.3307">3820 5482,'0'49,"-25"1,-74 24,74-74,25 25,-24 0,-1-25,25 25,0 0,25-25,24 0,-24 0,25 24,-26-24,1 0,25 25,-25 0,-1-25,1 0,0 0</inkml:trace>
  <inkml:trace contextRef="#ctx0" brushRef="#br0" timeOffset="44022.3025">4267 4986,'0'0,"-25"0,0 0,-24 0,24 25,0 24,0-49,25 50,0-1,50-49,-50 50,0-25,25 0,-25-1,0 26,-25-25,0-25,0 0,-24 0,49-25,0 0,0 0</inkml:trace>
  <inkml:trace contextRef="#ctx0" brushRef="#br0" timeOffset="45190.8042">4366 5209,'25'0,"49"-25,-49 25,49-25,-74 1,25 24,-25-25,-25 25,1 25,-1-1,25 26,-25-25,25 24,25-49,0 0,-1 0,26 0,-25 0,49 0,-49 0,25 0,-50-24,24-51,1 75,-25 25,0 25,0-75,0 0,0 0,25 25,-25 25,0 25,50-1,-26-49,26 0,-25-25,25-24</inkml:trace>
  <inkml:trace contextRef="#ctx0" brushRef="#br0" timeOffset="45951.8421">5284 5110,'-25'0,"-25"0,1 49,49 1,0-25,0 0,25-25,-1 0,26 0,-25 0,24 0,-24-25,25-25,-25-24,-25 49,49-74,-49 74,25 0,-25-24,0 73,0 51,0-50,0-1,0 26,0-25,0 0,25 24,-25-24,25-25,-1 0,26 0,-25 0,0 0,49 0</inkml:trace>
  <inkml:trace contextRef="#ctx0" brushRef="#br0" timeOffset="46718.9469">6648 4961,'0'50,"0"-1,25 26,-25-51,25 26,24 0,-24-50,0 0,0 0,24-25,1 0,-25 25,-1-50,1 50,-25-49,25 24,-25-25,25 1,-25 24,0 0,0-24,0 24</inkml:trace>
  <inkml:trace contextRef="#ctx0" brushRef="#br0" timeOffset="47198.6858">7442 4837,'0'50,"25"74,-25-100,0 51,0-1,24-49,1-25,-25 25</inkml:trace>
  <inkml:trace contextRef="#ctx0" brushRef="#br0" timeOffset="47824.0103">7417 5085,'74'0,"1"0,-26 0,1 0,-50-25,50 25</inkml:trace>
  <inkml:trace contextRef="#ctx0" brushRef="#br0" timeOffset="48191.0286">7888 4986,'0'25,"0"24,0 26,0-1,0-49,0 49,0-49,25 25,-25-26</inkml:trace>
  <inkml:trace contextRef="#ctx0" brushRef="#br0" timeOffset="48870.6906">7913 5159,'0'0,"0"-49,25-1,0 50,24-25,-24 1,0 24,24 0,26 0,-1 0,-49 0,50 0,-51 0,1 0,-25 49,0-24,-25 0,-49-25,0 0,49 0,0 0,-25 0,25 0,1 0,-1 0,-25 0</inkml:trace>
  <inkml:trace contextRef="#ctx0" brushRef="#br0" timeOffset="51590.8888">3349 5953,'25'0,"24"0,26 0,-50 25,-1-25,100 0,-74 0,24 25,-49-25,0 0,25 25,24-25,-49 0,49 0,-49 0,50 0,-26 0,1 0,-1 0,-24 0,0 0,49 0,-24 0,-25 0,0 0,-1 0,26 0,0 0,-1 0,1 49,-1-49,26 0,-1 0,1 25,-26-25,26 0,-50 0,-1 0,51 0,-1 0,-24 25,49 0,-49-25,74 0,-50 0,0 0,1 49,-50-49,49 25,-24-25,24 0,1 50,-1-50,-49 24,49-24,1 0,-51 0,51 0,74 50,-75-50,-49 0,99 50,-75-50,-24 0,50 0,-51 24,26-24,0 0,-1 0,26 50,-1-50,25 0,-49 0,49 0,0 0,-24 0,-1 0,1 0,-1 0,50 0,-74 0,49 0,-25 0,1 0,49 0,-50 0,50 25,-74-25,24 0,1 0,-51 0,1 0,25 0,-25 0,-1 0,1 0,50 0,-1 0,1 0,-1 0,0 0,1 0,-1 0,50 0,-49 0,-26 0,26 0,-1 0,-49 0,49 0,-49 0,49 0,1 0,-50 0,49 0,1 0,-1 0,25 0,-24 0,-1 0,0 0,-49 0,50 0,-26 0,1 0,24 0,-49 49,49-49,-24 0,25 0,-26 0,1 0,-25 0,49 25,0-25,1 0,74 0,-75 50,75-1,-75-24,1-25,-51 0,51 0,-50 0,24 0,26 0,-75 25,49 0,26-25,-26 0,-24 0,0 0,25 0,-1 0,26 0,-26 25,50-1,-49 1</inkml:trace>
  <inkml:trace contextRef="#ctx0" brushRef="#br0" timeOffset="52687.0566">12775 6548,'0'0,"0"-24,25 24,-1 0,26 49,0-24,74-25,-100 50,26-26,-25-24,0 0,-1 25,1 0,-25 0,0 24,0 1,-99 0,25 24,-1-49,-74 74,100-99,-1 50,-49-50,99 25,-50-25,1 24</inkml:trace>
  <inkml:trace contextRef="#ctx0" brushRef="#br0" timeOffset="53902.4549">7541 5879,'0'49,"0"-24,-50 0,50 25,0-26,0 1,25 0,25-25,-50 25,25-25,-1 25,1-25,50 0,-51 0,1 0,-25-25,25 0,-25 0,0 0,25 25,-25-24,0-26,0 25,0 0,0 1</inkml:trace>
  <inkml:trace contextRef="#ctx0" brushRef="#br0" timeOffset="54526.7593">8161 5680,'0'25,"0"25,0-26,0 1,0 50,0-26,0-24,0 0,-25 0,25 24,0-24,0 0</inkml:trace>
  <inkml:trace contextRef="#ctx0" brushRef="#br0" timeOffset="55366.465">7987 5978,'0'-25,"50"25,-25 0,0 0,24 0,26 0,-50 0,-1 0,51 0,-50 0,24 0,-24 0,0 0,0 0,74 0,-74 0,-1 0,26 25,-25-25,0 0,-1 0</inkml:trace>
  <inkml:trace contextRef="#ctx0" brushRef="#br0" timeOffset="55806.2849">8806 5904,'-25'24,"-24"26,49 0,0 24,0 0,0 1,-25-50,25 24,0 26,-50-51</inkml:trace>
  <inkml:trace contextRef="#ctx0" brushRef="#br0" timeOffset="56614.9047">8707 5804,'0'0,"49"0,-24 0,0-25,25 25,-26 0,51 0,-50 0,-1 0,1 0,-25 50,0-25,-25 25,1-50,-26 24,25-24,0 0,1 0,-26 0,25 0,0 0,-24 50,24-50,0 0,-24 0,24 0,0 0</inkml:trace>
  <inkml:trace contextRef="#ctx0" brushRef="#br0" timeOffset="59118.8264">13023 6921,'-25'0,"-25"0,26 0,-51 0,1 0,24 24,-49 1,25-25,-26 25,26-25,-1 0,1 0,-50 50,99-1,-99-49,-25 0,50 0,0 25,-50-25,75 0,-50 0,49 0,1 0,-1 0,1 0,49 0,-49 0,49 0,-124 50,75-50,-1 0,1 49,-50-49,25 25,-25-25,0 0,24 50,-24-50,-24 0,24 49,-25-49,49 0,-48 50,48-50,-24 0,50 0,-50 0,25 0,0 0,24 0,-24 0,-25 0,49 0,1 0,0 25,-50-25,74 49,-74-49,50 0,49 25,-50-25,51 0,-76 50,51-50,-26 0,1 0,-1 24,26-24,-26 0,1 0,0 50,-1-50,1 0,-1 50,1-50,0 0,-1 0,26 24,-26-24,50 0,-49 0,49 0,-49 0,49 50,0-25,-25 0,-24-25,24 0,-74 0,50 0,0 0,-1 49,1-49,-1 0,-24 0,50 0,-26 0,50 0,-49 0,-1 0,26 0,-26 0,51 0,-1 0,0 0,-25 0,26 0,-1 0,-25 0,25 0,1 0,-1 0,-25 0,25 0,1 25,-51-25,26 0,24 0,-50 50,51-50,-26 0,25 0,0 24,-24-24,24 0,-25 25,25 0,1-25,-1 0,-50 0,26 0,24 25,0-25,0 0,-24 0,49 25</inkml:trace>
  <inkml:trace contextRef="#ctx0" brushRef="#br0" timeOffset="60256.4159">3969 7739,'-25'0,"0"0,1 25,-26 49,25-74,25 25,0 0,-25-25,25 49,0-24,0 0,0 25,25-50,0 25,25-25,-26 0,-24 24,25 1,0-25,25 0,-25 25,-1-25,1 0,25 0,-25 0,-25-25</inkml:trace>
  <inkml:trace contextRef="#ctx0" brushRef="#br0" timeOffset="60839.3641">4564 6970,'0'50,"25"49,-25 0,0-24,0-1,0 0,0 1,0-26,0-24,0 0,25 0,0-25</inkml:trace>
  <inkml:trace contextRef="#ctx0" brushRef="#br0" timeOffset="61223.3374">4862 7392,'0'49,"0"-24,0 0,0 25,0 24,0-49,25-25,0 0,24-25</inkml:trace>
  <inkml:trace contextRef="#ctx0" brushRef="#br0" timeOffset="61687.1001">4912 7243,'0'-50,"0"26,0-1</inkml:trace>
  <inkml:trace contextRef="#ctx0" brushRef="#br0" timeOffset="62550.9228">5358 7218,'-99'0,"49"0,1 0,24 0,0 25,25 0,25 0,49 24,-49-49,25 0,24 0,-49 25,0-25,0 25,-1 0,-24-1,0 1,-24-25</inkml:trace>
  <inkml:trace contextRef="#ctx0" brushRef="#br0" timeOffset="63054.5762">5631 6970,'0'25,"0"0,0 49,0 1,0-51,0 26,0 24,0-49,0 0,0 0,25-25,0 0,-1 0,51 0,-1 0,1-25</inkml:trace>
  <inkml:trace contextRef="#ctx0" brushRef="#br0" timeOffset="63543.331">5681 7293,'0'-50,"24"25,51 0,-50-24,-1 49,1 0,25-50,-25 50,99-25,-100 25,1 0,0 0,25 0,24 0</inkml:trace>
  <inkml:trace contextRef="#ctx0" brushRef="#br0" timeOffset="64159.2507">6896 7045,'-25'0,"-24"24,-1 26,50 0,-25-50,25 24,0 51,0-50,0 24,0-24,0 0,0 24,25-49,0 0,24 0,-49-24,100-26,-100 25,0-24,0-1,0 0,24 1,-24-1,0 25,0 1,0-1,-24 0</inkml:trace>
  <inkml:trace contextRef="#ctx0" brushRef="#br0" timeOffset="64704.2986">7442 7069,'-50'25,"25"25,25-25,0-1,0 1,0 25,0-25,0-1,0 26,0-25,0 0,25-1,-25 1,-25-25,1 0,-1 0,-25 0,25 25,1-25</inkml:trace>
  <inkml:trace contextRef="#ctx0" brushRef="#br0" timeOffset="65015.4675">7094 7441,'0'-24,"0"-26,0 25,0-24,25 49,50-50,-50 50,74-25,-74 25,49-49,-49 49</inkml:trace>
  <inkml:trace contextRef="#ctx0" brushRef="#br0" timeOffset="65646.8519">8186 6697,'-50'0,"1"25,49 0,-50 49,50-24,0 24,0-49,0 0,0 49,50-49,-26 0,1 25,25-26,-50 1,0 0,0 0,-25 0,0-25,0 0,-24 0,24 0,0 0,0 0</inkml:trace>
  <inkml:trace contextRef="#ctx0" brushRef="#br0" timeOffset="65928.0981">7913 7094,'25'-25,"0"25,74-49,-25 24,-49 25,0 0,25-50,-26 50</inkml:trace>
  <inkml:trace contextRef="#ctx0" brushRef="#br0" timeOffset="66328.1461">8434 6896,'-25'0,"-24"25,49 99,0-100,0 26,-25 24,50-74,-1 0</inkml:trace>
  <inkml:trace contextRef="#ctx0" brushRef="#br0" timeOffset="66883.4351">8434 6722,'-25'0</inkml:trace>
  <inkml:trace contextRef="#ctx0" brushRef="#br0" timeOffset="67430.9706">8682 6648,'0'24,"0"51,0-1,0-49,0 50,0-26,0 26,0-51,0 26,0 0,0-26,0 1,0 0</inkml:trace>
  <inkml:trace contextRef="#ctx0" brushRef="#br0" timeOffset="67982.5155">8756 7045,'100'-25,"-100"0,24 25,1-25,-25 0,25 25,-25-24,-25 24,0 0,-24 0,24 0,-25 49,50-24,0 0,0 24,0-24,0 0,0 0,0 0,25-25,50 0,-51 0,1 0,0 0,25 0,-26 0</inkml:trace>
  <inkml:trace contextRef="#ctx0" brushRef="#br0" timeOffset="68550.9789">9104 6896,'-50'0,"25"49,0-24,25 0,0 0,0 0,0-1,25-24,50 50,-51-50,51 0,-26 0,-24 0,0 0,25 0,-50 25,-50-25,-74 0,99 0,-49 0,24 0,25 0,1 0</inkml:trace>
  <inkml:trace contextRef="#ctx0" brushRef="#br0" timeOffset="69006.7585">9575 6697,'0'50,"0"-25,0-1,0 51,0-25,25-1,-25 1</inkml:trace>
  <inkml:trace contextRef="#ctx0" brushRef="#br0" timeOffset="69742.869">9525 6796,'-49'50,"49"-25,49-25,-24 0,0 0,0 0,24 0,-24 0,25 25,-25-25</inkml:trace>
  <inkml:trace contextRef="#ctx0" brushRef="#br0" timeOffset="70815.1035">10344 6970,'-75'0,"51"0,-76 25,100 0,-24 0,24-1,0 26,0-25,0 0,24-1,1-24,0 0,25 0,-26 0,1 0,25 0,-25-49,24 24,-49 0,50-49,-50 49,25-25,-25 1,0-1,0 25,49 0,-49-24,0 24,0 0,-24 25,-26 0,50 25,-50 74,50-74,-24 0,24 25,0-26,0 51,0-50,0-1,0 26,0 0,24-50,1 0,0 0</inkml:trace>
  <inkml:trace contextRef="#ctx0" brushRef="#br0" timeOffset="71199.0215">10691 6896,'25'49,"-25"-24,-25 25,25-25,0-1,0 1,0 0</inkml:trace>
  <inkml:trace contextRef="#ctx0" brushRef="#br0" timeOffset="71535.1194">10666 6896</inkml:trace>
  <inkml:trace contextRef="#ctx0" brushRef="#br0" timeOffset="72791.9457">10642 6722,'0'-25,"0"-49</inkml:trace>
  <inkml:trace contextRef="#ctx0" brushRef="#br0" timeOffset="74054.7117">10840 6821,'50'0,"-26"25,1-25,50 25,-26 25,-24-26,0 1,0 0,-25 0,0 0,0 24,0-24,0 0,-25 0,0-25,25-25,0-25,0 25,0 1,0-1,0-25,0 1,50 24,-50 0,24 25,1-50,0 50,0 0,-25-25</inkml:trace>
  <inkml:trace contextRef="#ctx0" brushRef="#br0" timeOffset="84639.0513">3423 8310,'75'0,"-50"0,-1 0,26 0,-25 0,0 0,-1 0,26 0,-25 0,24-25,-24 0,0 25,49 0,-24 0,0 0,-1 0,26 0,-50 0,-1 0,1 0,25 0,-25 0,24 0,-24-25,0 25,0 0,-1 0,51 0,-26 0,-24 0,25 0,-25 0,-1 0,1 0,25 0,-25 0,-1 0,1 0,25 0,-25 0,-1 0,26 0,-25 0,-25 25,25-25,0 0,-1 0,26 0,-25 0,0 0,24 50,-24-50,0 0,24 0,-24 0,25 24,-25-24,-1 0,1 0,0 0,25 0,-26 0,1 0,0 25,0-25,0 0,24 0,26 0,-51 0,76 50,-26-50,-49 0,0 0,-1 0,26 0,0 25,-25-25,-1 0,51 0,-50 0,49 49,-49-49,49 0,-24 0,24 25,1-25,-51 0,51 0,-50 0,49 0,-24 0,-50 25,49 0,1-25,-25 0,24 0,-24 24,25-24,-1 0,1 25,0-25,-26 0,51 50,-50-50,24 0,-24 0,0 49,24-49,26 0,-50 0,-1 25,26-25,-25 0,0 0,-1 0,51 0,-1 0,25 50,-24-50,24 0,-49 25,24-25,25 49,-49-49,24 0,1 0,-50 0,99 25,-50-25,0 0,26 0,24 50,-75-50,75 49,-74-49,49 0,-24 50,-1-50,0 0,50 0,-74 25,-25-25,0 0,49 0,-24 49,-26-49,51 0,-50 0,24 25,-24-25,50 0,-1 0,0 0,1 50,-50-50,49 0,75 0,-75 0,1 0,-26 0,1 0,24 25,1-25,-51 0,1 0,25 0,-25 0,49 0,-49 0,0 0,24 0,26 49,-50-49,24 0,1 0,-25 0,-1 25,1-25,0 0,0 0,49 25,1-25,-51 0,51 49,74 1,-125-50,51 0,-26 0,1 0,0 0,-25 0,49 25,-24-25,-26 0,1 0,0 0,0 25,0-25,-1 0,1 0,0 0,25 0,24 0,-49 49,0-49,49 0,-24 0</inkml:trace>
  <inkml:trace contextRef="#ctx0" brushRef="#br0" timeOffset="85727.1899">12998 9327,'50'0,"-26"24,26-24,-25 25,24 0,-24 0,25-25,-50 25,25-1,-1 1,-73 0,24-25,-74 50,74-50,0 24,-24-24,24 50,0-50,-25 0,50 50,-24-26,-1-24,0 0,-25 0</inkml:trace>
  <inkml:trace contextRef="#ctx0" brushRef="#br0" timeOffset="87406.5924">6400 8086,'25'0,"24"0,-24 25,0-25,-25 25,25 25,0-50,-25 49,24-24,-24 0,0 24,0-24,0 0,0 0,0 24,0 1,-24-50,-1-25,25-24,0 24,0-50,0 51,0-51,0 50,0 1,25-1,-1 0,1 25,25 0,-25 0,-1 0,26 0,-25 0,24 25,-49 0,25-1,-25 26,25-25,-25 0,0 24,0-24,0 0,0 0</inkml:trace>
  <inkml:trace contextRef="#ctx0" brushRef="#br0" timeOffset="88239.7425">7219 8111,'-25'-25,"-50"25,50 0,-24 0,24 0,0 25,-24 25,-1-50,50 49,-25-49,25 25,0 50,-25-51,25 1,0 25,0-25,50 24,-25-49,0 0,49 0,-24 0,-1 0,1-49,0-1,-1 0,-49 1,0-1,25 1,-25 24,0 0,0 75,0-1,0 26,0-26,0-24,0 0,0 0,0 24,25-49,0 0,-1 0,26 0,-25 0,0 0</inkml:trace>
  <inkml:trace contextRef="#ctx0" brushRef="#br0" timeOffset="89479.2943">7591 8210,'0'50,"0"-25,0 24,0-24,0 0,0 25,0-100,0 25,0 0,0 1,0-1,24-25,-24 25,25-24,0 24,-25-25,25 50,-25-24,49 24,1 24,-50 26,25-25,0 0,-25 24,0 26,0-51,0 1,0 0,0 25,0-100,24 0,1 26,-25-1,25 0,-25-25,25 26,0-1,-1 25,26 0,-25 0,0 0,-1 0,-24 25,0-1,0 26,0-25,0 0,0 24,0-24,0 0,0 24,25-24,0-25,0 0,0 0,0 0,24 0,-24 0,0 0,0 0</inkml:trace>
  <inkml:trace contextRef="#ctx0" brushRef="#br0" timeOffset="90383.0594">8583 8434,'25'0,"24"0,-24-50,0 50,0 0,-1-25,-24 0,-24 1,-1 24,0 0,-25 0,26 0,-1 0,0 24,25 1,0 0,-25-25,25 25,0 24,0-24,0 0,0 25,50-26,-25-24,24 0,-24 0,0 0,0 0,24 0,1 0,-25 0</inkml:trace>
  <inkml:trace contextRef="#ctx0" brushRef="#br0" timeOffset="93718.9361">2183 8111,'0'-25,"0"-24,50 49,-25-25,49 25,0 0,1-50,-26 50,26 0,-26 0,26 0,-75-25,74 25,-49 0,49 0,-49 0,25 0,24 0,1 0,-75-24,25 24,-1 0,1-25,-25 0,0 0</inkml:trace>
  <inkml:trace contextRef="#ctx0" brushRef="#br0" timeOffset="94462.9463">3027 7615,'24'0,"26"0,-25 50,0-50,49 24,-24 1,-50 0,49-25,-49 50,0-26,-25 26,-24-50,24 74,0-49,-24 25,24-25,0 0</inkml:trace>
  <inkml:trace contextRef="#ctx0" brushRef="#br0" timeOffset="96120.2459">372 7689,'0'25,"0"50,0-26,0-24,0 0,0 24,25-49,0 25,-25 0,0 0,0 0,0 49,25-74,-25 25,0-50,0-24</inkml:trace>
  <inkml:trace contextRef="#ctx0" brushRef="#br0" timeOffset="96783.2041">124 7689,'50'-24,"24"24,1 0,-50-50,-1 50,100-50,-99 50,-25-24,50 24,-25 0,-1 0,1-25,25 25</inkml:trace>
  <inkml:trace contextRef="#ctx0" brushRef="#br0" timeOffset="97712.4944">620 8086,'50'-49,"-50"24,25-74,0 24,-1 1,-24 49,0 0,0-24,0 73,0 1,0 0,0 25,25-50,0 0,0 0,25 0,-26 0,1 0,25 0,-25 0,-25-25,-25 50,-25-1,25 26,25-25,25 0,25-25,-1 0,1 0,0 0,-26-50,-24 25,50 0,-50-24,0-26</inkml:trace>
  <inkml:trace contextRef="#ctx0" brushRef="#br0" timeOffset="98319.0459">1216 7516,'0'49,"25"51,24-76,-24-24,0 0,0 0,24 0,-24-49,0 49,-25-25,0-25,0 1,0 24,-25 25,0 0,-49 25,74 24,-25 26,25-1,-50 25,50-74,0 0,0 49,-24-49,24 0</inkml:trace>
  <inkml:trace contextRef="#ctx0" brushRef="#br0" timeOffset="98727.1394">1662 7268,'0'25,"0"-1,0 1,0 50,-25-75,25 74,0-49,0 0</inkml:trace>
  <inkml:trace contextRef="#ctx0" brushRef="#br0" timeOffset="99111.6059">1563 6970,'0'25,"0"25,0-26,0 51,0-50,-50-1,26-48,24-26,0 25</inkml:trace>
  <inkml:trace contextRef="#ctx0" brushRef="#br0" timeOffset="99912.1958">2010 7367,'0'25,"24"0,-24-1,0 1,0 25,0-75,0 0,25-49,-25 49,0-49,50 24,-25 0,-25 1,49-1,-49 25,25 1,0-1,-25 50,0-1,0 26,0-25,0 0,25-1,-1-24,1 0,50 0</inkml:trace>
  <inkml:trace contextRef="#ctx0" brushRef="#br0" timeOffset="100487.3216">2605 6921,'-50'0,"25"0,-74 49,99-24,-49 25,49-1,0 1,0-25,0-1,24-24,51 0,-26 0,1-24,-50-26,25-24,-25 49,0 99,0 50,0 25,0-25,0-50,0 1,0-50,0 24,-75-49,1 0,24-49,-24 24</inkml:trace>
  <inkml:trace contextRef="#ctx0" brushRef="#br0" timeOffset="101110.3979">1017 8235,'0'75,"0"24,-24 0,24-25,0-49,0 50,0-51,0 51,0-50,0 24,24-49,1 0,0 0,49 0,-49 0,50 0,-51-25,-24 1,25-1</inkml:trace>
  <inkml:trace contextRef="#ctx0" brushRef="#br0" timeOffset="101503.7727">546 8558,'50'0,"-1"0,75 0,-99 0,0 0,25 0,-26 0,1 0,0 0,49 0,-24 0</inkml:trace>
  <inkml:trace contextRef="#ctx0" brushRef="#br0" timeOffset="102054.7414">1389 8458,'0'50,"-49"24,49-49,0 0,0 25,25 24,-25-49,49-25,26 0,-51 0,51 0,-50 0,49 0,-49 0,49 0,-74-75,25 26,-25-1,0 1,0 24,0 0,0-25,-25 50,-24-49,24 49,-50 0,1 0,49 0,-24 0,-1 0,0 0,26 0,-1 0</inkml:trace>
  <inkml:trace contextRef="#ctx0" brushRef="#br0" timeOffset="102944.491">1141 9203,'-74'0,"24"0,-49 0,74 24,-99 76,75-76,-1 1,50 25,0-25,0-1,0 26,50-50,24 0,-24 0,49 0,-74 0,0 0,24 0,-49 25,0 0,0-1,-25-24,-49 25,0-25,-1 0,50 0,-49 0,49 0,0 0,25-25</inkml:trace>
  <inkml:trace contextRef="#ctx0" brushRef="#br0" timeOffset="103623.5619">1340 9227,'0'0,"-50"0,-24 0,-1 0,26 50,-1-50,1 74,24-24,-25 0,25-26,25 1,0 0,0 25,25-50,25 0,-1 0,1 0,24 0,-49 0,0 0,0-25,-25-25,0 1,0 24,0-50,0 125,25 0,-25-1,0-24,49 49,-24-74,25 0,-26 0,26 0,0-49,-50 24</inkml:trace>
  <inkml:trace contextRef="#ctx0" brushRef="#br0" timeOffset="104816.1664">1985 9252,'0'0,"49"0,-24 0,0 0,0 0,49-25,-49 25,0 0,49-49,-74 24,25-25,0 1,-75 49,25 0,1 0,-1 0,-50 25,51 24,24-24,-50 0,50 49,0-24,0-25,0-1,0 1,74-25,-49 0,0 0,25 0,24 0,-49 0,0 0,-1 0,1-25,25-49</inkml:trace>
  <inkml:trace contextRef="#ctx0" brushRef="#br0" timeOffset="112239.2083">1439 9203,'0'24,"0"1,0 25,0-25,25 24,0-24,24 25,-49-26,0 1,75-25,-51 0,26-49,-25-1,0 25,-1 0,-24 1,0-51,0 50,25-24,-25 24,0 0</inkml:trace>
  <inkml:trace contextRef="#ctx0" brushRef="#br0" timeOffset="113176.2343">794 10021,'0'-25,"-50"25,-24 0,24 0,26 0,-1 25,-25 0,50 25,-49-1,49-24,0 0,0 0,0 49,0 0,0-24,0-25,0 49,24-24,1-1,25 1,-25-25,-1 74,-24-74,0 0,-24-1,-1-24,0 0,-25-24,1-1</inkml:trace>
  <inkml:trace contextRef="#ctx0" brushRef="#br0" timeOffset="113486.406">348 10616,'49'0,"-24"0,25-24,24-26,-49 50,0 0</inkml:trace>
  <inkml:trace contextRef="#ctx0" brushRef="#br0" timeOffset="113862.9719">720 10468,'0'0,"24"0,-24 99,0-50,0-24,0 0,0 25,25-26</inkml:trace>
  <inkml:trace contextRef="#ctx0" brushRef="#br0" timeOffset="114270.6401">620 10170,'25'0</inkml:trace>
  <inkml:trace contextRef="#ctx0" brushRef="#br0" timeOffset="114895.9895">943 10096,'25'0,"-25"49,0-24,0 25,0-26,0 1,0 0,0 25,0-26,0 1</inkml:trace>
  <inkml:trace contextRef="#ctx0" brushRef="#br0" timeOffset="115784.0729">1340 10220,'49'-25,"-24"0,0-25,-25 1,-25 49,0 0,1 0,-1 0,-25 0,25 0,-24 49,49-24,-25 0,25 0,0 0,25-1,0 1,-1-25,1 0,25 0,-25 0,-1 0,26 0,-25 0,0 0,-1 0,1 0,0 0,-25-25,0 1,0-1</inkml:trace>
  <inkml:trace contextRef="#ctx0" brushRef="#br0" timeOffset="116734.592">2010 9798,'24'0,"1"0,0 49,-25-24,0 25,50-1,-50 26,24-1,-24 1,0-50,25 24,0-24,-25-75,0 26,0-1,0-25,-25 25,25 1,0-1,0-25,0 25,0 0,0-24,0 24,0 0,0 0,0-24,25 49,0 0,24 0,-24 0,0 0,0 25,-25-1,0 1,0 0,0 25</inkml:trace>
  <inkml:trace contextRef="#ctx0" brushRef="#br0" timeOffset="117462.6383">1910 10096,'25'0,"0"0,0 0,24 0,-24 0,0 0,25 0,-26 0,1-25,25 25,-25 0</inkml:trace>
  <inkml:trace contextRef="#ctx0" brushRef="#br0" timeOffset="118167.2467">2506 9773,'0'25,"0"0,0 24,0-24,0 49,0-49,0 0,0 25,0-25,0-1,0 26</inkml:trace>
  <inkml:trace contextRef="#ctx0" brushRef="#br0" timeOffset="123648.6906">9476 8111,'-25'0,"-25"0,26 50,-26-25,50 24,-25-24,25 49,-25-49,25 0,-49 25,49-26,0 1,0 25,0-1,24-49,-24 50,50-25,-25-25,-25 25,25-1,0-24,-1 0,26 0,-25 0,0 0,-1 0,1-49</inkml:trace>
  <inkml:trace contextRef="#ctx0" brushRef="#br0" timeOffset="124094.5005">9625 8161,'0'49,"0"-24,0 50,0-1,0-49,0 49,0-24,0-25,0-1</inkml:trace>
  <inkml:trace contextRef="#ctx0" brushRef="#br0" timeOffset="124702.3244">9625 8086,'0'-24,"0"-1,0-25,74 50,-49 0,24 0,1 0,-50 25,0 0,0 0,0 24</inkml:trace>
  <inkml:trace contextRef="#ctx0" brushRef="#br0" timeOffset="125598.2524">9451 8285,'74'0,"-49"0,25 0,-25 0,-1 0,1 0,25 0,-25 0,-1 0</inkml:trace>
  <inkml:trace contextRef="#ctx0" brushRef="#br0" timeOffset="126303.9144">10021 8533,'0'25,"0"-1,0 51,0-50,0 49,0-49,0 24,0-24,25-50,-25 1,0-1</inkml:trace>
  <inkml:trace contextRef="#ctx0" brushRef="#br0" timeOffset="126926.4734">10269 8062,'0'74,"25"-24,0-1,0 50,-25-74,0 50,0-51,0 51,0-50,0 24,0-24,0 0,-25 24,0-24,0 0,25 0,-24-25,24 25,0-1</inkml:trace>
  <inkml:trace contextRef="#ctx0" brushRef="#br1" timeOffset="145662.4509">13196 9699,'0'0,"-49"49,24-49,-25 0,-49 0,74-25,1 25,-26 0,25 0,0 0,1 0,-26 0,0-24,1 24,24 0,0 0,0 0,-24 0,-26 0,50 0,1 0,-51 0,26 0,24 0,-25 0,1 0,24 0,-25 0,-24 0,-1 0,51 0,-1 0,-50 0,1 0,24 0,1 0,-1 0,-24 0,-1 0,1 0,49 0,-49 0,-1 0,50 0,-49 0,24 0,-24 0,49 0,0 0,1 0,-26 0,-24 0,49 0,0 0,-49 0,-50 0,74 0,-24 0,-1 0,1 0,49 0,-50 0,51 0,-51 0,1 0,49 0,-49 0,-50 0,49 0,1 0,-1 0,-24 0,25 0,24 0,-99 0,75 0,-50 0,49 0,1 0,-50 0,50 0,-1 0,1 0,-25 24,74 1,-25-25,-24 0,24 25,-74-25,99 0,-49 50,-75-50,124 0,-49 0,-25 24,24-24,26 25,-26 0,50-25,-24 0,-1 25,1 0,-26-1,50-24,-49 25,-1-25,1 50,0-50,-1 0,1 0,-50 50,49-50,-73 0,73 24,-24-24,0 0,24 50,-74-50,75 0,0 0,-1 0,1 0,-25 25,49-25,-24 0,-1 49,1-49,-1 0,-24 50,-25-50,50 0,-1 0,-24 25,49-25,-24 49,49-49,-24 0,24 0,0 0,0 0,-24 0,-26 0,50 25,1-25,-26 0,25 0,0 0,-24 0,24 0,0 0,0 25,0-25,-24 0,24 0,-25 25,26 0,-26-25,0 0,1 0,-1 0,25 0,-24 0</inkml:trace>
  <inkml:trace contextRef="#ctx0" brushRef="#br1" timeOffset="146696.2036">3696 10071,'0'25,"-25"-25,25 49,-49-24,-1 49,50-49,-49 50,24-26,25-24,-25 25,25-26,0 26,-25-25,0-25,1 49,24-24,0 0,0 0,-25-25,25 49,25-49,-1 0,1 50,25-50,-25 0,-1 0,26 0,-25 25,0-25,24 0,-24 0,0 0,0 0,-1 0,1-25</inkml:trace>
  <inkml:trace contextRef="#ctx0" brushRef="#br1" timeOffset="147200.5012">4143 9847,'25'25,"-1"-25,-24 75,50-1,-50 25,0-24,0-26,0 26,0-50,0 24,0-24,0-75,0 26</inkml:trace>
  <inkml:trace contextRef="#ctx0" brushRef="#br1" timeOffset="147703.7015">4143 9996,'0'-49,"0"24,0 0,25 0,-25 0,24 1,1 24,25 0,-25 0,-1 0,1 0</inkml:trace>
  <inkml:trace contextRef="#ctx0" brushRef="#br1" timeOffset="148182.4343">4515 9798,'-25'0,"25"25,0-1,-50 51,50-50,0 24,0-24,25 25,0-50,25 0</inkml:trace>
  <inkml:trace contextRef="#ctx0" brushRef="#br1" timeOffset="148510.5578">4664 9798,'0'49,"24"-24,-24 0,0 25,0 24,0-49,0 49,25-24,-25-25</inkml:trace>
  <inkml:trace contextRef="#ctx0" brushRef="#br1" timeOffset="149087.5659">4688 9823,'0'0,"0"-25,0-25,50 1,-25 24,0 25,-25-25,24 25,1 0,25 0,-50 25,-25-25,25 25,-25-1,-24-24,49 25,-25 0,-25 0,25 24,1-49</inkml:trace>
  <inkml:trace contextRef="#ctx0" brushRef="#br1" timeOffset="149831.9463">5581 9599,'-24'25,"24"25,-25-50,25 25,0-1,0 1,0 0,49 0,-24-25,0 0,0-25</inkml:trace>
  <inkml:trace contextRef="#ctx0" brushRef="#br1" timeOffset="150503.1513">5780 9550,'-25'0,"0"0,25 25,0-1,0 1,50 50,-25-75,24 0,1-50,-1 0,1 1,-50 24,0 0,0 0,0 1,-25 24,0 0,1 0,24 24</inkml:trace>
  <inkml:trace contextRef="#ctx0" brushRef="#br1" timeOffset="151359.0263">6102 9401,'0'0,"25"0,50 25,-75 0,0 24,0-24,0 0,0 0,24-25,-24-25,0 0,0-25,0 1,25 49,0-25,-25 0,25 25,24-25,-24 25,25 0,-25 0,-1 0,1 0,-25 50,25 0,-25-26,25-24,0 0</inkml:trace>
  <inkml:trace contextRef="#ctx0" brushRef="#br1" timeOffset="152046.6468">6623 9302,'25'0,"0"49,-25-24,0 0,25 0,-25-50,0 0,24-49,1 74,-25-25,25 25,0 0,0 0,-25 25,0 0,0-1,0 26,0-25,0 0,0 24,0-24</inkml:trace>
  <inkml:trace contextRef="#ctx0" brushRef="#br1" timeOffset="152910.9358">7690 9227,'-25'0,"25"25,0 0,0 0,0 24,0 26,0-1,0 1,0-51,0 1,0 0,0 25,0-26,0 1,0 0</inkml:trace>
  <inkml:trace contextRef="#ctx0" brushRef="#br1" timeOffset="153807.1399">7764 9277,'25'-50,"0"50,-25-24,25-1,24 25,-49 25,0-1,0 1,0 25,0-1,-25-49,1 25,-1 25,0-25,0-1,0 1,1 0,-1-25,74 0,-24 0,0 25,25-25,24 49,-49-24,24-25</inkml:trace>
  <inkml:trace contextRef="#ctx0" brushRef="#br1" timeOffset="154927.8927">8037 9599,'25'-24,"0"-1,-1 0,1 0,-25 0,0 1,50-1,-100-25,25 50,-24 0,-1 25,25 25,25-26,-24 1,24 25,0-1,0 1,0 0,0-26,49-24,-24 0,0 0,24 0,-24 0,0 0,0 0,25 0,-26 0,-24-24,25 24,-25-25,25 25,0-25,-25-25,49 26,-49-1,0 0,50-25,-50 26,0-1,0 0,-25 25,-24 25,49 0,0 24,49 1,1-50,-1 0,-24-50,-25 25,25-24,-25 74,0 49,0-24,0-26,-25 1,25 25,0-75,25 0,25-24,-26-1,26 0,-25 1</inkml:trace>
  <inkml:trace contextRef="#ctx0" brushRef="#br1" timeOffset="157127.2683">3622 10616,'25'0,"49"0,-24 0,-26 0,1 0,50 0,-1 0,1 0,49 0,-50 0,50 0,-50 0,1 0,-50 0,49 0,0 0,-24 0,-25 0,49 0,1 0,-1 0,1 0,98 0,-24 0,49 0,-123 0,-1 0,1 0,-51 0,1 0,0 0,25 0,24 0,-24 0,49 0,25 0,74 0,-49 0,-50 0,1 0,-26 0,0 0,-24 25,0 0,24-25,50 0,-49 0,49 0,49 50,1-50,-100 0,75 24,-25-24,-49 0,49 0,-50 50,0-50,-49 0,50 0,49 0,-50 0,0 0,1 0,-26 0,-24 0,50 0,-51 0,26 0,49 0,1 50,-26-50,0 0,1 24,-1-24,1 0,-1 0,-49 0,74 50,25-50,25 50,-75-50,100 49,-100-49,174 50,-173-25,49-25,-50 0,-24 0,-25 0,49 49,-49-49,49 0,1 0,-26 0,75 0,0 0,-99 0,124 0,-124 0,0 0,-1 0,26 0,0 0,-1 0,-24 0,0 0,24 0,-24 0,0 0,25 0,-26 0,51 0,-50 0,49 0,-24 25,-25-25,-1 0,1 0,25 0,-25 0,-1 0,26 0</inkml:trace>
  <inkml:trace contextRef="#ctx0" brushRef="#br1" timeOffset="157823.6537">12601 10988,'25'0,"0"0,24 0,-24 25,0-25,0 25,-25 0,49-25,1 49,-50 1,50-25,-75-25,-74 25,74 0,-25-25,-24 24,24-24,-24 0,24 25,0 0,1-25,-1 25,1 24,24-49</inkml:trace>
  <inkml:trace contextRef="#ctx0" brushRef="#br1" timeOffset="158511.8359">8657 10393,'-25'0,"-49"0,0 0,24 0,0 25,26 0,24 0,0 24,0-24,24 25,1-50,0 0,25-50</inkml:trace>
  <inkml:trace contextRef="#ctx0" brushRef="#br1" timeOffset="159071.25">8608 10319,'0'25,"0"-1,0 1,0 25,0-25,0-1,24-24,26 25,0-25,-1-49,-49 24,25-50,-25 51,0-26,-50 50,26 0,-1 0,0 0,-25 0</inkml:trace>
  <inkml:trace contextRef="#ctx0" brushRef="#br1" timeOffset="159703.0663">9079 10120,'25'50,"-25"-25,0 0,0-1,0 51,0-26,0-24,0 0,0 0,24-25,-24-25,25 0,-25-24,50 24,-50 0,0-25,25 1,-1 49,1 0,0 0,-25 49,25-49,-25 25,0 25,0-25,0-1</inkml:trace>
  <inkml:trace contextRef="#ctx0" brushRef="#br1" timeOffset="160263.1931">9501 10170,'0'25,"0"24,0-24,0 0,0-50,24 0,1-24,0 24,-25-25,25 50,0 0,-1 0,-24 25,0 0,0 0,0 24,0-24</inkml:trace>
  <inkml:trace contextRef="#ctx0" brushRef="#br1" timeOffset="160758.7513">10121 10220,'0'49,"0"-24,0 25,0-1,0 1,0-25,0-1</inkml:trace>
  <inkml:trace contextRef="#ctx0" brushRef="#br1" timeOffset="161438.9333">10121 10294,'0'-25,"24"0,26 1,-25-1,24 25,1 0,-50 25,0-1,0 1,0 25,-25-50,0 0,-24 0,24 0,0 25,25-1,25 1,-25 0,25-25,-25 25,49-25</inkml:trace>
  <inkml:trace contextRef="#ctx0" brushRef="#br1" timeOffset="161999.8038">10418 10393,'0'0,"25"0,25 0,-25 0,-1-25,1 1,-25-1,0 0,-25 0,1 25,-26 0,25 0,0 0,-24 25,24 25,25-26,0 1,0 0,0 25,0-26,0 1,0 25,25-50,0 0,-1 0,1 0,25 0,-25 0,-1 0,1 0,25 0,-25 0</inkml:trace>
  <inkml:trace contextRef="#ctx0" brushRef="#br1" timeOffset="162302.7872">10716 10443,'0'49,"0"26,0-26,0 26,0-1,0-49,0 0,0 24</inkml:trace>
  <inkml:trace contextRef="#ctx0" brushRef="#br1" timeOffset="162790.5093">10741 10344,'0'0,"25"0,-1 0,-24-25,50 25,-25 0,0 0,-1 0,1 0,0 25,-25-1,0 1,0 0,-50-25,26 0,-26 0,25 0,-49 0,24 25,25-25</inkml:trace>
  <inkml:trace contextRef="#ctx0" brushRef="#br1" timeOffset="163134.5729">11014 10046,'0'50,"0"-26,0 51,0-1,0-49,0 25,0-26,0 1,0 25,24-50</inkml:trace>
  <inkml:trace contextRef="#ctx0" brushRef="#br1" timeOffset="163751.5115">11212 10393,'25'0,"24"0,-24 25,0 25,0-50,25 0,-1 0,-49-25,25 0,-25 0,0 0,25-24,-25 24,0 0,-25 25,0 99,25-24,0-50,0-1,0 1,-49 50,49-26,-25-49,25 25,0 0,-25-25</inkml:trace>
  <inkml:trace contextRef="#ctx0" brushRef="#br1" timeOffset="165671.9698">13097 11286,'-25'0,"-24"0,-26 0,-24 0,50 25,-75-25,0 25,24-25,-24 0,50 0,-25 49,24-49,1 0,49 0,0 0,0 0,-49 0,0 0,-26 50,1-50,0 0,25 0,-51 0,51 25,-75-25,25 0,50 49,-100-49,100 0,-25 50,-50-50,49 0,-73 25,49-25,-25 0,-49 0,49 0,-25 0,-24 0,-1 0,1 0,-1 0,1 0,49 0,25 0,-25 0,-49 0,24 49,25-49,1 50,-76-50,51 50,-51-50,26 49,-75 26,174-75,-75 49,-74-49,99 25,1-25,73 0,1 0,49 0,0 0,-24 0,-1 0,25 0,-25 0,26 0,-76 50,51-50,-1 0,25 0,-49 0,49 0,0 0,-24 0,24 0,0 0,0 0,-49 0,24 0,-24 0,24 0,1 0,-26 0,26 0,-1 0,0 0,26 0,-1 0,-50 0,51 0,-51 0,1 0,-1 0,26 0,24 0,25-25,0 0</inkml:trace>
  <inkml:trace contextRef="#ctx0" brushRef="#br1" timeOffset="166408.0006">3845 11584,'0'25,"0"-1,0 1,0 25,-50-25,26-1,24 1,-50 25,25-25,0-1,25 1,0 25,0-25,0-1,0 1,25 0,0 0,25 0,-1 24,-24 1,0-25,24 24,1-24,0-25,-1-74</inkml:trace>
  <inkml:trace contextRef="#ctx0" brushRef="#br1" timeOffset="167102.432">4862 11261,'-50'0,"26"0,-1 50,0-50,25 50,0-26,0 1,0 0,0 25,25-1,24-49,-24 0,0 0,25 0,-1-49,-24 24,25-25,-25 25,-25-24,0-1,0 25,0 1,0-51,-25 75,0 0,-25 0,25 0,1 0,24 25,24 0</inkml:trace>
  <inkml:trace contextRef="#ctx0" brushRef="#br1" timeOffset="167510.8172">5358 11187,'0'50,"50"24,-50-24,0-1,0 26,0-1,0-49,25 0,-25-1</inkml:trace>
  <inkml:trace contextRef="#ctx0" brushRef="#br1" timeOffset="168286.7454">5581 11162,'-74'25,"49"25,-24-26,24 26,0-25,25 0,0 24,-25-49,0 25,25 0,50 24,-25-49,0 50,24-50,1 0,-50 25,49-25,-24 0,-25 25</inkml:trace>
  <inkml:trace contextRef="#ctx0" brushRef="#br1" timeOffset="170359.4278">13246 11633,'-74'0,"49"0,-25 0,1 0,24 0,-25 0,25 0,-49 0,49 50,-49-50,24 0,-24 25,24-25,-49 49,0 1,-1-50,1 25,-50 24,75 1,-75-50,0 50,75-26,0 26,-75-50,25 0,24 25,-24 0,0-25,-49 49,148-49,-149 0,100 25,-50-25,0 50,25-50,-1 0,1 0,25 49,-1-49,1 0,0 0,-26 25,-24-25,50 0,-50 0,49 0,-49 50,50-50,-75 49,75-49,-75 25,50 0,0-25,-50 25,99-25,-74 49,74-49,-74 0,50 0,0 0,-1 50,1-50,-1 0,-24 25,-25 24,25-49,-75 124,-49-99,99-25,-99 99,99-74,49-25,1 0,-1 0,-49 0,100 0,-51 0,26 25,-26-25,1 0,-50 0,99 25,-49-25,24 0,0 0,1 0,24 0,25 25,-50-1,1-24,49 25,-25-25,0 0,0 0,-49 25,24-25,25 0,1 50,-26-50,25 0,0 0,-24 24,24 26,0-50,-74 25,49 25,-49-50,25 24,-1 26,1-50,0 0,24 0,25 0,0 0,-24 0,24 0,0 0,0 0,-49 0,-1 0,1 0,-50 0,50 0,24 0,25 0,0 0,1 0,24-25</inkml:trace>
  <inkml:trace contextRef="#ctx0" brushRef="#br1" timeOffset="171118.4289">3795 12948,'0'25,"0"0,0 24,0 1,-24-25,-1-1,0 1,0 0,0 0,1 0,-1 24,0-24,25 0,0 25,50-1,-1-24,1 25,-25-50,49 0,-49 24,49-24,-49 25,0 0,0-25,0 25,-1 24,26-49</inkml:trace>
  <inkml:trace contextRef="#ctx0" brushRef="#br1" timeOffset="171999.9559">5160 12700,'0'0,"0"25,0 49,0-49,0 25,0-26,25 1,-1-25,-24-25,0-49,0 49,0-49,0-1,0 26,0 24,0-25,25 50,-25-49,0 24,25-25,-25 26,0-1,25 0,0 0,24 0,-24 25,0 0,0 0,-1 0,-24 25</inkml:trace>
  <inkml:trace contextRef="#ctx0" brushRef="#br1" timeOffset="172518.5743">5085 12626,'50'0,"0"0,-26 0,51 0,-26 0,-24 0</inkml:trace>
  <inkml:trace contextRef="#ctx0" brushRef="#br1" timeOffset="172950.4913">5532 12551,'0'25,"0"25,0 24,0-49,0 0,0 49</inkml:trace>
  <inkml:trace contextRef="#ctx0" brushRef="#br1" timeOffset="173390.4741">5532 12353,'25'0,"-1"0,-24 25,25-50</inkml:trace>
  <inkml:trace contextRef="#ctx0" brushRef="#br1" timeOffset="173927.0243">5953 12254,'0'0,"0"24,0 51,0-1,0-49,0 25,0 24,0-49,0 0,0-1,0 26,0-25,0 0</inkml:trace>
  <inkml:trace contextRef="#ctx0" brushRef="#br1" timeOffset="174608.2211">6127 12526,'0'0,"50"0,-25 0,-25-24,0-26,24 50,-73 0,49 25,0 0,-50 24,50-24,0 0,0 0,0 24,0-24,0 0,0 0,0 24,0 1,50-25,-25-25,-1 0,1 0,25 0,-25-25,-25 0</inkml:trace>
  <inkml:trace contextRef="#ctx0" brushRef="#br1" timeOffset="175391.1279">7020 12179,'0'50,"0"24,0-49,0 49,0-24,0 24,0-98,0-1,0 0,0 0,0-24,0-26,0 50,0 1,0-26,0 25,0 0,0-24,0 24,0 0,0 0,25 25,0-25,-1 1,1 24,0 0,25 0,-25 0,-1 0,1 0,0 24,-50-24</inkml:trace>
  <inkml:trace contextRef="#ctx0" brushRef="#br1" timeOffset="175910.7589">6822 12353,'74'0,"-49"0,0 0</inkml:trace>
  <inkml:trace contextRef="#ctx0" brushRef="#br1" timeOffset="176542.9843">7442 12030,'0'0,"25"0,-25 25,0 25,0-1,0-24,0 50,0-51,0 1,0 25,0-25,0-1,24 26,-24-25,0 0,0-1</inkml:trace>
  <inkml:trace contextRef="#ctx0" brushRef="#br1" timeOffset="181903.1563">13221 12427,'-74'0,"-100"25,25-25,-99 50,25-50,25 49,49-49,0 50,-49-1,123-49,-24 25,49 0,-49 25,-50-26,0 26,50-50,-99 0,49 0,-25 50,75-1,-50-49,25 0,50 0,-50 50,49-50,-49 0,-24 49,24-49,-25 0,25 0,-25 0,-50 0,1 0,24 0,26 0,-125 50,124 0,25-50,-25 49,75-49,-125 0,150 0,-100 50,0-50,-25 50,-24-1,99-49,-25 50,49-50,-74 25,75 24,49-49,-49 50,-1-50,1 0,74 25,-75-1,26 1,-50 50,49-75,-24 24,-1-24,1 50,49-50,-74 25,-25-25,49 49,1-49,-50 0,0 25,99 0,-74-25,24 0,26 0,-26 74,51-74,-51 0,50 25,-49-25,0 50,-1-50,-49 0,0 25,74-25,26 0,-51 0,50 24,-24 1,24 0,0-25,0 0,25 25,25-25</inkml:trace>
  <inkml:trace contextRef="#ctx0" brushRef="#br1" timeOffset="182710.5859">3870 13816,'25'0,"-25"50,-25-1,-50-24,1 25,49-50,-49 49,49 1,0-50,0 25,1 0,-1-1,0 26,0-50,25 25,25-25,0 0,0 0,24 0,1 0,-1 0,-24 0,25 25,-25-25,-1 0,1 0,50 0,-26 0,-24 49</inkml:trace>
  <inkml:trace contextRef="#ctx0" brushRef="#br1" timeOffset="184575.0382">3969 14139,'25'0,"0"0,24 0,-24 24,0-24,25 25,-26-25,26 0,0 0,-26 0,1 0,0 0,0 0,24 0,51 50,-76-50,1 0,0 0,0 0,24 0,-24 0,0 0,25 49,-26-49,1 0,50 0,-51 0,26 0,-25 0,0 0,24 0,26 0,-50 0,49 0,-49 0,0 0,49 0,-24 0,24 0,0 0,1 0,-1 0,1 0,-1 0,0 0,-49 0,50 0,-1 0,1 0,-26 0,50 0,-24 0,49 0,-25 0,75 0,-100 0,50 25,-25-25,-49 0,99 50,-124-50,49 0,0 0,-49 0,50 0,-1 0,0 0,-49 0,50 0,-1 0,0 0,1 0,-1 0,-24 0,24 0,-49 0,50 0,-51 0,26 50,-25-50,49 0,-49 0,49 0,1 0,-1 0,1 0,49 0,-50 0,50 0,50 0,-75 0,-25 0,50 0,-49 0,-1 24,1-24,-26 0,26 50,-51-50,1 0,25 0,24 0,-49 0,0 0,49 0,-49 0,25 0,24 0,1 0,-1 0,0 0,1 0,-1 0,50 50,-49-50,49 24,24-24,-73 0,-1 0,1 0,-1 0,-49 0,99 0,0 0,-50 0,50 0,-49 0,-1 0,25 0,-24 0,-1 0,-49 0,0 0,0 0,0 0,24 0,-24 0,0 0,24 0,1 25,-50 0,74 0,-49-25,25 0,-25 0,-1 0,26 0,-25 0,0 0</inkml:trace>
  <inkml:trace contextRef="#ctx0" brushRef="#br1" timeOffset="185334.5559">12800 14362,'24'25,"26"0,-50 49,50-49,-1 0,1-1,-25 1,-1-25,-24 25,25-25,-25 25,-25 0,-74 24,25-49,-50 0,0 50,49-50,1 0,24 0,25 0,1 0,-1 0,25 25</inkml:trace>
  <inkml:trace contextRef="#ctx0" brushRef="#br1" timeOffset="186838.2747">12824 14759,'-24'0,"-1"0,-124 0,124 0,-49 0,-26 25,1-1,-50-24,75 0,-50 50,50-50,-50 25,-25 0,25-25,74 24,-49-24,24 0,-24 25,-25 0,50-25,-50 50,-25-50,25 0,50 0,-50 0,49 0,1 0,-1 0,1 0,24 0,-49 0,25 0,-50 24,-50 1,124 0,-74-25,-25 50,75-50,-50 0,25 0,-25 0,49 0,1 0,0 0,-26 0,1 0,0 0,-50 0,0 0,25 0,-25 0,-49 0,124 0,-1 0,1 0,-25 0,49 0,-25 0,1 0,0 0,-1 0,-49 0,50 0,-75 0,-25 0,26 0,-26 0,-25 0,125 0,-50 49,-25-49,75 25,-1-25,1 50,0-50,-1 0,1 0,-26 49,26-49,0 0,-50 25,49-25,1 0,-50 0,25 50,-25-50,0 0,49 0,50 0,-49 0,49 0,-25 0,26 0,-1 0,-25 0,25 49,1-49,-26 0,25 0,-49 0</inkml:trace>
  <inkml:trace contextRef="#ctx0" brushRef="#br1" timeOffset="187687.5731">3944 15205,'-49'25,"-1"49,0-49,50 0,-24-25,24 25,0 0,-25 24,0-24,50-25,0 25,-1 0,1 0,0-25,0 24,0 1,24-25,-24 50,0-50,25 0,-26 0,1 0,0 0,25 0,-26 0,1 0,25 0,-25 0</inkml:trace>
  <inkml:trace contextRef="#ctx0" brushRef="#br1" timeOffset="188726.856">7541 13320,'25'25,"-25"0,-50 49,25-74,1 25,24 0,0 0,-25 24,25-24,-25 25,25-26,0 1,0 0,0 0,50-25,24 0,-49 0,0 0,49 0,-49 0,24 0,-24-50</inkml:trace>
  <inkml:trace contextRef="#ctx0" brushRef="#br1" timeOffset="189302.6181">7814 13444,'0'0,"-25"0,-49 0,24 0,0 0,26 50,24-25,0-1,0 1,0 0,0 25,24-50,1 49,0-49,49 0,-24-25,-25 1,-25-51,49 50,-49 1,-24 24,-1 0,0 0,-25 0</inkml:trace>
  <inkml:trace contextRef="#ctx0" brushRef="#br1" timeOffset="190030.6698">7863 13444,'25'0,"50"25,-75 0,0 0,0 24,24-24,-24 0,25 0,25-50,-50 0,0-49,0 49,25 25,-25-25,49 0,-24 25,0 0,0 0,24 0,-24 25,-25 0,0 0,0-1,0 26,0-25,0 0</inkml:trace>
  <inkml:trace contextRef="#ctx0" brushRef="#br1" timeOffset="190751.1243">8434 13370,'25'25,"-25"24,25-49,-1 25,-24 49,0-24,0-25,25 0,0-50,0 25,0-50,-1 50,1 0,0 0,0 0,0 25,-1 0,-24 24,0-24,0 0,0 25</inkml:trace>
  <inkml:trace contextRef="#ctx0" brushRef="#br1" timeOffset="191391.4137">9377 13295,'0'0,"-25"0,0 0,-50 0,26 25,24 25,0-25,25-1,0 1,0 25,0-25,0-1,25-24,0 0,24 0,-24 0,0 0</inkml:trace>
  <inkml:trace contextRef="#ctx0" brushRef="#br1" timeOffset="191823.0233">9525 13097,'0'74,"0"1,50-1,-25 25,0-74,-25 25,0-1,0-24,0 0,24 25,1-50,0 0,0 0</inkml:trace>
  <inkml:trace contextRef="#ctx0" brushRef="#br1" timeOffset="192406.7675">9972 13370,'0'49,"0"-24,0 25,49-50,-24 0,0 0,0 0,-25-25,0 0,25 0,-25-24,0 24,-25 0,0 25,0 0,-24 0,24 0</inkml:trace>
  <inkml:trace contextRef="#ctx0" brushRef="#br1" timeOffset="193278.6903">10195 13072,'0'0,"-25"25,25 0,0 24,0-24,0 0,0 49,25-74,0 25,24-25,-49 50,0-25,0-1,0 1,0 25,-24-50,-1 0</inkml:trace>
  <inkml:trace contextRef="#ctx0" brushRef="#br1" timeOffset="193879.6213">10294 13444,'25'0,"0"0,0 0,0 0,24 0,1-25,-25-24,-25 24,0 0,-25 0,0 25,-25 0,1 50,24-25,25 0,-25 24,25-24,-50 0,50 24,0-24,0 0,25-25,0 0,25 0,-1 0,-24-50</inkml:trace>
  <inkml:trace contextRef="#ctx0" brushRef="#br1" timeOffset="194670.5705">10890 13047,'24'0,"1"0,25 0,-1 50,-24-25,-25-1,50 26,-50-25,0 0,0 24,0-98,0 24,0 0,0-49,25 49,-25 0,0 0,24 25,1 0</inkml:trace>
  <inkml:trace contextRef="#ctx0" brushRef="#br1" timeOffset="195903.3427">11336 13097,'0'0,"50"0,-1 0,-24-25,0-25,-25 26,0-1,-50 25,1 0,49 25,-25 24,25 1,0-1,0 26,0-50,0 0,0-1,0 1,50-25,-1 0,1 0,24 0,-24 0,-25 0,-1 0,1-25,0 1,25-1,-26 25,1-50,0 50,0-50,24 50,-49-24,25-26,0 0,0 50,-25-24,-25 24,-25 0,50 74,-24-74,24 25,0 0,0-1,0 1,99-50,-74 1,-1-1,1-25,0 50,-25 25,0 49,0-49,0 25,0 49,0-49,-25-50,0 0,25-75,50 51,0-51,-1 25,26 1,-51-26,1 51,0-1,25-25,-26 50</inkml:trace>
  <inkml:trace contextRef="#ctx0" brushRef="#br1" timeOffset="197863.9193">5581 14734,'0'-25,"0"-49,50 74,-25-99,0 49,-1 0,1-24,-25-1,50 26,-50 24,0 0,0 0,0-24,0 74,0-1,0 1,0 0,25 49,-1-49,26-25,0 75,-26-75,51 25,-26-25,26 0,-50 0,0 0,-1 0,1 24,-25 26,-25-25,-24-25,49 25,-25-25,25 24,25-24,0 0,24 0,1 0,-1 0,-24 0,0-24,74-76,-49 100,-50-49,25-1,-25 25,0 0,-25 25,0 0,-25 0,1 0,49 25,-25 0,25 0,0 25,0-26,0 1,0 0,0 0,25-25,0 0,-1 0,1 0,25 0,-25 0,24 0,-24-50,-25 25,25 25,0-24</inkml:trace>
  <inkml:trace contextRef="#ctx0" brushRef="#br1" timeOffset="198182.5741">6747 14263,'0'49,"0"26,0 49,0-50,0 75,0-75,0-49,0 25,0-1</inkml:trace>
  <inkml:trace contextRef="#ctx0" brushRef="#br1" timeOffset="198886.2296">6673 14263,'0'-25,"25"0,-1 0,1 25,25 25,-1 25,-49-26,0 1,0 25,0-25,0 0,-24 24,-51 1,50-50,1 0</inkml:trace>
  <inkml:trace contextRef="#ctx0" brushRef="#br1" timeOffset="200015.0233">7764 14808,'0'0,"0"-24,-25 24,1 0,-26 0,0 24,50 26,-24-25,-1 24,25 1,0-25,0 0,0-1,0 1,25-25,-1 0,1 0,0 0,25 0,-50-25,49 1,-49-26,0 25,0 0,0 1,25-26,-25 25,0 0,0 1,-25 24,0 0</inkml:trace>
  <inkml:trace contextRef="#ctx0" brushRef="#br1" timeOffset="200463.3273">7963 14784,'24'0,"-24"24,0 1,0 25,0 24,0-49,0 0,0 0,0 24,0-24,25 0</inkml:trace>
  <inkml:trace contextRef="#ctx0" brushRef="#br1" timeOffset="201486.4699">8211 14808,'-25'0,"-50"25,75 25,-49-1,24-24,0 0,0 0,1 24,-26 1,25-50,50 50,0-50,24 0,-24 0,0 0,0 0,24 0,-24 0,0 0,25 49,-25-49,-1 0,1 0,25 0</inkml:trace>
  <inkml:trace contextRef="#ctx0" brushRef="#br2" timeOffset="213702.4011">3696 15850,'25'0,"49"0,-24 0,24 0,-49 0,0 0,25 0,-1 0,1-25,24 25,-49 0,99 0,-74 0,74-49,0 49,-75 0,51 0,-26 0,0 0,1 0,49 0,-50 0,50 0,25 0,-74 0,-1 0,0 0,-49 0,0 0,49 0,-24 0,24 0,-49 0,99 0,-99 0,99 0,-49 0,-1 0,0 0,1 0,-1 0,-24 0,-25 0,-1 0,1 0,25 0,-1 0,1 0,24 0,1 0,49 0,0 0,-50 0,-24 0,-25 0,0 0,24 0,-24 25,0-25,49 0,50 0,-74 0,74 24,0-24,-50 50,50-50,-24 0,-76 25,51-25,-50 49,49-49,-24 0,49 25,-50-25,26 0,-1 50,1-50,49 0,-50 0,0 25,1-25,24 24,-49 1,24-25,25 50,-24-25,-1-25,25 0,1 49,-26-49,0 0,-24 0,74 50,-99-50,49 0,1 0,-1 0,1 25,-51-25,51 0,24 49,-74-49,49 0,1 0,-1 50,0-50,26 0,-1 0,-25 0,50 0,-49 0,-50 0,24 25,-24-25,49 0,-49 0,50 0,24 49,-25-49,1 0,24 25,-50-25,51 25,-76 0,1-25,25 0,24 0,-24 0,24 0,1 0,-50 0,24 0,-24 25,0-25,49 0,-49 0,49 0,-49 0,25 0,-25 0,-1 0</inkml:trace>
  <inkml:trace contextRef="#ctx0" brushRef="#br2" timeOffset="214439.0279">12725 16247,'50'0,"-50"25,49 0,26 24,-1 1,-24 0,-25-26,-1 1,-24 0,0 25,0-26,0 26,-49-25,-26 49,1-24,-25-1,49 1,-24-50,49 0,25 25,-25 0</inkml:trace>
  <inkml:trace contextRef="#ctx0" brushRef="#br3" timeOffset="221455.7106">6747 16148,'-25'0,"25"-25,25 25,0 0,0 0,0 0,-1 50,-24-1,0-24,0 0,0 0,0 24,0-24,0 0,25-75,-25 25,0 1,50-1,-25-50,-1 51,1 24,0-25,0 50,-25-1,25 1,-25 0,0 25,0-26,0 1,0 0,24 0,1-25,0 0,25 0</inkml:trace>
  <inkml:trace contextRef="#ctx0" brushRef="#br3" timeOffset="222238.5925">7665 16173,'-25'0,"0"0,-24 0,-1 0,25 24,1-24,24 25,0 0,-25 0,25 0,0 24,0-24,0 25,25-50,-1 0,26 0,-50-25,74-25,-74 25,0 1,0-1,50-25,-50 25,0 75,0-25,0 0,25 24,0-49,-25 25,24 0,1-25</inkml:trace>
  <inkml:trace contextRef="#ctx0" brushRef="#br3" timeOffset="223126.516">7863 16247,'25'0,"0"0,25 50,-50-26,0 1,0 25,0-25,0-75,0 25,0 0,24 25,1 0,-25 25,50 0,-25-25,-1 0,26-25,-25-24,0 49,0 0,24 0,-24 0,0 0,0 0,-25 24,0 51,0-50,0 0,0 49,0-24,0-26,0 1</inkml:trace>
  <inkml:trace contextRef="#ctx0" brushRef="#br3" timeOffset="223671.3202">8508 16520,'75'0,"-50"0,24-25,1-24,-1 49,-49-25,0 0,0 0,-24 50,-1 0,25 0,-25 49,0-49,25 24,0 1,0-25,0 0,0-1,0 51,25-50,49-25,-24 0,-25 0,0 0,-1 0,26 0,-25 0,24 0</inkml:trace>
  <inkml:trace contextRef="#ctx0" brushRef="#br3" timeOffset="224119.1231">9352 16098,'0'25,"-50"74,0 0,-24 50,0 0,49-50,25 25,0-74,0-25,0 0,0-1,0 51,0-26,0 1,25-50,-1 0,26 0,-25 0</inkml:trace>
  <inkml:trace contextRef="#ctx0" brushRef="#br3" timeOffset="224767.055">9426 16669,'0'0,"0"49,0-24,0 50,0-51,0 51,0-50,0 24,0-98,0-1,25-49,0 49,0-24,-25 49,0-25,0 26,0-1,24-25,-24 25,0 1,25-1,25 25,-25-25,-1 25,1 0,0 0,0 25,-25 0,0 24</inkml:trace>
  <inkml:trace contextRef="#ctx0" brushRef="#br3" timeOffset="225262.7234">9252 16669,'50'0,"25"0,-1 0,-49 0,49 0,-24 0,-25 0,-1 0,1 0</inkml:trace>
  <inkml:trace contextRef="#ctx0" brushRef="#br3" timeOffset="226151.5136">9873 16495,'24'-49,"1"-1,0 50,0 0,24 0,-24 0,0 0,0 25,-25 0,0-1,0 26,-25 0,-25-26,26 26,-1-50,-25 25,25 74,-24-99,24 25,25 0,0-1,50-24,-26 0,1 0,25 0,-25 0,-1 0,1 0,0-24,-25-1</inkml:trace>
  <inkml:trace contextRef="#ctx0" brushRef="#br3" timeOffset="226582.6044">10319 16173,'25'0,"25"0,-50 24,0 1,24 0,-24 25,0-26,0 51,25-25,0-26,-25 26,0 0,0-26,0 51,-25-1,0-49,1 49,-1-74,0 25,25 0,-50 0,25 24,1-49,-1 0,0 25</inkml:trace>
  <inkml:trace contextRef="#ctx0" brushRef="#br0" timeOffset="234279.4552">15999 1786,'0'74,"0"1,0 74,0-50,0 50,0-50,0 0,0 25,0-25,0 25,0 0,0 0,0 25,0 50,0-75,0-50,0 1,0 49,0-25,0 50,0-50,0 25,0 25,0-50,0 74,0-48,0 23,0-24,0 0,25 50,-25-50,0 0,0 0,0 75,0-1,0 0,0 26,0-26,0 1,0-51,0 26,0-50,0 74,0-49,0-25,0-49,0-1,0 25,0-49,0 24,0 1,0-1,0 50,0-74,0 24,0 1,0-1,-49 0,49 51,0-51,0 0,-100 100,100-124,0-26,0 1,0 0,-24 0,24-100</inkml:trace>
  <inkml:trace contextRef="#ctx0" brushRef="#br0" timeOffset="236103.7582">22250 1786,'0'74,"0"-24,0 74,0-50,25 26,-25-1,0 50,0-100,0 100,0-50,0 25,0-24,0 48,0-24,0 25,0-25,0 0,0 25,0-74,0-1,0 50,0-50,0 50,-25-24,0-76,25 51,0-1,0 1,-49 49,49-50,-25 50,25 50,0-1,0-24,0 25,-50-25,50-25,-49 49,49-73,-50 48,50-73,0 49,0 25,0-50,0 0,0-24,0-1,0 100,0-100,0 0,0 1,0 49,0-50,0-49,0 99,0-74,0 24,0 0,0-24,0 0,0 24,0 1,0-51,0 26,0 24,50-49,-50 0,0 25,0 24,0-24,25-50,-25 49,24-24,-24 0,0 49,0 1,0-1,50-24,-50 24,0-49,0 0,0 0,0 24,25 1,-25-25,0 24,25 1,-25-25,0-1,0 51,0-50,0 24,49 26,-49-51,25 26,-25 24,0-49,25 25,0-25,-1-50,26-50,-50-49</inkml:trace>
  <inkml:trace contextRef="#ctx0" brushRef="#br0" timeOffset="237463.8556">16198 967,'0'0,"-25"0,-25 0,26 0,-1 0,-25 0,25 25,1 0,24 0,0 24,0-24,0 0,0 0,0 24,0-24,0 25,24-50,26 0,-25 0,0 0,-1 0,26 0,-25 0,0 0,-1 0,26 0,-25 0,24 0</inkml:trace>
  <inkml:trace contextRef="#ctx0" brushRef="#br0" timeOffset="238743.9552">22126 918,'0'0,"-25"0,1 0,-51 0,25 0,26 0,-1 0,-25 0,25 49,-24-24,24 0,0 0,25 0,0-1,0 26,75-50,-51 0,26 25,-25 0,0-25,-1 0,26 0,-50 49,0-24,0 0,-25 24,0-49,-49 0,49 0,-49 50,24-50,25 0,1 0,-1 0,-25 25,-24-25</inkml:trace>
  <inkml:trace contextRef="#ctx0" brushRef="#br4" timeOffset="245903.2017">22225 1960,'-74'0,"-25"0,49 24,-24 1,-26-25,1 25,0 0,-50-25,25 49,50-49,-1 0,-73 50,123-50,0 0,-49 25,24-25,25 0,-49 0,49 0,-25 0,1 0,-51 49,76-49,-51 0,1 0,49 25,0-25,-49 0,-1 0,26 0,-26 0,1 50,0-50,-1 0,1 25,-75-25,99 49,1-49,-26 0,-49 50,50-50,24 0,-99 25,100-25,-1 49,-49-49,24 50,51-50,-76 25,26-25,49 0,-49 0,49 49,-25-49,-24 0,49 0,-49 0,-1 25,1-25,0 0,-26 50,1-50,-50 0,124 25,-99-25,50 0,0 0,-1 0,1 0,-25 24,-25 1,49-25,1 0,24 25,-49 0,24-25,51 0,-26 0,-24 0,-1 0,50 0,1 0,-1 0,-25 0,25 0,1 0,-26 0,25 0,0 0,1 0,-26 0,25 0,0 0,1 0,-51 0,26 0,24 0,-25 0,25-25</inkml:trace>
  <inkml:trace contextRef="#ctx0" brushRef="#br4" timeOffset="246710.5471">16148 2530,'-25'50,"1"-26,-76 51,51-50,49 0,-50-25,1 49,24 1,0-50,25 25,25-1,0-24,-1 0,51 50,-50-50,24 25,-24 0</inkml:trace>
  <inkml:trace contextRef="#ctx0" brushRef="#br4" timeOffset="248342.4539">15975 2927,'24'0,"1"0,25 0,24 0,-49 0,0 0,49 0,1 0,24 0,-50 25,26-25,-26 0,26 0,-50 0,49 0,-49 0,49 0,-24 0,-25 0,0 0,-1 0,51 0,-50 0,24 0,-24 0,0 0,24 0,1 0,0 25,-26-25,26 0,0 0,-1 0,1 24,49 1,-24-25,-26 25,26-25,-1 0,0 0,-49 0,124 50,-99-50,24 0,25 24,-24-24,98 50,-98-50,74 0,-50 25,0 0,-25-25,75 99,-74-99,-1 25,50-25,-50 0,1 0,-26 49,26-49,-1 0,-49 0,0 0,49 0,1 0,-26 0,26 0,-50 0,49 0,-49 0,0 0,74 25,-25-25,-24 0,49 0,-74 0,49 50,-24-50,0 0,-1 0,26 0,-1 0,0 0,-49 0,50 49,-26-49,-24 0,0 0,0 0,24 0,-24 0,0 0,49 0,-49 0,25 0,24 0,-49 0,49 25,-49-25,49 0,-49 0,25 0,24 0,-49 0,0 0</inkml:trace>
  <inkml:trace contextRef="#ctx0" brushRef="#br4" timeOffset="249702.9417">21977 3473,'0'-25,"25"25,0 0,-25 25,50-25,-26 24,-24 1,25-25,0 0,-25 25,0 25,-25-1,-49-49,24 25,-24-25,49 50,0-50,-25 0,26 0,-1 0,0 0,25 25,-50-1</inkml:trace>
  <inkml:trace contextRef="#ctx0" brushRef="#br4" timeOffset="251030.6041">22250 3696,'-25'0,"1"0,-26 0,25 0,-49 0,-1 0,-24 0,0 0,0 0,24 0,-49 25,50-25,-75 49,25 1,25-25,-25-25,-25 49,25-49,-25 50,75-50,-50 0,49 50,1-50,-1 0,-73 49,73-49,-24 0,0 25,-50-25,25 50,49-50,-49 0,50 0,-124 0,123 0,-49 0,50 0,24 0,0 0,-24 49,49-49,-49 0,-1 0,1 0,-50 0,50 0,-1 0,1 0,24 0,-74 0,99 0,-49 0,49 0,-25 0,26 0,-51 0,50 0,1 0,-51 0,1 0,24 0,25 0,-49 0,49 0,-24 0,-26 0,1 0,49 0,0 0,0 0,-49 0,24 0,25 0,1 0,-51 0,50 0,-49 0,24 0,26 0,-1 0,-25 0,-24 0,49 0,0 0,0 0,-24 0,24 0</inkml:trace>
  <inkml:trace contextRef="#ctx0" brushRef="#br4" timeOffset="251926.9638">16347 3894,'0'50,"0"0,-25-26,-50 26,51-25,-51 24,1-24,49 0,0 0,0 0,1-1,48 26,26-50,24 0,-49 0,50 0,-26 0,-24 25,0-25,0 0,-1 0,26 0,-25 0</inkml:trace>
  <inkml:trace contextRef="#ctx0" brushRef="#br4" timeOffset="254486.3177">22250 4316,'-74'0,"49"0,-49 0,49 0,-50 0,1 0,-1 0,1 0,24 25,-24-25,0 25,-1 24,-74 1,25-50,25 49,25-49,-1 0,51 0,-51 0,50 0,-24 0,24 0,-50 0,51 0,-26 0,-24 25,24-25,-49 50,24-50,26 0,-50 0,-1 25,26-25,0 0,-51 49,51-49,-50 0,50 50,-75-50,0 49,25-49,-74 0,49 50,25-50,-25 50,25-50,49 0,-49 0,25 25,74-25,-74 0,50 0,-1 49,-24-49,49 0,-50 25,50-25,-49 0,24 0,26 0,-51 0,1 50,49-50,-25 0,-24 0,49 0,-74 24,49-24,-24 0,0 0,24 25,-24 0,49-25,0 0,-50 0,1 0,49 0,-24 25,-75 24,99-24,0-25,0 25,-24-25,24 0,0 0,-25 25,26-25,-1 0,0 0,0 0</inkml:trace>
  <inkml:trace contextRef="#ctx0" brushRef="#br4" timeOffset="255359.9393">16421 4762,'25'0,"-25"50,-25-25,0 0,0 0,25-1,-24 1,-1 0,25 0,0 0,-25-25,0 24,25 1,-25-25,1 25,24 25,-25-26,25 26,25-50,24 25,-49 0,50-25,-25 24,49 26,-49-50,-25 25,49-25,-24 25,0-1,0-24,24 0</inkml:trace>
  <inkml:trace contextRef="#ctx0" brushRef="#br4" timeOffset="256486.7426">17860 5159,'0'75,"0"-50,0 24,0-24,-25 0,-25 0,50-1,-24-24,24-49,-25-1,25-24,0-1,0 51,0-1,0 0,0-25,0 1,0-1,0 1,25 24,-1 25,1-25,0 25,25 0,-1 25,-49 0,25-1</inkml:trace>
  <inkml:trace contextRef="#ctx0" brushRef="#br4" timeOffset="256950.7488">17711 5135,'0'0,"50"0,-26 0,1 0,25 0,-25 0,-1 0,1 0,25 0</inkml:trace>
  <inkml:trace contextRef="#ctx0" brushRef="#br4" timeOffset="257334.7284">18133 5085,'0'25,"0"0,0-1,0 1,0 25,0-25,0-1,0 1</inkml:trace>
  <inkml:trace contextRef="#ctx0" brushRef="#br4" timeOffset="257792.5784">18133 4787,'0'25,"0"25,-25-50,0 0,25-25,0 0,25 0</inkml:trace>
  <inkml:trace contextRef="#ctx0" brushRef="#br4" timeOffset="258310.5026">18306 4688,'0'25,"0"74,0-24,0-1,0-49,0 49,0-24,0 24,0-49,0 49,0 1,0-50,0 24,0-24</inkml:trace>
  <inkml:trace contextRef="#ctx0" brushRef="#br4" timeOffset="258927.8406">18356 5259,'25'0,"24"-25,-24 0,0 0,0 0,-25 1,-25 24,0 0,0 0,0 99,25-74,0-1,0 1,0 25,25-50,0 0</inkml:trace>
  <inkml:trace contextRef="#ctx0" brushRef="#br4" timeOffset="259687.8708">19075 4911,'0'50,"0"-25,0 0,0 99,0-75,0-24,0-75,0 26,0-51,0 1,0 24,0-24,0 49,0 0,0-25,0 26,25 24,-25-25,25 25,0 0,-1 0,26 0,24 0,-24 0,-25 0,0 25,-25-1,0 1,-25-25</inkml:trace>
  <inkml:trace contextRef="#ctx0" brushRef="#br4" timeOffset="260087.8458">19001 4961,'49'0,"-24"0,0 0,25 0,-26 0,1-25,0 25,0 0,24 0</inkml:trace>
  <inkml:trace contextRef="#ctx0" brushRef="#br4" timeOffset="260902.6488">19522 4862,'49'0,"-24"0,25 0,-1 0,-49 25,0-1,0 1,0 0,0 25,0-1,-25-49,1 25,-51 0,50 0,-24 24,24-49,75 0,-26 0,1 0,50 0,-26 0,26 0,-1 0,1 0,-1 0,-49 0,0 0</inkml:trace>
  <inkml:trace contextRef="#ctx0" brushRef="#br4" timeOffset="263726.2906">22077 5159,'-25'0,"-50"0,1 0,-25 25,-50 0,50 25,24-50,1 24,24-24,-24 0,-1 0,1 50,0-50,-50 50,49-50,1 24,-1-24,-49 0,50 0,24 0,25 50,1-50,-51 0,1 25,-25-25,-25 49,-100 1,100-50,-25 50,-49-50,24 0,1 49,49 1,49-50,-74 0,25 49,25-49,-25 50,-74-50,74 0,-50 50,0-50,-24 49,49-49,0 50,-49-50,124 50,-1-50,-74 0,100 24,-26-24,1 0,-50 50,25-50,24 0,1 25,-1-25,1 49,49-49,-74 50,74-50,-24 0,-1 25,-25-25,26 25,24-25,0 0</inkml:trace>
  <inkml:trace contextRef="#ctx0" brushRef="#br4" timeOffset="264566.5389">16074 5978,'-99'50,"74"-1,0-49,-49 25,74 25,-50-50,0 24,75-24,0 0,25 0,-1 25,-49 0,25-25,49 0,-24 25,-25-25,0 25,-1-25,26 0</inkml:trace>
  <inkml:trace contextRef="#ctx0" brushRef="#br4" timeOffset="265798.3476">16198 6201,'49'0,"-24"0,50 0,-1 0,0 0,-49 0,50 0,-1 0,-24 0,-25 0,-1 0,26 0,-25 0,0 0,49 0,-24 0,24 0,-24 0,-1 0,-24 0,0 0,24 0,26 0,-50 0,49 0,0 0,-49 0,25 0,49 0,-24 0,49 0,24 50,1-50,-25 49,-25-49,1 25,-51-25,-24 0,49 0,-49 0,25 0,24 0,-24 0,49 0,50 50,-75-50,1 0,49 49,-75-49,1 0,24 0,-49 0,25 0,-25 0,-1 0,51 0,-50 0,49 0,1 0,-1 0,50 0,-50 0,50 25,-74 0,24-25,1 0,-26 0,51 0,-26 0,-49 0,49 0,-49 0,25 0,-25 0,49 0,0 0,50 0,0 0,25 50,-50-26,-24-24,-1 0,-49 0,0 0,0 0,49 25</inkml:trace>
  <inkml:trace contextRef="#ctx0" brushRef="#br4" timeOffset="266526.5284">21704 6375,'0'25,"0"24,25-24,0 25,25-1,-26-49,26 50,-25-25,0-1,24 1,-24 0,-50-25,-49 0,-1 0,-49 0,50 0,0 0,-1 0,26 0,24 0,0 0,-25 25,26 0</inkml:trace>
  <inkml:trace contextRef="#ctx0" brushRef="#br4" timeOffset="267614.6444">21754 6697,'0'0,"-74"0,-1 0,1 0,-75 50,-25-25,75-1,-149 1,198 0,-123-25,24 50,-49-50,49 49,74-49,-49 0,25 25,0 0,0-25,-25 25,24-25,-24 49,0-49,0 0,-99 50,99-50,-25 0,25 50,50-50,-50 0,49 0,-49 0,-24 0,73 0,1 0,-1 0,-49 0,50 0,-1 0,1 0,49 0,-49 0,-1 0,51 0,-51 0,-24 0,74 0,-49 0,49 0,-49 0,49 0,-25 0,25 0,0 0,-24 0,-1 0,25 0,-24 0,24 0,0 0,-24 0,24 0,0 0,0 0,50-25</inkml:trace>
  <inkml:trace contextRef="#ctx0" brushRef="#br4" timeOffset="268294.9086">16669 6871,'-50'0,"-49"25,74 24,-49 1,24-25,-24 24,24-24,50 0,-49-25,24 25,-25-25,50 25,-24-25,-1 24,0 1,50-25,24 0,1 0,24 0,50 0,-99 50,50-50,-1 0,0 0,-49 0,-25 25</inkml:trace>
  <inkml:trace contextRef="#ctx0" brushRef="#br0" timeOffset="292870.5312">16024 8111,'25'-25,"0"25,0 0,-1 0,26 0,-25 0,0 0,24 0,-24 0,0 0,0 0,24 0,-24 0,0 0,24 0,-24 0,0 0,0 0,24 0,-24 0,50 0,-50 0,-1 0,26 0,-25 0,0 0,24 0,26 0,-26 0,1 0,24 0,-49 0,49 0,-24 25,0 0,24-25,-24 25,24-25,0 0,1 0,-1 49,1-49,-1 0,1 25,-51-25,51 0,-1 0,25 50,50-25,-50-1,1 26,24-50,49 25,-123-25,-25 0,24 49,26-24,-50-25,49 0,25 50,-24-50,-1 25,0-25,1 0,-1 49,1-49,-1 0,1 0,-51 0,1 0,50 0,-26 0,-24 25,74-25,-49 0,24 0,25 50,-49-50,-25 0,49 0,-24 0,24 0,1 0,-1 0,50 0,-49 0,73 24,-73 1,49-25,-25 25,-25-25,-49 0,0 0,25 0,-26 0,51 0,24 25,-99 0,50-25,-26 0,1 0,50 0,-26 0,-24 0,0 0,0 0,24 0,-24 0,25 0,-1 0,-24 0</inkml:trace>
  <inkml:trace contextRef="#ctx0" brushRef="#br0" timeOffset="293646.4876">21754 8508,'0'25,"74"49,-49-49,25 0,24 99,-49-124,25 0,-25 25,-1-25,-24 24,25 1,-25 0,-49 25,-76-1,26 1,25-25,-1-25,1 49</inkml:trace>
  <inkml:trace contextRef="#ctx0" brushRef="#br0" timeOffset="295478.9563">18207 7764,'-50'0,"26"0,-1 0,-25 0,25 0,1 0,-26 0,0 49,50-24,0 0,0 0,-24-25,24 25,24-1,1-24,25 0,-25 0,-1 0,1 0,25 0,-25 0,-1 0,1-24,0-1,0 0,-25 0,49-24,-49 24,0 0,25 25,-25-25,0-24,0 24,0 0,0-25,0 26,0-1,0 0,0 0,-25 0,1 50,24 50,0-51,0 51,0-50,-25 24,25-24,0 0,0 0,0 24,0-24</inkml:trace>
  <inkml:trace contextRef="#ctx0" brushRef="#br0" timeOffset="295967.6503">18529 7714,'0'25,"0"25,0-26,0 1,0 0,0 25,0-26,25 1,0-25,0 0</inkml:trace>
  <inkml:trace contextRef="#ctx0" brushRef="#br0" timeOffset="296438.7986">18554 7541,'25'0</inkml:trace>
  <inkml:trace contextRef="#ctx0" brushRef="#br0" timeOffset="297551.0366">18777 7714,'25'0,"0"0,0 0,0 0,24 0,26 0,-26 75,-49-51,0 1,-24-25,-1 0,-25 0,50-25,0 1,0-26,25 0,0 26,24 24,-49-25</inkml:trace>
  <inkml:trace contextRef="#ctx0" brushRef="#br0" timeOffset="298120.0199">19621 7491,'0'74,"0"1,0-50,0 123,0-123,0 0,0 0,0 24,0-24,25-25,-1 0,26 0,-25 0,0 0,-1 0,1 0</inkml:trace>
  <inkml:trace contextRef="#ctx0" brushRef="#br0" timeOffset="298599.2134">19546 7838,'0'0,"0"-49,50-1,0 50,-50-25,49 0,26 25,-51 0,1 0,0 0</inkml:trace>
  <inkml:trace contextRef="#ctx0" brushRef="#br0" timeOffset="299223.5438">19993 7789,'0'0,"0"24,50-24,-26 0,1 0,25 0,-25-49,-25 24,0 0,0 0,-25 25,0 0,0 0,0 0,-24 25,49 25,0-25,0-1,0 1,0 0,49-25,-24 0,0 0,25 0,-26 0,1 0,0 0,25 0</inkml:trace>
  <inkml:trace contextRef="#ctx0" brushRef="#br0" timeOffset="300174.5766">20415 7689,'24'0,"1"50,-25 24,25-24,-25 24,0-49,0 0,0 25,0-75,0-50,50 51,-50-51,0 50,0-24,0 24,24 0,-24-24,25 24,-25 0,25 0,0 25,24 0,-24 50,-25-1,50-24,-50 0,0 0,0 0,0-1,49-48,-49-1,50-50,-25 51,-25-1,0-25,25 50,0-49,-1 49,26 0,0 74,-50-49,0 49,0 1,0 49,0-50,0-24,0-25,0-1,0 1</inkml:trace>
  <inkml:trace contextRef="#ctx0" brushRef="#br0" timeOffset="300542.5934">21184 7714,'0'50,"0"24,0 50,0-49,0-26,0-24,0 0,0 0,0 24</inkml:trace>
  <inkml:trace contextRef="#ctx0" brushRef="#br0" timeOffset="301214.5438">21258 7714,'25'-25,"24"1,1 24,-50 24,0 1,50 25,-50-25,0-1,-50 1,0 0,26-25,-26 50,-24-26,49 1,0-25,-25 0,50 25,-24 0</inkml:trace>
  <inkml:trace contextRef="#ctx0" brushRef="#br0" timeOffset="315078.7071">22176 9128,'-75'0,"51"0,-101 0,51 0,0 0,-50 0,-25 0,25 0,-25 0,25 0,50 0,-50 0,49 0,-49 50,-25-50,25 49,-25-49,25 0,-49 50,74-50,24 0,-74 50,124-50,-49 0,0 0,-1 0,-24 0,0 0,-50 0,25 0,0 0,49 0,-49 0,-24 0,73 0,1 0,-50 0,49 0,1 24,0-24,-50 0,99 25,-25 0,-24-25,49 0,-74 25,74-25,0 0,-49 0,24 25,25-1,-24-24,-1 0,-24 0,49 0,-50 25,1-25,0 0,24 0,-49 0,74 0,-99 25,74 0,25-25,1 25,-26-25,-24 0,-1 0,1 49,24-49,1 0,24 0,-25 0,25 0,75 0</inkml:trace>
  <inkml:trace contextRef="#ctx0" brushRef="#br0" timeOffset="315719.9955">16768 9227,'25'25,"-25"0,-49 25,24-26,-25 26,0 0,26-50,-26 24,50 1,-25 0,0 0,-24 0,74-25,49 0,-24 0,24 0,-49 0,25 0,-26 49,51-49,-50 25,49 0,-24 24,-26-49,26 50,-25-50,0 25,-1-25,26 0,-50-25</inkml:trace>
  <inkml:trace contextRef="#ctx0" brushRef="#br0" timeOffset="316423.1276">17339 8682,'0'49,"0"1,0-25,0 49,0-49,0 24,0-24,0 0,0 0,0 25,0-26,0 1,25 25,-1-50</inkml:trace>
  <inkml:trace contextRef="#ctx0" brushRef="#br0" timeOffset="316824.0552">17686 8905,'0'49,"0"1,0-25,0 49,0-49,0 0,0 0</inkml:trace>
  <inkml:trace contextRef="#ctx0" brushRef="#br0" timeOffset="317208.0292">17736 8706,'-25'-24,"25"-1,-25 0,0 0,25 0,0-24</inkml:trace>
  <inkml:trace contextRef="#ctx0" brushRef="#br0" timeOffset="317863.2975">18182 8830,'-124'75,"50"-50,24-25,25 49,-24-24,49 0,0 0,25 0,49-25,0 0,-24 0,0 0,-1 0,-49 24,0 26,0-25,0 0,-74-1,49-24,-49 50,24-50,25 0,0 0</inkml:trace>
  <inkml:trace contextRef="#ctx0" brushRef="#br0" timeOffset="318295.648">18505 8806,'0'74,"0"50,0-99,0 49,0-49,0 25,0-25,0-1,0 1,49-25,-24 0,0 0,24-25</inkml:trace>
  <inkml:trace contextRef="#ctx0" brushRef="#br0" timeOffset="318600.8343">18529 9079,'50'-25,"0"25,-26 0,1 0,25 0,-25 0</inkml:trace>
  <inkml:trace contextRef="#ctx0" brushRef="#br0" timeOffset="319151.0063">19150 9029,'0'-25,"0"50,0 25,0-26,0 1,24 0,26-25,-25 0,0 0,24-25,-49 0,0-24,0 24,0 0,-49 25,24 0,0 0,-25 0,26 0</inkml:trace>
  <inkml:trace contextRef="#ctx0" brushRef="#br0" timeOffset="319766.5908">19571 8930,'0'49,"0"26,0-50,0 49,0-49,0 24,0 26,0-125,0-24,0 24,0-24,0 49,0-50,0 51,0-26,0 25,50 25</inkml:trace>
  <inkml:trace contextRef="#ctx0" brushRef="#br0" timeOffset="320174.5006">19373 9103,'49'0,"-24"0,0 0,25 0,-26 0,1 0,0 0,25 0,-26 0,1 0</inkml:trace>
  <inkml:trace contextRef="#ctx0" brushRef="#br0" timeOffset="320831.3402">20216 9029,'0'25,"25"24,0-24,-25 0,0 0,0 24,0-24,0-99,25 24,-25 25,0-49,0 49,0-25,0 26,0-1,0 0,0-25,24 50,26-24,0 24,-50 49,49-24,-49 0,25-25</inkml:trace>
  <inkml:trace contextRef="#ctx0" brushRef="#br0" timeOffset="321182.4025">20241 9153,'0'-25,"0"0,0 1,50 24,-50-25,24 25,26 0,-25 0,0 0,-1 0</inkml:trace>
  <inkml:trace contextRef="#ctx0" brushRef="#br0" timeOffset="321534.4599">20588 8979,'0'25,"0"0,0 25,0-26,0 1</inkml:trace>
  <inkml:trace contextRef="#ctx0" brushRef="#br0" timeOffset="321902.993">20613 8682,'50'24,"-50"1,0 25,-25-50</inkml:trace>
  <inkml:trace contextRef="#ctx0" brushRef="#br0" timeOffset="322350.794">20787 8706,'24'25,"-24"50,0-51,0 1,0 0,0 25,0-26,0 1</inkml:trace>
  <inkml:trace contextRef="#ctx0" brushRef="#br0" timeOffset="322928.3344">21035 8954,'49'0,"-24"0,0 0,-25-24,50-1,-50 0,-25 25,25 50,0-26,0 1,0 0,49-25,-24 0,0 0,25 0,-26 0,1 0,0 0,25 0,-1 0</inkml:trace>
  <inkml:trace contextRef="#ctx0" brushRef="#br0" timeOffset="323407.056">21556 8880,'0'25,"0"0,0-1,24-24,1 25,25 0,-50 0,0 25,0-26,-50 26,-24-50,24 0,25 0,1 0</inkml:trace>
  <inkml:trace contextRef="#ctx0" brushRef="#br0" timeOffset="336550.6569">16074 9103,'0'25,"0"25,0-25,0-1,0 1</inkml:trace>
  <inkml:trace contextRef="#ctx0" brushRef="#br0" timeOffset="337790.6116">15999 8979,'-24'25,"24"25,0-25,0-1,0 1,0 50,0-26,0-24,0 0,0 0,0 24,0-24,0 0,0 24,0-24,0 50,-25-26,25 1,0-1,0-24,0 0,0 0,0 24,0 26,0-50,0-1,0 51,-25-25,25-26,0 1,0 0,0 25</inkml:trace>
  <inkml:trace contextRef="#ctx0" brushRef="#br0" timeOffset="347278.8897">6846 6052,'0'-24,"50"48,0 26,-50-25,0 24,49 1,-24 0,0-50,24 0,125-100,-75 1,25 50,-49-1,-26 0,1 1,-25 49</inkml:trace>
  <inkml:trace contextRef="#ctx0" brushRef="#br0" timeOffset="361416.246">23218 7491,'24'0,"1"0,50 0,-51-25,1 0,0 1,0-1,0 0,-25 0,24-24,1 49,0-50,-25 25,0 0,0 1,0-26,0 25,0 0,0 1,25 24,-25 24,0 1,0 25,25-50,-1 25,-24 24,25-24,0 0,25 0,-50 24,0 1,24-50,-24 49,25-49,-25 25,25-25,0 0,0 0,24 0</inkml:trace>
  <inkml:trace contextRef="#ctx0" brushRef="#br0" timeOffset="362095.3222">24210 6970,'-25'0,"0"0,0 50,25 24,-24-24,24-1,24-24,1 0,0 0,25-25,-1 25,1 24,-25-24,-1 0,-24 0,0-1,0 1,0 0,-24-25,-26 50,25-50,-49 0,-1 0,51 0,-1 0,-25 0</inkml:trace>
  <inkml:trace contextRef="#ctx0" brushRef="#br0" timeOffset="363031.3186">23292 7392,'0'0,"50"-25,24-25,-49 1,-25 24,74 0,-49-49,74 24,-99 1,0 24,0 0,0-25,0 26,25-26,-75 50,26 0,-51 0,50 0,1 0,-26 25,0 0,50 49,-24 25,24-74,0 25,0-1,0 26,0-51,0 26,0-25,0 24,49-24,1 25,-25-50,-1 0,51 0,-50 0,-1 0,1 25,0-1,0 1,0 25</inkml:trace>
  <inkml:trace contextRef="#ctx0" brushRef="#br0" timeOffset="364487.0386">23614 8235,'0'-25,"-49"1,-26-1,26 0,-1 0,1 25,24 0,-25 0,25 50,-24-25,24-1,-25 26,50 0,-74-26,74 1,0 0,0 25,0-26,0 1,0 0,25-25,0 0,49 0,0 0,-24 0,-25 0,24-50,1 26,-50-1,25-50,24 1,-24 0,-25-1,0 50,0-24,0 24,0 0,0 0,0 0,0-24,0 123,0 1,0-1,0 1,0-1,0-24,0-26,25 26,0 0,24-50,-24 0</inkml:trace>
  <inkml:trace contextRef="#ctx0" brushRef="#br0" timeOffset="364839.0321">23962 8111,'24'25,"-24"0,0 24,0-24,0 0,0 25,50-50</inkml:trace>
  <inkml:trace contextRef="#ctx0" brushRef="#br0" timeOffset="365207.2858">24061 7962,'-50'0,"50"-25,0 1</inkml:trace>
  <inkml:trace contextRef="#ctx0" brushRef="#br0" timeOffset="365824.6355">24210 8111,'25'-25,"-1"25,1 0,25 0,-25 0,-1 0,51 0,-26 25,-24 0,0 0,0 0,-25-1,0 26,0-25,0 0,0-1,0-48,0-26,0 0,0 1,0-26,0 1,25 24,24 1,-24-1,25 25,24-24,-74 24,25 25</inkml:trace>
  <inkml:trace contextRef="#ctx0" brushRef="#br0" timeOffset="421662.6951">2282 2282,'25'25,"0"-25,0 49,-25-24,0 0,0 0,0 24,0-24,0 0,0 25,0-26,0 1,0 0,0 25,0-25,0-1,0 1,-25 0,25 0</inkml:trace>
  <inkml:trace contextRef="#ctx0" brushRef="#br1" timeOffset="496655.1748">13668 9798,'25'0,"49"0,-74 25,25 49,-25-49,0 0,0 24,0 26,0-1,0-49,-50 74,-24-49,49-25,-25 49,1-49,49 24,-25-24,25 0,-25 0,50 24,0-49,49 0,-49 0,49 0,-24 0,-25 0,0 0,24 0</inkml:trace>
  <inkml:trace contextRef="#ctx0" brushRef="#br1" timeOffset="496944.4015">13866 10790,'-25'298,"50"-596,-74 620,49-297,0 0,0 0,-25 74,0-49,0-25,-49 49,49-49,-25 0,1-1,24-24,-25 0,25-99,1 99,-1-49,25 24,0 0</inkml:trace>
  <inkml:trace contextRef="#ctx0" brushRef="#br1" timeOffset="497895.8879">14586 10740,'-25'-24,"-25"24,0 49,26-24,-26 25,25-1,-24-24,49 25,-25-26,25 1,0 25,0-25,0-1,25-24,-1 0,1 0,25 0,-1 0,1-99,0 50,-1-1,-24-74,0 74,-25 1,0-1,0-24,0 49,0-25,0 26,0-1,0 50,0 24,-25 26,-24-1,49-24,-25 24,25-49,-50 49,50-49,0 49,0-24,0-25,0 24,50-49,-25 0,24 0,1 0,-25 0,-1 0,26 0</inkml:trace>
  <inkml:trace contextRef="#ctx0" brushRef="#br1" timeOffset="498592.0161">15106 10815,'0'0,"-24"0,-26 0,50 25,-50-1,50 26,0-25,0 0,0-1,25 1,25-50,-1-49,-24 24,-25-24,25 24,0 50,-25-49,0 74,0 49,0-49,0 49,0-49,0 25,25-50,-1 0,51 0,-75-50,74 0,-49-24</inkml:trace>
  <inkml:trace contextRef="#ctx0" brushRef="#br1" timeOffset="498944.0743">15528 10492,'0'0,"0"25,0 124,-25-99,25-1,0 26,-49-1,49-49,0 0,0-1,24 1,51-25,-26 0,-24 0,0 0,0 0,49 0,-49-25,0 1</inkml:trace>
  <inkml:trace contextRef="#ctx0" brushRef="#br1" timeOffset="499270.2476">15652 10815,'0'-25,"25"25,25 0,-26 0,1 0</inkml:trace>
  <inkml:trace contextRef="#ctx0" brushRef="#br1" timeOffset="499872.5865">16024 10641,'-25'0,"1"50,-1-1,25 26,0-1,0-49,0 0,0 24,25-49,-1 0,26-24,-50-26,25 50,-25-50,0 26,0 73,0-24,25 0,-1-25,1 0,0 0,25 0,-1-50</inkml:trace>
  <inkml:trace contextRef="#ctx0" brushRef="#br1" timeOffset="501342.0585">13643 2828,'0'-25,"25"25,24 0,-49 25,0 0,0-1,0 26,0-25,0 49,0 1,0-1,0-49,0 24,0 26,0-50,0-1,0 1,0 25,0-25,0-1,0 26,0-25,25 24,0-49,74 25,-74-25,0 0,0 0,-1 0,-24 50,0 99,0-25,0-25,0 0,0 50,0-75,0 50,0 0,0-49,0-1,0 1,0-1,0 1,0-26,0-24,-24-25,-1 0,0 0,-25 0,-49 0,25 0,24-50,25 50,1-49,24-26</inkml:trace>
  <inkml:trace contextRef="#ctx0" brushRef="#br1" timeOffset="501919.4871">14313 3696,'0'0,"-25"0,0 0,0 0,-24 25,49 24,-50 26,50-50,0-1,0 26,0-25,0 0,0-1,0 1,25 0,0-25,24 0,1-25,-25 0,-25-24,24-1</inkml:trace>
  <inkml:trace contextRef="#ctx0" brushRef="#br1" timeOffset="502351.1368">14387 3423,'0'74,"0"-49,0 50,0-1,0-24,0 24,0-49,0 0,0 0,0 49,25-74,-25 25,49-25,-24 0,0 0,25 0</inkml:trace>
  <inkml:trace contextRef="#ctx0" brushRef="#br1" timeOffset="502768.1049">14437 3770,'0'0,"0"-49,0 24,0-25,24 50,-24-25,25 25,0 0,0 0,25 0</inkml:trace>
  <inkml:trace contextRef="#ctx0" brushRef="#br1" timeOffset="503278.7196">14685 3621,'25'0,"-1"0,1 0,25 0,-1 25,-49 0,25 50,-25-51,0 26,0-75,0 0,0 1,0-1,0-25,0 25,0 0,50-24,-25-1,-25 25,24 25</inkml:trace>
  <inkml:trace contextRef="#ctx0" brushRef="#br1" timeOffset="503886.6922">15007 3646,'25'0,"25"-25,-50 1,24-51,1 26,-25-26,0 50,0 1,0-26,0 25,-25 0,-24 25,-1 50,50-25,0 49,0-49,0 25,0-26,0 51,0-50,0-1,0 26,25-50,0 0,0 0,-1 0</inkml:trace>
  <inkml:trace contextRef="#ctx0" brushRef="#br1" timeOffset="533351.225">14164 4440,'25'0,"49"-25,0-24,50 49,1-50,-76 25,26 25,-1 0,0-25,-24 1,-25 24,49-25,-24 25,-25-50,49 25,-49 25,49-49,-24 49,-25-25,24 25,1-25,-1 25,-49-25</inkml:trace>
  <inkml:trace contextRef="#ctx0" brushRef="#br1" timeOffset="539319.152">4366 1587,'-25'-24,"100"-26,73 50,-24 0,149-50,-74 50,98 0,-49 0,0 0,-49 0,-1-49,-74 49,25-50,-99 50,24 0,-74-25</inkml:trace>
  <inkml:trace contextRef="#ctx0" brushRef="#br1" timeOffset="578286.7666">14387 18430</inkml:trace>
  <inkml:trace contextRef="#ctx0" brushRef="#br1" timeOffset="646047.7389">14635 11460,'-25'-25,"50"-25,99 1,-74 49,24-75,75 26,-99 49,49-25,-50 25,1-25,0 0,-1 0,-24 25,0-24,0 24,24 0,-49-25,25 0,25 25,24 0,1 0,-75-25,74 25,0 0,-49 0,0 0,25 0,-26 0</inkml:trace>
  <inkml:trace contextRef="#ctx0" brushRef="#br3" timeOffset="824647.7019">11113 1587,'0'25,"0"0,0 25,0 24,0-49,0 49,0-49,0 0,0 25,0-26,0 1,0 0,0 49,25-74,-25 25,24 0,-24 0,0 0,25-25,0 0,0 0</inkml:trace>
  <inkml:trace contextRef="#ctx0" brushRef="#br3" timeOffset="825799.7233">11411 1786,'0'-50,"0"26,49-1,-49 0,50 25,-25-25,-1 25,1 0,-25 25,0 0,0 0,0 24,0-24,-25 0,25 0,-24-25,24 49,-25-24,0-25,25 25,-25 0,0 49,-24-74,49 25,49-25,-24 0,25 0,-1-25,-49 0,25 25,50-25,-51 1,1-26</inkml:trace>
  <inkml:trace contextRef="#ctx0" brushRef="#br3" timeOffset="826198.129">11931 1538,'0'25,"0"-1,0 51,0-1,0 1,0-26,0 26,0-50,0-1</inkml:trace>
  <inkml:trace contextRef="#ctx0" brushRef="#br3" timeOffset="826928.1817">12055 1364,'25'0,"0"25,-25 49,25-49,-25 0,0 49,0-49,0 25,0-25,0 49,0-49,0 0,0 24,0 26,0-50,0-1,0 26,-25-50,0 25,25 0,0 24,-49-49,49 25,-25 0,-25 24,25 1,1-50</inkml:trace>
  <inkml:trace contextRef="#ctx0" brushRef="#br3" timeOffset="828902.7308">10890 943,'-25'0,"25"49,0 26,0-51,0 1,0 25,25 24,-25-49,0 0</inkml:trace>
  <inkml:trace contextRef="#ctx0" brushRef="#br3" timeOffset="829702.5422">10964 967,'25'0,"24"0,-24 0,-25 50,0-25,0 0,0-1,0 26,0-25,0 0,0 24,-25-49,-24 25</inkml:trace>
  <inkml:trace contextRef="#ctx0" brushRef="#br3" timeOffset="830431.165">11336 794,'0'25,"0"-1,0 1,25 0,0-25,-25 25,0 0,0-1,0 1,-50-25,25 25</inkml:trace>
  <inkml:trace contextRef="#ctx0" brushRef="#br3" timeOffset="830935.8864">11659 595,'0'0,"0"25,0 25,0 24,0-24,0-1,0 26,0-1,0-49,0 25,0-26,0 1,0 0,24-25,-24 25,50-25,-25 0,0 0,-1 0,1 0,0-50,-25 25</inkml:trace>
  <inkml:trace contextRef="#ctx0" brushRef="#br3" timeOffset="831478.4614">11758 943,'49'-50,"-24"50,50 0,-1 0,-24-25,-26 25,1 0,0-25</inkml:trace>
  <inkml:trace contextRef="#ctx0" brushRef="#br3" timeOffset="833198.7316">10542 3572,'-24'0,"-1"0,-50 0,1 0,49 25,0-1,25 1,-25 0,25 25,0 24,0 1,0-51,0 51,0-1,0 1,0-51,0 51,0-50,0 49,25-49,0 0,0-25</inkml:trace>
  <inkml:trace contextRef="#ctx0" brushRef="#br3" timeOffset="834776.6969">10468 3894,'25'0,"-25"-24,0 48,-25-24,25 25,-25 25,0-1,25-24,-49 25,24-50,25 25,25-25,24 0,-49-25,0 0,50 0,-50 0,25 25,0-49,49 49,-49 0,0 0,-25 25,0 24,0 26,0-51,0 26,-50-25,50 0,0-1,-25-24,50 0,25 0,-50-24,24 24,26 0,-50-25</inkml:trace>
  <inkml:trace contextRef="#ctx0" brushRef="#br3" timeOffset="835151.253">10989 3770,'0'25,"0"50,25-26,-1 26,-24-51,0 1,0 0,0 49,0-24,0-25,0 0,0-1</inkml:trace>
  <inkml:trace contextRef="#ctx0" brushRef="#br3" timeOffset="835686.8185">11162 3746,'50'0,"24"0,-49 0,0 24,0 1,-25 50,25-26,-25 1,49 24,-49-49,0 49,0-24,0 0,0-1,-24 1,-26-25,0-1,50 1,0 0,-49 0,24-25,0 0,0 0</inkml:trace>
  <inkml:trace contextRef="#ctx0" brushRef="#br3" timeOffset="840015.495">9699 5581,'-25'0,"0"0,-24 50,-1-26,50 1,0 25,-25-25,25 49,0-49,0 0,-24 24,24-24,0 0,0 25,0-26,0 1,0 0,-25 0,0-25,25 49,0 1,25-50,0 25,-25 0,24-25,-24 24,25-24,0 0,0 0,24 0,-24 0</inkml:trace>
  <inkml:trace contextRef="#ctx0" brushRef="#br3" timeOffset="841390.2796">9749 5854,'0'-25,"0"0,24-24,1 49,0-25,0 25,0 0,-1 0,1 25,-25-1,0 1,50 0,-50 0,0 0,0 24,0-24,0 25,-25-25,-25 24,26-24,-1-25,0 25,50-25,24 0,-24 0,0-25,25 25,-26-25,1 25,25 0,-25-25</inkml:trace>
  <inkml:trace contextRef="#ctx0" brushRef="#br3" timeOffset="841878.9733">10269 5705,'0'25,"0"49,0-24,0 24,0-49,0 0,0 0,25 49</inkml:trace>
  <inkml:trace contextRef="#ctx0" brushRef="#br3" timeOffset="842286.423">10369 5705</inkml:trace>
  <inkml:trace contextRef="#ctx0" brushRef="#br3" timeOffset="842846.8829">10369 5631,'0'0,"0"49,0-24,0 0,0 0,25 49,-25-49,0 25,0-26,0 51,0-50,0 24,0-24,0 0,0 0,0 49,-25-49,0 24,0 1,0-50,25 25,-25-25,1 49,-1-49,25 25</inkml:trace>
  <inkml:trace contextRef="#ctx0" brushRef="#br3" timeOffset="848270.5782">11138 7937,'0'75,"0"-25,-25-1,-25 1,50-25,-49 24,49 26,0-51,-25 1,25 50,-50-26,50-24,0 0,0 24,0-24,0 0,0 0,0 24,0-24,0 0,25-25,0 0,24 0,-24 0,0 0,25 25,-26-25,1 0</inkml:trace>
  <inkml:trace contextRef="#ctx0" brushRef="#br3" timeOffset="849302.9611">11361 8359,'0'-49,"0"24,0 0,25 0,0 25,-25-49,24 49,1 0,25 0,-1 0,-24 24,-25 1,0 0,0 0,0 24,0-24,0 25,0-25,-25 24,1-24,-1-25,0 50,-25-50,50 24,-49 1,49 0,-25-25,50 0,24 0,-24 0,25 0,-25-25,-1 25,1 0,0 0</inkml:trace>
  <inkml:trace contextRef="#ctx0" brushRef="#br3" timeOffset="849735.8026">11807 8186,'0'24,"0"26,0-25,0 0,0 49,0-49,0 24,0-24,0 0,25 25,0-50</inkml:trace>
  <inkml:trace contextRef="#ctx0" brushRef="#br3" timeOffset="850255.0878">12006 7962,'25'0,"-1"50,-24-25,50 49,-50-49,0 25,0-26,0 1,0 50,0-26,0 26,0-51,0 1,0 25,-25 24,0-49,1 25,-26-26,25 1,-24 25,49-1,-50-49,50 25,-50 0,26 0,24 0,-50-1,25 1,-24 25</inkml:trace>
  <inkml:trace contextRef="#ctx0" brushRef="#br3" timeOffset="855478.1952">19075 12105,'0'49,"25"26,-25-1,0 1,0-1,0 0,0 1,0-1,0-49,0 0,0 24,0-24,0 0,0 0,0 49,25-49,0 0,-25 0,49-1,26-24,49-24,24-26,51 0,-1 1,-49-1,0 50,0-25,-25 1,-99 24,49 0,-49 0</inkml:trace>
  <inkml:trace contextRef="#ctx0" brushRef="#br3" timeOffset="856838.1549">19348 12254,'0'-25,"0"-25,0 25,0 0,0 1,0-51,50 50,24 25,-49-49,24 49,26 0,-50 0,-1 0,26 0,-25-25,49 25,-49 0,0 0,25-25,-26 25,1 0,50 0,-26-49,-24 49,0 0,0 0,24 0,-24-25,0 25,-25 99,0-25,0 1,0 49,0-50,0 1,0-1,0 1,0-26,25 1,-25-25,0-1,0 1,0 0,0 0</inkml:trace>
  <inkml:trace contextRef="#ctx0" brushRef="#br3" timeOffset="857414.6305">19497 12254,'0'24,"0"1,0 50,0-51,0 51,0-50,0 49,0-24,0-26</inkml:trace>
  <inkml:trace contextRef="#ctx0" brushRef="#br3" timeOffset="858646.9047">19497 12204,'0'-25,"0"0,25 25,24 50,-49-25,25 0,-25 24,0-24,0 0,0 0,0 24,0-24,25-75,-25 26,49-26,-24 25,0 0,0 25,0 0,-25-24,24 24,-24-50,25 25,0 25,25 25,-50 49,25-24,-25 49,0-24,24-51,-24 51,50 24,-50-74</inkml:trace>
  <inkml:trace contextRef="#ctx0" brushRef="#br3" timeOffset="860270.9335">22498 11782,'25'50,"-25"49,-25-25,0 1,25-1,-49 26,49-76,0 1,0 0</inkml:trace>
  <inkml:trace contextRef="#ctx0" brushRef="#br3" timeOffset="860694.8253">22622 11658,'0'50,"25"-25,-25 49,0-24,0 24,50 0,-50 1,24-50,-24-1,50 76,-50-75,25-1,-25 26,0-25</inkml:trace>
  <inkml:trace contextRef="#ctx0" brushRef="#br3" timeOffset="861168.0383">22647 12303,'-25'-25,"25"1,0-1,0-25,25 50,0 0,24 0,26 0,-50 0,-1 0,1 0</inkml:trace>
  <inkml:trace contextRef="#ctx0" brushRef="#br3" timeOffset="861526.3492">23044 12154,'25'0,"-25"75,-25-26,25 26,0-1,0-49,0 0,-25 74,25-74,0 0,-25-1</inkml:trace>
  <inkml:trace contextRef="#ctx0" brushRef="#br3" timeOffset="862054.4434">22969 12204,'0'-25,"25"25,-25-25,25 25,25 0,-25 0,-1 0,26 0,-25 0,-25 25,0 0,0 0,0 24,0-24,-25 0,0 0</inkml:trace>
  <inkml:trace contextRef="#ctx0" brushRef="#br3" timeOffset="862463.3491">23441 12055,'0'25,"0"49,0-24,0 24,0 75,0-74,0-1,0-24,0-1,0-24,0 0,49-100,1 1,-50 24,0 1</inkml:trace>
  <inkml:trace contextRef="#ctx0" brushRef="#br3" timeOffset="862966.5451">23540 12055,'0'0,"25"-25,0 0,-1 25,26 0,-50 25,0 0,0 25,0-26,0 1,0 50,0-50,0-1,-25 1,0-25</inkml:trace>
  <inkml:trace contextRef="#ctx0" brushRef="#br3" timeOffset="864118.3182">17488 13990,'0'0,"49"-50,26 50,-1-25,1 25,-1-49,-24 49,49-25,0-25,0 26,-49-1,99-25,-75 50,50-25,25-24,-100 49,51-50,24 50,25-49,-1 49,-73-25,-1 25,50 0,-49 0,-1-50,0 50,-24-25,-25 25,0 0,0 0,24 0,1-24,-50-1,49 25,26 0,-50-25,49 25,-49-25,49 25,25-49,-74 49,50 0,-75-25,24 25</inkml:trace>
  <inkml:trace contextRef="#ctx0" brushRef="#br3" timeOffset="865319.4534">17413 13940,'-25'0,"25"50,0-25,0 49,0 0,0-24,0 0,0 24,0 1,0-1,0-49,0 24,0-24,0 0,0 25,0-26,0 1,50 0,-25-25,0 0,-1 0,51 0,-1 0,-24 0,24 0,1 0,-1 0,1-25,-1 0,75 25,-75-49,75-1,-25 50,-50-49,50 24,-24 25,-26-50,75 1,-25 49,-25-50,0 50,-24-50,-1 25,1 25,-1 0,-49 0,0 0,49-24,-49 24,25 0,-26 0,51 0,-26-50,1 50,24 0,-24 0,-25 0,0 0,-1 0,-24-25,50 0,-50 1,0-1,50 0</inkml:trace>
  <inkml:trace contextRef="#ctx0" brushRef="#br3" timeOffset="865982.6794">20563 13295,'0'0,"25"75,0-1,-25-49,0 49,0 1,25-1,-25-49,0 49,0-24,0 24,49-49,-49 0,0 25,0-26,0 1,0 0,-49-25,-1 0,25 25,1-25,-51 0,26 0,24 0,0 25</inkml:trace>
  <inkml:trace contextRef="#ctx0" brushRef="#br3" timeOffset="866535.6874">22325 13469,'0'74,"0"50,0-24,0-1,0-25,0-49,0 25,24-1,1-49,-25-25,0 1,0-26</inkml:trace>
  <inkml:trace contextRef="#ctx0" brushRef="#br3" timeOffset="867182.9832">22250 13643,'-25'-25,"25"0,0 0,0 0,0-49,25 74,50 0,-1 0,-74-25,50 25,-26 0,1 0,-25 25,25-25,0 0</inkml:trace>
  <inkml:trace contextRef="#ctx0" brushRef="#br3" timeOffset="867615.5744">22895 13494,'0'0,"-25"25,-24-25,49 49,-25-24,0 25,-25-1,1 1,49-25,0-1,0 26,0-25,0 0,0 24,0-24,49-25,-24 0,0 0,0 0,24 0,1-50,49 26,-99-1</inkml:trace>
  <inkml:trace contextRef="#ctx0" brushRef="#br3" timeOffset="867958.3342">23366 13444,'0'50,"0"24,0 1,0-51,0 51,0-50,0 49,0-24,0-26</inkml:trace>
  <inkml:trace contextRef="#ctx0" brushRef="#br3" timeOffset="868606.6061">23317 13444,'0'-49,"0"24,25 25,-1 0,26 0,-25 0,0 0,-1 25,-24-1,0 26,0-25,0 0,-24-1,-1-24,0 0,-25 0,26 25,-1-25,0 0,-25 25,26-25,-26 25</inkml:trace>
  <inkml:trace contextRef="#ctx0" brushRef="#br3" timeOffset="869760.1972">19174 13469,'50'0,"-25"74,-25-49,0 0,0 49,0 1,0-1,49-24,-49 24,25 1,-25 49,0-50,0-49,25 49,0-74,-25 25,49-75,1 26</inkml:trace>
  <inkml:trace contextRef="#ctx0" brushRef="#br3" timeOffset="870118.2667">19819 13519,'0'49,"0"26,0-1,0 0,0-49,0 50,0-26,0-24,25 25</inkml:trace>
  <inkml:trace contextRef="#ctx0" brushRef="#br3" timeOffset="870878.9525">19894 13593,'25'-25,"-1"25,1 0,74 25,-99 0,50 0,-50 24,25-24,-25 0,25 49,24-49,-49 0,0-75,0 25,0 1,0-26,25 25,25 50,-50 49,24-24,1-25,-25 24,25 26,-25-1,0-24,0-25,0-1</inkml:trace>
  <inkml:trace contextRef="#ctx0" brushRef="#br3" timeOffset="872110.1214">17438 15056,'0'25,"0"0,0 0,0 24,0-24,0 0,0 0,0 0,50-25,-1 0,26 0,-51 0,101-25,-51 0,25-25,-24 1,-1 24,0 25,1-50,-26 26,26 24,-50 0,-1 0,1 0,-25 49,0-24,0 0,75-100,-75 26,74 49,-49 0,49-50,1 50,-51 0,26 0,-25 0,0 0,24 0,-24 0,0 0,25-25,-1-49,1 0,-25 24,-1 0,-24 26</inkml:trace>
  <inkml:trace contextRef="#ctx0" brushRef="#br3" timeOffset="872622.2626">18182 15553,'0'74,"0"50,0-50,0-49,0 50,0-26</inkml:trace>
  <inkml:trace contextRef="#ctx0" brushRef="#br3" timeOffset="872959.8677">18182 15701,'0'-24,"50"-51,-1 75,-24 0,25 0,-25 0,24-25,-49 1,0-1</inkml:trace>
  <inkml:trace contextRef="#ctx0" brushRef="#br3" timeOffset="873263.0557">18430 15280,'0'99,"0"-198,0 272,0-123,0-25,0 49,0-49,0 0,0 24,0-24,25 0,0-25</inkml:trace>
  <inkml:trace contextRef="#ctx0" brushRef="#br3" timeOffset="873726.3531">18728 15627,'0'25,"0"24,-25 26,25-1,0-49,0 49,0-49,0 50,0-26,0-24,0 0,0 0,0-1,25-24,24 0,-24-49,0 49,-25-25,25 0,25 0,-50 1</inkml:trace>
  <inkml:trace contextRef="#ctx0" brushRef="#br3" timeOffset="874086.4592">18753 15974,'-25'-25,"25"1,0-1,25 0,24 0,-24-24,25 49,-25-25</inkml:trace>
  <inkml:trace contextRef="#ctx0" brushRef="#br3" timeOffset="875158.6195">18083 15404,'25'0,"24"25,-49-1,25 26,0-25,-25 0,0 24</inkml:trace>
  <inkml:trace contextRef="#ctx0" brushRef="#br3" timeOffset="876262.9558">18381 13767,'0'49,"0"26,0-1,0 50,0-74,0 24,0 25,0-24,0 24,0 0,0-49,0-1,0 26,0-50,0-50</inkml:trace>
  <inkml:trace contextRef="#ctx0" brushRef="#br3" timeOffset="879854.5814">17636 14139,'0'-50,"0"25,0 0,25 1,0-1,25 0,-25 25,-25 25,0 0,0-1,0 1,0 0,-25 0,0-25,25 25,-25-25,0 24,-24 26,24-50,-25 25,1 0,49-1,-25-24,25 25,0 0,-25-25,25 50,0-25,0-1,50-24,-1 0,-24 0,0 0,24 0,-24 0,0-24,25 24,-25 0,-1-25,1 25,0 0</inkml:trace>
  <inkml:trace contextRef="#ctx0" brushRef="#br3" timeOffset="880398.8365">17984 13841,'0'50,"0"-26,0 26,0-25,0 49,0-49,0 0,0 24,0 26,0-1,0-49,0 50,0-51,0 26,0-25</inkml:trace>
  <inkml:trace contextRef="#ctx0" brushRef="#br3" timeOffset="908902.3082">12254 9971,'-25'0,"0"0,-24 0,24 0,0 0,0 0,-24 0,24 50,25-25,0 0,-25 24,0 26,25-50,-25 24,25 1,0-1,0-24,0 0,0 0,0 24,0-24,0 0,0 0,0 24,0-24,0 0,0 25,50-26,-25-24</inkml:trace>
  <inkml:trace contextRef="#ctx0" brushRef="#br3" timeOffset="909942.8728">12080 10220,'25'-25,"25"25,-26 0,1 0,25 0,-25 0,-1 0,1 0,-25 49,0-24,0 0,0 25,0-26,0 1,-25 0,1 25,-26-1,50 1,-50-25,75-25,0 0,0 0,24 0,-49-25,25 25</inkml:trace>
  <inkml:trace contextRef="#ctx0" brushRef="#br3" timeOffset="910631.0626">12527 10220,'0'24,"0"51,0-50,0 24,0-24,0 0,0 24,0-24,25-25,-1 0,1 0,0-25,-25 1,25-1,-25 0,0-25,0 26,0-1</inkml:trace>
  <inkml:trace contextRef="#ctx0" brushRef="#br3" timeOffset="911088.977">12725 9971,'0'50,"0"-25,0 49,0 1,50-26,-50-24,0 0,0 25,-25-26,25 1,0 25,-50-1,26 1,-26 0,0-26,50 1,-49-25</inkml:trace>
  <inkml:trace contextRef="#ctx0" brushRef="#br3" timeOffset="930959.7819">3250 9947,'-25'24,"25"1,-25 0,25 25,-49-25,49-1,0 26,0-25,0 0,0-1,0 51,0-26,0-24,0 50,0-51,0 26,0-25,0 49,0-49,0 25,24-1,-24 1,0-25,0 49,0-49,0 24,0-24,0 50,0-51,25 76,-25-51,0 26,0-1,0 1,0-26,0 26,0-1,0-49,0 0,0 24,0-24,-25 25,1-1,-1-49,0 75,-25-51,26 26,-1-25,-50 49,50-49,-74 25,50-50,-1 25,-24 24,-1-49,26 25,24-25,0-25,25 0,0-24,0 24,0 0,0-25,25 26,24 24,-24 0,0 0,25 24,-26 26,1-50,0 50,-25-25,25-1,-25 26,0-25,25 24,-1 1,-24-25,0 49,0-24,0-25,0 49,0-49,0 49,0-24,0 24,0 1,0-51,0 51,0-1,0 1,0-1,0 1,0-1,0 25,0 0,0-74,0 50,0-1,0 0,0 1,-24-1,24 1,0 49,-50 25,50 24,-50 1,50-50,-49 25,49-75,0 25,0-74,-25 0,25 0,0-1,0 26,0-25,0 0,0 24,0-24,0 0,50 25,-50-26,0 1,24 25,26-25,-25 24,24-24,-24 0,0 0,0-25,0 0,-1 0,51 0,-1-25,1-25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6T08:29:19.19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2010 10145,'0'-25,"24"25,1 25,-25 0,50-25,-50-25,-50 50,1-25,49 50,0-26,0 1,-25 25,50-50,-1 0,1 0,25 0,-25-25</inkml:trace>
  <inkml:trace contextRef="#ctx0" brushRef="#br0" timeOffset="552.2807">2754 10120,'0'25,"0"25,0 24,0-49,0 49</inkml:trace>
  <inkml:trace contextRef="#ctx0" brushRef="#br0" timeOffset="1552.0296">2754 9947,'24'-25,"1"25,25 0,-1 74,-49-24,25 0,-25-1,0-24,0 0,50 24,-25-73,0-1,24-50,-49 26,0-26,25 50,0 1,0 98,-25-24,0-25,0 49,0-49,24 0,1-25,-25 49,0-24</inkml:trace>
  <inkml:trace contextRef="#ctx0" brushRef="#br0" timeOffset="2433.6023">3597 9996,'-50'0,"1"0,49 25,0 0,0 25,-25-26,25 1,0 25,0-25,0-1,0 1,0 25,0-25,0-1,0 26,25-50,0 0,24-25,1-24,-50-26,0 50,0 1,0-1,0 50,0-1,0 26,74-50,-49 0</inkml:trace>
  <inkml:trace contextRef="#ctx0" brushRef="#br0" timeOffset="2776.6845">3795 10145,'0'50,"0"-25,25 24,0-49</inkml:trace>
  <inkml:trace contextRef="#ctx0" brushRef="#br0" timeOffset="3192.1108">3870 10071,'-25'0,"0"0</inkml:trace>
  <inkml:trace contextRef="#ctx0" brushRef="#br0" timeOffset="3704.3398">3969 9823,'0'49,"0"-24,0 49,0-24,0-25,0 0,0 24,0 1,25-50,0 25,0 0,-1-25,1 0,25 0</inkml:trace>
  <inkml:trace contextRef="#ctx0" brushRef="#br0" timeOffset="4185.0552">4986 9748,'25'0,"-25"75,0-26,-50 26,25-26,1 51,-1-51,-25 26,50-51,0 26,0-100</inkml:trace>
  <inkml:trace contextRef="#ctx0" brushRef="#br0" timeOffset="4559.6207">5036 9723,'49'25,"-24"74,-25-24,50 24,-50-49,0 24,49-24,-49-25,0-1</inkml:trace>
  <inkml:trace contextRef="#ctx0" brushRef="#br0" timeOffset="4994.2429">4887 10170,'25'-25,"49"25,-49 0,0 0,49 0,-24 0,-25 0,-1 0,26 0,-25 0</inkml:trace>
  <inkml:trace contextRef="#ctx0" brushRef="#br0" timeOffset="5423.5983">5507 9947,'-50'24,"26"1,-1-25,25 50,0-25,0 0,0-1,-25-24,25 25,0 0,25-25,0 0,24 0,-24 0</inkml:trace>
  <inkml:trace contextRef="#ctx0" brushRef="#br0" timeOffset="5823.5599">5780 9872,'0'25,"0"25,-25-26,25 1,0 0,0 25,0-25,0-1,50-24,-26 0,1 0</inkml:trace>
  <inkml:trace contextRef="#ctx0" brushRef="#br0" timeOffset="6719.6844">6003 10096,'50'0,"-1"0,-49-25,50 0,-50 0,0 0,-50 25,25 0,1 0,24 25,-25 0,25 0,0 0,0-1,25-24,-1 0,1 0,0-24,25-26,-25 25,-1 0,1 25,25 25,-50 0,0 0,25 0,24-25,1 0,-1 0,51-25,-51-50,-24 75,0-25,0 1,-1 24,1 0,25 0,-25 0,24 0,-49 24,0 1,0 0</inkml:trace>
  <inkml:trace contextRef="#ctx0" brushRef="#br0" timeOffset="7199.4211">7541 9971,'25'0,"-25"50,0 25,-25-51,25 51,0-26,0-24,0 0,0 0</inkml:trace>
  <inkml:trace contextRef="#ctx0" brushRef="#br0" timeOffset="7760.3913">7541 9823,'0'-25,"0"-25,25 50,0 0,24 0,-24 0,0 0,24 0,-49 50,50-25,-50-1,0 26,0 0,-25-50,-49 24,49-24,-25 0,26 0,-26 25,25-25</inkml:trace>
  <inkml:trace contextRef="#ctx0" brushRef="#br0" timeOffset="8328.6019">7690 10046,'0'0,"25"0,24 0,-24 0,0 0,0 0,-25 50,49-1,1 1,-1-1,-49 1,25-50,-25 50,0-26,50-24,-25 0,-1-24,-24-26,50 25,-25 0,0 25,49-24,-74-1,25 25</inkml:trace>
  <inkml:trace contextRef="#ctx0" brushRef="#br0" timeOffset="8872.1461">8583 10170,'0'0,"-25"50,25-26,0 26,25-50,24 0,-49-25,25 0,-25 1,0-26,0 25,0 0,0-24,0 24</inkml:trace>
  <inkml:trace contextRef="#ctx0" brushRef="#br0" timeOffset="9239.8535">9054 9922</inkml:trace>
  <inkml:trace contextRef="#ctx0" brushRef="#br0" timeOffset="9584.8794">9054 10244,'50'-49,"-50"24,0 0,24 25</inkml:trace>
  <inkml:trace contextRef="#ctx0" brushRef="#br0" timeOffset="10032.1837">9649 9847,'0'50,"0"24,0-49,0 0,0 0,0 25,0-26</inkml:trace>
  <inkml:trace contextRef="#ctx0" brushRef="#br0" timeOffset="10503.9222">9501 9922,'0'-25,"0"0,74 0,-49 25,0 0,24 0,-24 0,-25-24,25 24</inkml:trace>
  <inkml:trace contextRef="#ctx0" brushRef="#br0" timeOffset="11137.9507">9575 10195,'0'25,"25"-25,0 0,-1 0,1-25,25 25,-25 0,-1 0,1 0,-25-25</inkml:trace>
  <inkml:trace contextRef="#ctx0" brushRef="#br0" timeOffset="11495.5919">9922 9897,'25'0,"-25"50,0-26,0 26,0-25,0 0,0 24,0-24</inkml:trace>
  <inkml:trace contextRef="#ctx0" brushRef="#br0" timeOffset="12376.4907">9997 9971,'24'0,"1"0,0 0,0 25,-25 0,25-25,-25 25,0 0,24 24,-24-24,0 0,0-50,0-24,50-1,-50 25,25 0,0 25,-1 0,1 0,25 0,-25 0,0 0,-1 0,1 0,-25 50,25-25,-25 0,0-1,0 26,0-25,25-25</inkml:trace>
  <inkml:trace contextRef="#ctx0" brushRef="#br0" timeOffset="12815.3457">11088 9699,'-50'24,"26"26,24-25,0 0,-50 74,0-25,50-49,-24 25,24-25,-25-1</inkml:trace>
  <inkml:trace contextRef="#ctx0" brushRef="#br0" timeOffset="13223.73">10989 9748,'25'0,"-25"25,0 25,24-26,-24 1,0 0,25 25,25 24,-50-49,0 0,0 0,25-25</inkml:trace>
  <inkml:trace contextRef="#ctx0" brushRef="#br0" timeOffset="13833.6225">11014 10096,'0'-25,"0"0,0 0,24 0,1 25,0-25,0 25,24 0,-24 0,0 0,0 0,24 0,-49-24</inkml:trace>
  <inkml:trace contextRef="#ctx0" brushRef="#br0" timeOffset="14215.8275">11361 9847,'0'75,"0"-26,0 51,0-75,0 49,0 0,0-49,0 25,0-25</inkml:trace>
  <inkml:trace contextRef="#ctx0" brushRef="#br0" timeOffset="14832.0541">11386 9823,'49'0,"-49"-25,25 0,25 25,-25 50,24-26,-49 1,0 25,0-25,0-1,-25 26,1-25,-26 0,0 0,1-1,24-24,0 0,0 50,-24-50,24 0</inkml:trace>
  <inkml:trace contextRef="#ctx0" brushRef="#br0" timeOffset="15216.0314">11783 10170,'0'50,"0"-26,0 26,0-25,-25 24,0-24,0-25,25 25</inkml:trace>
  <inkml:trace contextRef="#ctx0" brushRef="#br0" timeOffset="18352.2189">10170 10666,'0'50,"0"-26,0 51,0-1,0-24,0-25,0-1,0 26,0-25</inkml:trace>
  <inkml:trace contextRef="#ctx0" brushRef="#br0" timeOffset="19071.791">10121 10592,'24'0,"1"0,25 0,-25 0,-1 0,1 0,25 0,-50 49,50-24,-50 25,-50-26,25 1,-25-25,50 25,-49-25,-50 50,99-26,-25-24,-25 25,25-25,1 0,-1 25</inkml:trace>
  <inkml:trace contextRef="#ctx0" brushRef="#br0" timeOffset="19911.5808">10567 10666,'-25'0,"25"25,-24 0,24 24,-50-24,50 49,0-49,0 25,0-25,0-1,25-24,24 0,-24 0,0 0,0 0,24 0,-24 0,25-24,-50-1,25 0,-25 0,0 0,0 1,0-51,-25 50,0 25,0 0,-24 0,24 0,0 0,0 0,-24 0,24 0</inkml:trace>
  <inkml:trace contextRef="#ctx0" brushRef="#br0" timeOffset="20793.3004">10964 10641,'0'25,"0"25,0-26,0 51,0-50,0 24,0-24,0 0,25 0,-25-50</inkml:trace>
  <inkml:trace contextRef="#ctx0" brushRef="#br0" timeOffset="21407.6667">11063 10492,'50'0,"-25"0,-1 0,26 0,-25 0,-25 50,0-25,-25 0,0-25,0 24,-24-24,24 0,-49 0,-1 0,50 0,-24 25,24-25</inkml:trace>
  <inkml:trace contextRef="#ctx0" brushRef="#br0" timeOffset="37529.3064">1712 11906,'25'0,"49"0,-49 0,0 0,24 0,-24-25,0 25,0 0,24 0,-24 0,50 0,-51 0,51 0,-1 0,-49 0,49 0,-24 0,24-24,1 24,-1 0,-49 0,25-25,-26 25,1 0,0 0,25 0,24-50,-49 50,0 0,49 0,-49-25,0 25,0 0,49 0,-49 0,0 0,49-24,-49 24,24 0</inkml:trace>
  <inkml:trace contextRef="#ctx0" brushRef="#br0" timeOffset="38511.6743">3895 11683,'24'0,"26"0,25 0,-1 0,0 0,-24 0,0 0,-26 0,51-25,-26 25,-24-49,0 49,25 0,-26 0,1 0,25 0,-25 0,-1 0,1 0,25 0,-25 0,49 0,-49 0,0 0,24 0,-24 0,0 0,25 0,-26 0,51 0,-50 0,49 0,50 24,-50-24,26 25,-76-25,1 0,50 0,-51 0,26 0,-25 0,0 0,49 0,-49 0,24 0,1 0,0 0,-26 0,26 0,-25 0,0 0,0 0,24 0,-24 0,0 0,24 0</inkml:trace>
  <inkml:trace contextRef="#ctx0" brushRef="#br0" timeOffset="41967.3985">4986 12799,'75'0,"-1"0,-24 0,-26 0,51 0,-1 0,1 0,-51 0,26 0,-25 0,0 0,-1 0,26 0,-25 0,49 0,1 0,49 0,0 0,-50 0,-24 0,-25 0,-1 0,26 0,-25 0,0 0,24 0,1 0,-25 0,49 0,-49 0,0 0,24 0,-24 0</inkml:trace>
  <inkml:trace contextRef="#ctx0" brushRef="#br0" timeOffset="42687.6025">7070 12824,'49'0,"75"0,75 0,-50 0,-25 0,74 0,-74 0,25 0,-75 0,-49 0,0 0,25 0,-26 0,1 0</inkml:trace>
  <inkml:trace contextRef="#ctx0" brushRef="#br0" timeOffset="47919.7942">2977 13891,'0'-25,"0"0,25 0,49 25,-49 0,0 0,24-49,26 49,-50-25,-1 25,26 0,-25 0,0-25,-1 0,26 0,-25 25,0 0,24 0,-24 0,0 0,0 0,24 0,-24 0,0 0,24 0,26 0,-50 0,49 0,-49 0,49 0,1 0,-50 0,49 0,-24 0,24 0,-49 0,0 0,-1 0,26 0,24 25,-49-25,25 0,-1 0,26 0,-1 25,-24-25,-1 0,1 0,25 0,-1 0,0 0,-49 0,50 0,-1 0,0 0,-49 0,0 0,25 0,-1 0,-24 0,25 0,-26 0,1 0,25 0</inkml:trace>
  <inkml:trace contextRef="#ctx0" brushRef="#br0" timeOffset="49799.4998">7318 13891,'0'0,"124"0,74 0,-49 0,-25 0,-50 0,50 0,-49 0,24 0,-49-25,24 25,1 0,-1-25,0 25,-49 0</inkml:trace>
  <inkml:trace contextRef="#ctx0" brushRef="#br0" timeOffset="50559.9433">9972 13965,'124'0,"25"0,-75 0,75-25,0-24,24 49,-98-50,49 50,-50 0,25-25,-24 25,-50 0,-1 0,1 0,25 0,-25 0,-25-25</inkml:trace>
  <inkml:trace contextRef="#ctx0" brushRef="#br0" timeOffset="52079.6792">3696 14932,'75'-24,"123"24,1 0,-1 0,0 0,-123 0,49 0,0 0,25 0,-75 0,1 0,-26 0,-49-25,75 25,-51 0,26 0,-25 0</inkml:trace>
  <inkml:trace contextRef="#ctx0" brushRef="#br0" timeOffset="62839.3288">4986 15776,'25'0,"99"0,25 0,-25 0,25 0,-25 0,-50 0,0 0,1 0,-50 0,24 0,-24 0,0 0,0 0,24 0</inkml:trace>
  <inkml:trace contextRef="#ctx0" brushRef="#br0" timeOffset="63911.9323">7938 15553,'-25'0,"99"24,1-24,49 0,-25 0,0 0,25 0,25 0,-25 0,25 0,-75 50,1-50,-1 0,-49 0,25 25,-26-25,1 0,0 0,50 0,-26 0,-24 0,0 0,24 0</inkml:trace>
  <inkml:trace contextRef="#ctx0" brushRef="#br0" timeOffset="66631.5021">3622 16694,'124'0,"174"0,-125 0,-49 0,25 0,-50 0,25 24,-25-24,1 50,-26-50,25 25,-74-25,0 0</inkml:trace>
  <inkml:trace contextRef="#ctx0" brushRef="#br0" timeOffset="67223.4254">5904 16793,'49'0,"51"-25,49 25,-75 0,50 0,0 0,-50 0,-49 0,74-50,-49 26,0 24,-26 0,26 0,0 0,49-50,-74 50,49 0,-49 0,49 0,-24 0,-25 0</inkml:trace>
  <inkml:trace contextRef="#ctx0" brushRef="#br0" timeOffset="185735.5159">18033 4465,'0'0,"0"25,-49-25,24 24,0-24,-49 25,49-25,-25 50,26-50,-26 25,25 24,0-24,-24 0,-1 0,25 24,0-49,-49 50,49-25,-24-25,49 25,-25-1,0-24,0 50,-24-25,-1 0,25-1,-24 26,-1 0,25-26,0 51,-74 49,99-50,-49 1,24-1,0 0,0-24,0-25,25 24,0 26,0-50,0 24,0 1,0-25,0 49,0-24,0-25,0 49,0-49,0 49,0-24,0-25,25 49,0-49,25 49,49 1,-25-26,50-24,-74 0,24 0,1-25,-51 0,51 0,-26 0,1 0,0 0,-26 0,51 0,-50 0,24 0,-24 0,0 0,74 0,-74-50,49 25,-24-24,24 24,-49-25,25 25,-1-49,1 0,-25-75,24 74,1 1,-25-25,-25 0,25 24,-1-24,-24 24,50 26,-50-1,0-24,0-1,0 26,0-1,25 1,-25 24,0-25,0 25,0 1,-50-26,25-24,-24 49,49-25,0 25,0 1,-25 24</inkml:trace>
  <inkml:trace contextRef="#ctx0" brushRef="#br0" timeOffset="186439.9663">19323 5507,'-49'0,"-1"0,25 0,0 24,-49-24,49 25,0 0,1 25,-26-1,50 1,0-25,0 49,-50-49,50 25,0-26,0 1,25 25,25-50,-1 25,1-25,24 0,-49 0,50 0,-51 0,1 0,50 0,-51 0,1-50</inkml:trace>
  <inkml:trace contextRef="#ctx0" brushRef="#br0" timeOffset="188271.4751">19274 13965,'0'0,"-75"0,50 0,1 0,-26 0,25 0,0 0,-49 0,49 0,-49 0,-26 25,26-25,-25 25,49-1,-24 1,49-25,-74 50,74-50,-25 0,26 49,-26-24,25 25,25-25,0-1,-74 101,49-125,-25 49,50 1,-74 24,49 1,0-51,25 1,-24 0,24 25,0-1,-50 50,50-49,0 24,0 1,-25 24,25-25,0 1,0-50,0 49,0 1,0 49,0-50,0 0,0 1,50 74,-50-125,74 26,-24 24,24-24,25-25,-24-25,49 49,25 1,-75-50,50 0,75 0,-125 0,50 0,-50 0,26 0,-51-50,-24 50,74-49,-49 49,-50-25,49-49,1 24,0-24,-26-26,26 26,-25-25,49-25,-49 25,25 49,-50 0,25-49,-25 0,0 24,0 1,0 0,0-50,0-75,0 100,-75-75,25 50,-98-74,-1 99,25-25,-50 49,75 1,-50 49,50-25,0 26,49-1,25 25,-24 0,24 0</inkml:trace>
  <inkml:trace contextRef="#ctx0" brushRef="#br0" timeOffset="189087.8725">20712 15156,'-25'-25,"1"25,-1 0,-50 0,26 0,24 0,0 0,-24 0,-1 25,50-1,-50 1,50 0,-49 0,49 0,0 24,-25-24,25 0,0 49,-25-24,25-25,0 0,0-1,0 51,0-50,0 24,0-24,25 0,25-25,-1 25,1-25,24 0,-49 0,0 0,49 0,1 0,-1 0,-49 0,24 0,-24-50,25 25,-50 0,0 1</inkml:trace>
  <inkml:trace contextRef="#ctx0" brushRef="#br0" timeOffset="190601.1263">17066 16049,'0'0,"-74"-50,24 50,-24 0,-1 0,1 0,-1 0,1 0,24 0,-24 0,49 0,-49 0,24 0,25 25,-24-25,49 25,-25-25,-25 24,25-24,-24 50,-1-50,1 25,24 24,-50-49,26 75,24-50,-25-1,-24 26,49 0,0-50,0 25,-24 74,24-50,-25 26,50-26,-24 26,24-50,0 49,0 0,0-49,0 50,0-1,0 0,0-49,0 50,49 73,26-98,-1-50,-24 50,-1-1,26 51,-50-76,74 51,-74-26,24 1,50 0,-24 24,-1-49,-74 0,75-1,-51-24,51 0,-26 0,26 0,-50 0,99 0,-50 0,25 0,-74-24,50-51,-1 1,-74 49,50-74,-1 0,-49-75,25 99,25-98,-50 74,49-25,-49 74,50-74,-50 99,0-49,0-1,0 1,0 24,0-24,0 0,0-1,0 25,0-49,-25 74,0-24,25 24,-25-25,25 26,-49-1,-26-50,26 1,-26 24,51 26,-1-26,-25 25,25-24,1 49,-1 0,0 0,-25 0,26 0,-26 49,50-24</inkml:trace>
  <inkml:trace contextRef="#ctx0" brushRef="#br0" timeOffset="191281.3693">17959 16917,'-99'0,"24"0,1 0,-1 0,1 0,0 0,49 25,0-1,0 1,25 0,0 25,-49-26,49 1,-25 74,25-74,0 0,0 0,0 74,49-74,-49 24,50 1,24-25,-74 0,75 24,-26-49,1 0,-25 0,74 25,-49 0,-1-25,1-25,-25 25,74-25,-74 25,0 0,-1-24,-24-26</inkml:trace>
  <inkml:trace contextRef="#ctx0" brushRef="#br0" timeOffset="192968.3338">22895 6300,'-74'-24,"24"24,-24 99,-50-25,99 1,-74 24,49-25,0 50,-24-24,24-1,26-50,-26 51,50-26,0 0,0 1,0-26,0-24,0 0,0 0,0 24,0-24,0 25,0-25,25-25,-25 24,25 26,-1-25,26 0,-25-25,74 24,-49 1,-26 0,26 25,-25-26,49 26,-24-25,-25-25,-1 50,26-50,-25 0,49 0,-49 24,25-24,-26 0,1 0,25 0,-25 0,0 0,-1 0,1 0,25 0,49-24,-99-1,74 0,-24 0,0-49,-26 49,26-25,-25 25,24-99,-24 0,0 25,-25-25,50-25,-50-49,0 49,0 25,49-25,-49 25,0 99,-25-74,1 50,-1 24,-25-25,1 50,49-25,-50 25,25 0,0 0,1-24</inkml:trace>
  <inkml:trace contextRef="#ctx0" brushRef="#br0" timeOffset="193519.9423">24284 5978,'-49'0,"-26"50,26 24,24-24,0 24,-25 25,50-24,0-1,0 25,0-24,0 24,0-50,0 26,25-50,25-25,24 0,1 0,-51 0,51 0,-50-25,-1-25,26 50</inkml:trace>
  <inkml:trace contextRef="#ctx0" brushRef="#br0" timeOffset="194496.8282">23714 8409,'0'0,"-100"99,26 0,-25-24,0 24,49-50,-49 100,49-49,50 24,-25-50,-24 75,49-25,0 25,0 49,0 1,0-1,0 0,25 1,24 49,50-75,-74 1,50-50,24-49,-25 24,-24-50,123 51,-98-1,-1-50,75 51,0-76,0 1,-50 0,0-25,-24 0,-1 0,-24 0,49 0,-74-74,-1 24,100-74,-99 50,0-26,0-24,-25 0,49 50,-49-125,0 51,0-51,0 75,0-25,-74-24,0-1,-1 100,50-50,-24 74,-50-99,99 124,-50-24,25 24,0-25,1 1,-51-1,50 1,-24-26,-1 26,1 24,-1 0,50-25,-25 26,25-26</inkml:trace>
  <inkml:trace contextRef="#ctx0" brushRef="#br0" timeOffset="194888.3993">24532 8235,'0'0,"-74"99,24-24,1 24,24 50,25-75,0 1,0-1,0-49,0 99,0-74,49-26,26 1,-26 0,26-25,-1 0,1 0,-51 0,1 0,50 0,-51-74</inkml:trace>
  <inkml:trace contextRef="#ctx0" brushRef="#br0" timeOffset="195799.4722">23738 11162,'0'0,"-124"0,25 75,-74-26,49 26,-50 24,75-25,-1 75,1-50,74-24,-24 49,49-25,-50-25,50 50,0-49,0 49,0-50,0 75,0-75,0 75,75-50,24 1,-74-26,74 25,0 1,50 24,-75-100,26 26,-51 0,50-26,1-24,24 25,-25 0,-74-25,99 0,-75 0,26 0,-26 0,26-74,-50 24,49-99,0 50,50-124,-74 24,0 50,-1 1,-49 24,0-25,0 25,0 0,0-50,-124 75,75 49,-1-24,25 74,-24 0,-1-25,0 0,26 25,-1 0,-25 0,25 0</inkml:trace>
  <inkml:trace contextRef="#ctx0" brushRef="#br0" timeOffset="196552.4499">24607 14139,'-50'0,"25"0,-49 0,-1 0,26 49,-26 26,51-51,-1 26,-50 0,51-25,-1 24,0 1,25 24,0-49,0 25,0-26,25-24,0 25,24 0,50-25,50-50,-50-24,-49 49,74-24,-50 49,-49-50,25 50,-1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6T08:38:40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14561 8161,'0'25,"0"24,-50-24,25-25,-24 25,24-25,0 0,0 0,-24 49,-1-24,25-25,0 25,1 25,-1-50,25 24,-25 1,25 0,-25-25,25 25,0 0,-49 24,49-24,0 0,0 0,0 24,0-24,0 0,0 24,0-24,0 0,0 0,24 0,51-25,-26 0,75 49,-49-49,-1 25,1 25,-26-25,-24-25,50 49,-51-49,1 0,50 0,-1 0,0 0,1 25,-1-25,1 0,-26 0,26 0,-51 0,51 0,-1 0,-49 0,0 0,49 0,-24 0,-25 0,49 0,-49 0,25 0,-26 0,1 0,0 0,25 0,-26 0,1 0,25 0,-50-25,25 25,24-25,-49 1,0-1,50 0,-50 0,0-25,25 26,-1-1,-24 0,0 0,25-24,-25 24,0 0,0 0,50-74,-50 49,25 50,-25-49,0 24,0 0,-25-24,0-1,0 0,25 26,-25-26,1 25,-1 25,-25 0,25-49,1 49,-51 0,1 0,-75-25,-50 25,175 0,-51 0,50 0,-24 0,24 0,0 0,-49 0,49 0,-74 0,49 0,1 0,24 0,0 0,-49 0,24 0,25 0,-49 0,49 0,-25 49,-49-49,99 25,-74-25,49 0,-25 0,-24 0,49 0,0 0,0 0,-24 0,24 0,0 0,0 0,-24 0,24 25,0-25,0 25,1 0,-1-1</inkml:trace>
  <inkml:trace contextRef="#ctx0" brushRef="#br0" timeOffset="797.774">14189 8508,'-25'0,"-99"0,-99 124,-1-124,-73 50,24-50,25 0,74 0,75 0,24 0,51 0</inkml:trace>
  <inkml:trace contextRef="#ctx0" brushRef="#br0" timeOffset="1407.6489">10691 8409,'0'0,"-74"0,74 25,0 49,-50 25,50-24,-25-1,25-49,0 49,0-49,0 25,0-26,0-73,0-26</inkml:trace>
  <inkml:trace contextRef="#ctx0" brushRef="#br0" timeOffset="2109.8674">10790 8434,'0'0,"50"0,-25 0,49 0,1 0,-51 0,26 0,-25 0,-25 24,25-24,-25 25,0 0,0 0,24 0,-24-1,0 26,0-25,0-149,50 25,0 74,-26 0,26-49,-25 74,-25-25,25 25,0 0,-1 0,1 74,0-24,-25-1,0 26,0-1,0-49,0 0,0 24,0-24,0 0,0 0</inkml:trace>
  <inkml:trace contextRef="#ctx0" brushRef="#br0" timeOffset="2438.9451">11832 8285,'0'74,"0"1,0-1,0 0,0 1,-25 24,25-74,0 0,0-1,-24-24</inkml:trace>
  <inkml:trace contextRef="#ctx0" brushRef="#br0" timeOffset="3077.267">11956 8210,'0'0,"25"-24,0 24,0 0,24 0,-24 0,-25 49,0-24,0 0,0 24,0 1,-25-50,0 25,1 0,73 24,1-49,-50 25,25-25,-1 50,-24-26,0 1,0 25,0-25,0-1,0 1,0 0,-24 0,-26-25,0 0,26 0,-1 0,-25 0,25 0</inkml:trace>
  <inkml:trace contextRef="#ctx0" brushRef="#br0" timeOffset="3550.0825">12576 8434,'-49'24,"49"1,0 25,0-25,0-1,25 26,-1-50,26 0,-25-74,0-1,-25 50,0-49,0 49,0-24,0 24</inkml:trace>
  <inkml:trace contextRef="#ctx0" brushRef="#br0" timeOffset="3909.734">13395 8235,'-25'50,"0"-1,-24-24,24 0,25 25,0-26,-25 1</inkml:trace>
  <inkml:trace contextRef="#ctx0" brushRef="#br0" timeOffset="4213.9855">13172 8260,'0'25,"0"24,24 1,1-50,0 50,-25-26,25 1,-25 0,0 0,25 24</inkml:trace>
  <inkml:trace contextRef="#ctx0" brushRef="#br0" timeOffset="15214.0511">15975 7739,'0'25,"0"0,0 49,24-74,-24 25,0 24,0-24,0 0,0 0</inkml:trace>
  <inkml:trace contextRef="#ctx0" brushRef="#br0" timeOffset="16182.1016">15727 7689,'0'25,"0"0,0 0,0 24,0-24,0 25,0-1,0-24,0 0,0 25,0-25</inkml:trace>
  <inkml:trace contextRef="#ctx0" brushRef="#br0" timeOffset="16934.1282">15478 7714,'-24'25,"24"25,0 24,0-24,0-1,0-24,0 0,0 25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6T08:53:35.99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2084 7317,'25'0,"0"0,49 0,-74 25,25 0,-25 0,25 24,-25-24,49 0,-49 25,50-50,-25 0,49-75,50-49,25-74,-50 99,124-25,-99 49,-24 1,-1 24,-50 50,-24-25</inkml:trace>
  <inkml:trace contextRef="#ctx0" brushRef="#br0" timeOffset="25856.2094">1886 5135,'0'24,"0"51,0-50,49 49,-24-49,0 99,0-75,-1-24,1 25,0-25,-25 24,25-49,24 25,-24-25,50 0,24-74,0-26,0 1,0-50,-24 75,24-25,-74 49,49-24,-24 24,-25 25,0-24,49 49</inkml:trace>
  <inkml:trace contextRef="#ctx0" brushRef="#br0" timeOffset="27047.405">5333 4986,'50'0,"24"0,50 0,0 0,-49 0,49 0,25 0,-25 0,-50 0,1 0,-51 0,26 0</inkml:trace>
  <inkml:trace contextRef="#ctx0" brushRef="#br0" timeOffset="30472.1762">3919 6300,'0'0,"100"-24,-75 24,49 0,-49 0,-25-25,25 25,49 0,-49 0,49 0,-24 0,49 0,50 0,-25 0,0 0,50 0,49 0,-25 0,-49 0,49-50,1 50,-50-49,-25 49,-50-25,-24 0,-1 25,1 0,-25 0,24 0,-24-25,74 25,50 0,-50-25</inkml:trace>
  <inkml:trace contextRef="#ctx0" brushRef="#br0" timeOffset="31279.5657">9352 5879,'74'-25,"50"25,-49 0,49 0,-50 25,124-25,-24 0,0 0,24 0,-49 0,25 0,-50 0,24 0,-24 0,-49 0,-1 0,50 0,-74 0,24 0,-49 0,0 0,49 0,-24-25,74 25,-99 0,49 0,-49-25,25 25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6T08:33:11.00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7070 12030,'-25'0,"0"0,-25 25,50 25,0-26,25 26,0-25,25-25,-1 25,-49 0,0-1,0 26,0-25,-25 0,1 24,-1-49,-25 50,50-25,-25-25,1 0,24 24,-50-24,25 0,0-24</inkml:trace>
  <inkml:trace contextRef="#ctx0" brushRef="#br0" timeOffset="486.9808">7243 12080,'0'0,"0"74,0-49,50 50,-50-51,0 51,0-26,0-24,0 0</inkml:trace>
  <inkml:trace contextRef="#ctx0" brushRef="#br0" timeOffset="1206.5909">7367 12080,'0'0,"25"0,0 0,0 25,0-1,-25 26,0-25,0 0,0 0,0 24,0-74,0-49,49 49,1-49,-50 24,49 50,-24 0,0 0,0 0,0 0,-1 25,-24 0,50 49,-50-49,0 0,0 0,25 24,-25-24,0 0</inkml:trace>
  <inkml:trace contextRef="#ctx0" brushRef="#br0" timeOffset="1535.5039">8037 12055,'0'74,"0"1,0-1,0-24,0-25,0 49,0-49</inkml:trace>
  <inkml:trace contextRef="#ctx0" brushRef="#br0" timeOffset="2071.085">7665 12229,'50'-50,"-26"25,1 0,0 1,0 24,0 0,24 0,-24 0,0 0,0 0,-1 0,26 0,24 0,-49 0,0 0,50 0,-51 0</inkml:trace>
  <inkml:trace contextRef="#ctx0" brushRef="#br0" timeOffset="2439.1094">8434 12105,'0'49,"0"1,0 24,0-49,0 50,0-26,0-24,25-25,0 25</inkml:trace>
  <inkml:trace contextRef="#ctx0" brushRef="#br0" timeOffset="2951.3273">8459 12030,'0'0,"0"-25,25 25,-1 0,-24-24,50 24,-25 0,0 0,-1 0,26 0,-50 24,0 1,0 25,0-25,0-1,-50 26,26-25,-1 0,0 0</inkml:trace>
  <inkml:trace contextRef="#ctx0" brushRef="#br0" timeOffset="3463.843">9228 11832,'0'0,"0"25,0 99,0-50,0 0,0-49,0 25,0-25,0 0,0-100</inkml:trace>
  <inkml:trace contextRef="#ctx0" brushRef="#br0" timeOffset="4039.3037">9203 11658,'0'-49,"25"49,-25-25,49 25,-24-25,0 25,25 0,-26 0,1 0,0 0,25 0,-50 25,0 0,0 24,-25 1,0-25,-25-1,-24 26,-1-50,51 50,-1-26,-50 1,51 0,-1 0</inkml:trace>
  <inkml:trace contextRef="#ctx0" brushRef="#br0" timeOffset="4641.6608">9277 11931,'50'0,"-25"0,0 0,24 0,1 25,-25 24,-1-49,-24 25,50 50,-50-51,0 1,0 25,0-25,0 0,0-1,0-48,25-51,24-24,-24 49,0 1,0 24,-25-25,25 25,-1 1,1 24</inkml:trace>
  <inkml:trace contextRef="#ctx0" brushRef="#br0" timeOffset="5279.0621">9947 11782,'25'0,"-25"25,-25 0,25 0,0-1,0 26,25-25,-25 0,49-1,26-24,-1 0,-49 0,25-24,-50-26,49 25,-49 0,0-24,-49 24,-1 25</inkml:trace>
  <inkml:trace contextRef="#ctx0" brushRef="#br0" timeOffset="6478.6176">10369 11658,'0'50,"0"24,0-49,0 0,0 24,0-24,25 0,-1-25,51 0,-50 0,-1 0,51 0,-75-50,25 26,-25-1,0 0,24 25,-24-50,0 26,0 73,0-24,0 0,0 24,0-24,0 0,25 25,0-50,0 24,0-24,49 0,-24 0,-1-24,1-51,-50 1,25-1,24 26,-49 24,0 99,0-49,0 25,25-75,-25 0,25 0,0 1,-1 24,26 0,-25 74</inkml:trace>
  <inkml:trace contextRef="#ctx0" brushRef="#br0" timeOffset="25430.7997">6995 12700,'0'-50,"25"50,0-24,24-1,26 0,-50-25,49 26,50 24,-25-50,-24 50,24-50,0 50,-24 0,-26 0,26-24,-51 24,1 0,25 0,-1-50</inkml:trace>
  <inkml:trace contextRef="#ctx0" brushRef="#br0" timeOffset="26311.4768">8508 12378,'25'0,"50"0,-51 0,51 0,-26-25,26 25,-1 0,-24-25,49 25,-74 0,24-50,-24 50,25-24,-25 24,49-25,-49 0,74 25,-74-25,25 25,-1 0,-24 0,49 0,-49 0,0 0,25 0,-26 0,1-25,50 25,-51 0,1 0,50 0,-26-49,-24 49,0 0,49 0,-74-25,25 25,25 0,-1-25,1 25</inkml:trace>
  <inkml:trace contextRef="#ctx0" brushRef="#br0" timeOffset="29927.8317">13593 11609,'-49'0,"-1"0,50 24,-25-24,0 50,25-25,-24-25,24 25,0-1,49-24,-24 0,0 0,0 0,0 0,-1 25,1 0,-25 0,50 0,-50-1,0 1,0 0,-25 25,-25-26,-24-24,49-24,0 24</inkml:trace>
  <inkml:trace contextRef="#ctx0" brushRef="#br0" timeOffset="31024.8275">13668 11708,'0'0,"0"25,0 24,0 26,0-26,25-49,-25 50,0-25,0-75,0 25,-25-74,25 74,0-49,0 49,0 0,0-24,0 24,0 0,0-25,25 75,-1 0,-24 0,0 0,0 24,25 1,-25-1,0-24,0 25,50-125,-25 51,-1-26,-24 25,25 25,0 0,25 0,-50 50,49 49,-49-74,0 49,0-49,0 0,25 0</inkml:trace>
  <inkml:trace contextRef="#ctx0" brushRef="#br0" timeOffset="31342.9713">14114 11584,'0'0,"0"74,0 1,0-51,-25 76,25-76,0 1</inkml:trace>
  <inkml:trace contextRef="#ctx0" brushRef="#br0" timeOffset="31807.7005">13941 11658,'0'-74,"0"49,0 0,0 0,24 1,26-1,-25 25,24-25,1-25</inkml:trace>
  <inkml:trace contextRef="#ctx0" brushRef="#br0" timeOffset="32231.1622">14337 11410,'50'99,"-50"-24,0-1,25 1,-25-1,0-49,0 0</inkml:trace>
  <inkml:trace contextRef="#ctx0" brushRef="#br0" timeOffset="32800.2072">14313 11385,'0'0,"0"-24,0-51,24 50,26 25,-50-24,25 24,0 0,-1 0,1 0,25 0,-25 0,24 0,-49 24,0 1,0 0,0 49,0-49,-24-25,24 25,-25-25,0 0,25 25</inkml:trace>
  <inkml:trace contextRef="#ctx0" brushRef="#br0" timeOffset="33350.7962">15131 10988,'0'0,"25"100,-25-51,0 75,0-49,50-1,-50 1,0-51,0 26,0 0,0-26</inkml:trace>
  <inkml:trace contextRef="#ctx0" brushRef="#br0" timeOffset="34327.5695">15206 11137,'0'0,"0"-25,24-24,1 49,0-25,0-25,24 50,-24 0,0 0,25 0,-26 0,1 0,0 0,49 25,-74 25,0-25,0-1,0 1,-24 50,-1-75,0 25,0-25,0 0,1 0,24 24,-25 1,-25-25,25 50,1-50,-26 0,0 0</inkml:trace>
  <inkml:trace contextRef="#ctx0" brushRef="#br0" timeOffset="34975.6199">15379 11286,'25'0,"0"0,49 0,-24 50,-50-25,0 24,49 1,-49-25,0-100,0 26,0 24,0-50,0 51,0-26,0 25,0 0,0 0,25 25</inkml:trace>
  <inkml:trace contextRef="#ctx0" brushRef="#br0" timeOffset="35695.3283">15826 11013,'0'25,"0"0,-25 74,25-74,0 0,0 0,0 24,25-49,0 0,24 0,-49-25,0 1,0-1,0-25,0 25,0 0,0-24,-25 49,1 0,24 25</inkml:trace>
  <inkml:trace contextRef="#ctx0" brushRef="#br0" timeOffset="36206.9309">16074 10939,'0'25,"-25"49,25-49,0 0,0 24,0-24,0 0,0 25,0-26,0 1,25 0,24-25,-24 0,0-50,0 26,49-1</inkml:trace>
  <inkml:trace contextRef="#ctx0" brushRef="#br0" timeOffset="37062.94">16396 10889,'0'0,"-25"0,1 0,-51 25,75 25,0-1,-25-49,25 50,0-25,0-1,0 1,0 0,25-25,0 0,25 0,-1-25,-24-24,-25-26,0 1,0 49,25 25,-25-25,0 0</inkml:trace>
  <inkml:trace contextRef="#ctx0" brushRef="#br0" timeOffset="37799.0035">16446 10864,'0'25,"-25"50,0-51,0-24,25 50,0 0,-24-50,24 49,0-24,0 0,24 25,1-50,0 0,25 49,-26-49,26 0,0-49,-50-1,74 25</inkml:trace>
  <inkml:trace contextRef="#ctx0" brushRef="#br0" timeOffset="38455.0469">16868 10815,'-50'0,"25"49,25-24,0 0,-49 25,49-26,0 1,0 0,24-25,1 0,50 0,-26 25,-49 0,0-1,0 1,0 0,0 0,-49 0,24-25,0 0</inkml:trace>
  <inkml:trace contextRef="#ctx0" brushRef="#br0" timeOffset="39152.765">17215 10740,'0'0,"-25"0,0 0,-74 25,99 0,-25 25,25-26,0 1,0 0,0 25,0-26,50-24,-1 0,-24 0,0 25,-25 0,25-25,24 0,-24 0,0 0,-25 25,25 0,-25-1,-25 1,25 0,-74-25,-1 0,1 0,49 0,-49 0,24 0,-24 0</inkml:trace>
  <inkml:trace contextRef="#ctx0" brushRef="#br0" timeOffset="41079.3915">1216 16694,'124'-50,"74"50,-74-50,100 50,-150-24,100-1,-75 0,25 25,-25-50,25 50,-99 0,49 0,-49 0,0-24</inkml:trace>
  <inkml:trace contextRef="#ctx0" brushRef="#br0" timeOffset="42671.4537">21531 16173,'0'-25,"74"25,-24 0,-50-25,74 25,-24-25,24-24,25 24,-74-25,25 25,49-24,-74 49,49 0,26-50,-1 25,-74 25,24 0,1-24,-25-1,49 25,-49 0,0 0,24-25</inkml:trace>
  <inkml:trace contextRef="#ctx0" brushRef="#br0" timeOffset="48311.1668">2803 4713,'0'0,"25"0,0 49,24-49,1 0,25 0,-26 25,26-25,-1 0,-49 0,49 50,-24-50,24 0,-49 0,49 0,1 0,-50 0,49 0,-24-25,-26 25,1 0,50 0,-26 0,51-25,-26 25,25-74,-24 74,-1 0,0 0,50 0,-99 0,50 0,-1 0,0 0,1-50,-1 50,1 0,-1 0,25 0,1 0,-51 0,26 0,-1 0,0 0,1 0,-50 0,49 0</inkml:trace>
  <inkml:trace contextRef="#ctx0" brushRef="#br0" timeOffset="49439.2985">6276 4688,'25'0,"99"0,25 0,-50 0,0 0,25 0,-50 0,-24 0,-25 0,0 0,-1 0,-24 25</inkml:trace>
  <inkml:trace contextRef="#ctx0" brushRef="#br0" timeOffset="56238.6752">2803 5730,'25'-25,"0"25,49 0,-24-50,24 50,1-24,-50 24,99-50,-100 50,26-25,-25 25,0 0,49 0,0 0,-24 0,49-25,-49 1,49 24,-49 0,24 0,1 0,-1 0,0 0,-24 0,0 0,24 0,0 0,1-50,74 50,-50 0,-74-25</inkml:trace>
  <inkml:trace contextRef="#ctx0" brushRef="#br0" timeOffset="73144.7334">4490 3101,'-50'0,"26"0,-1 0,-50 24,51 1,24 50,0-26,0-24,0 49,0-49,0 25,24-50,1 0,0 0,25 0,-26 0,1 0,0 0,0 0,0-25,24 0,-24-74,-25 74,0-24,50-1,-50 25,0 0,24-24,-48 49,24 49,0-24,0 0,0 25,0-26,0 26,0-25,24 0,26-1,-50 1,50-25,-50-25,49-49,-49 24,25 1,0-1</inkml:trace>
  <inkml:trace contextRef="#ctx0" brushRef="#br0" timeOffset="73519.7199">4936 2729,'0'24,"0"51,0-1,0-49,0 49,0-49,0 25,-49-25,49-1,0 26,0-25,0 0,25-25</inkml:trace>
  <inkml:trace contextRef="#ctx0" brushRef="#br0" timeOffset="73839.8634">5110 3101,'0'0,"0"24,0 51,0-26,0-24,0 0,0 0,0 24</inkml:trace>
  <inkml:trace contextRef="#ctx0" brushRef="#br0" timeOffset="74272.7184">5160 2952,'25'0,"-1"-25,1 0</inkml:trace>
  <inkml:trace contextRef="#ctx0" brushRef="#br0" timeOffset="74832.3174">5631 3026,'-50'0,"26"0,-1 0,-25 0,50 25,0 25,50-50,-25 0,-1 0,1 0</inkml:trace>
  <inkml:trace contextRef="#ctx0" brushRef="#br0" timeOffset="75375.4316">5904 3026,'25'-25,"-1"1,1 24,-25-25,0 0,0 0,-25 50,25 0,0 24,-24-49,24 25,0 0,0 0,0 24,0-24,0 0,49-25,-24 0,0 0,24 0</inkml:trace>
  <inkml:trace contextRef="#ctx0" brushRef="#br0" timeOffset="76623.168">5433 3101,'0'0,"-25"0,-25 0,50 24,-25-24,25 25,0 0,0 0,0 24,0-24,25 0,0-25,0 0,24 25,-24-25,50 0,-51 0,1 0,0 0,25 0,-26 0</inkml:trace>
  <inkml:trace contextRef="#ctx0" brushRef="#br0" timeOffset="77696.3305">7194 3051,'0'-25,"-25"25,-25 0,50 25,-25 0,1 0,24-1,-25-24,0 25,25 0,0 0,0 24,0-24,0 0,0 25,0-26,25-24,49 0,-49 0,50 0,-51-49,-24 24,25 0,0 25</inkml:trace>
  <inkml:trace contextRef="#ctx0" brushRef="#br0" timeOffset="78585.5194">7243 3125,'25'25,"-25"25,0-25,0-1,0 1,25-25,-25 25,0 0,50-25,-26 0,1 0,0 0,25 0,-1-25,-49 0,0-24</inkml:trace>
  <inkml:trace contextRef="#ctx0" brushRef="#br0" timeOffset="79815.1264">7243 2853,'-49'-25,"24"25,-25 0,25 0,1 0,-1 0,0 0,0 25,-24-1,24 26,25-25,-50 0,50 24,0-24,-25 25,25-1,-49-24,49 0,0 49,0-24,0-25,0-1,0 1,0 25,0-25,0-1,25-24,-25 25,24 0,76 25,-76-50,51 0,-26 0,1 0,-25 0,25 24,-26-24,1 0,0 0,25 0,-26 0,1 0,25 0,-25-24,-1-1,-24 0,25 0,-25-24,0 24,25-25,0 25,-25 1,0-1,0 0,0-25,0 26,0-1,0-50,0 26,0 24,0 0,0 0,-25 1,0-1,-24 0,-26 0,50 0,1 25,-1-24,-25 24,25 0,1 0,-26 0</inkml:trace>
  <inkml:trace contextRef="#ctx0" brushRef="#br0" timeOffset="80441.0359">8186 3076,'0'0,"-25"0,0 0,-24 0,24 0,-25 0,50 25,-25 24,25-24,0 25,0-26,0 1,25-25,0 0,0 0,0 0,24 0,1 0</inkml:trace>
  <inkml:trace contextRef="#ctx0" brushRef="#br0" timeOffset="81671.4417">8211 3249,'49'0,"1"-49,-50 24,0 0,25-24,24 24,-24-25,-25 25,0 1,0-1,0 0,25 25,0 0,24 0,-24 0,-25 25,0 0,0-1,0 26,-25-25,25 0,0 24,0-24,25-25,50 0,-51 0,1 0,50 0,-51 0,-24-25,25 0,25 25,-50-24,0-1,25 0,-25 0,-25 25,0 25,25 0,0 24,0-24,0 0,0 25,25-50,0 0,-1 0,26 0,-25 0,0 0,-1 0,1 0,0-25,-25 0,25 0,-25 0</inkml:trace>
  <inkml:trace contextRef="#ctx0" brushRef="#br0" timeOffset="82010.0411">9128 3051,'0'50,"0"24,0-24,0 24,0 0,0 1,0-1,0 1,0-51,0 26,0-25,0-75</inkml:trace>
  <inkml:trace contextRef="#ctx0" brushRef="#br0" timeOffset="82710.8242">9153 3051,'0'-25,"0"-24,25 49,-25-25,25 0,0 0,-1 25,1 0,-25 50,25-25,-25-1,0 1,0 0,0 0,0 24,0-24,0 0,0 25,0-1,-25-49,0 0,-24 0,24 0,0 0,0 0,-24 0</inkml:trace>
  <inkml:trace contextRef="#ctx0" brushRef="#br0" timeOffset="83518.8977">9600 3150,'25'0,"-1"0,1 0,-25-25,50 1,-25 24,-25-25,0 0,0 0,0 0,0-49,-25 74,0 0,-25 0,50 25,0 24,-49-24,49 0,0 0,-25 0,25-1,0 1,0 0,0 25,0-26,25 26,24-50,-24 0,0 0,0 0,24 0,1 0,-25 0,0-25</inkml:trace>
  <inkml:trace contextRef="#ctx0" brushRef="#br0" timeOffset="84231.0031">10046 2902,'0'0,"-25"0,1 0,-1 0,0 0,25 25,-25-25,25 25,0 0,0-1,25-24,0 0,0 0,-1 0,-24 25,0 0,25-25,-25 50,0-26,0 26,-25-50,1 0,-26 50,25-50,0 0</inkml:trace>
  <inkml:trace contextRef="#ctx0" brushRef="#br0" timeOffset="84831.398">10269 3101,'50'0</inkml:trace>
  <inkml:trace contextRef="#ctx0" brushRef="#br0" timeOffset="85702.8671">10766 3026,'0'50,"0"-25,0-1,0 51,0-50,0-50,0-50,0 26,0-26,0 51,0-1,0 0,0-25,0 26,0-1,0-25,0-24,24 24,1 50,0-50,0 50,0 0,-1 0,1 0,-25 25,0 0</inkml:trace>
  <inkml:trace contextRef="#ctx0" brushRef="#br0" timeOffset="86246.9144">10691 2927,'75'25,"-1"-25,-49 0,49 0,-49 0,25 0,-26 0</inkml:trace>
  <inkml:trace contextRef="#ctx0" brushRef="#br0" timeOffset="87304.969">11014 3101,'24'24,"1"-24,0 0,0 0,49-74,-74 24,0 26,0-26,0 25,0 0,-99 1,74 24,0 0,-49 24,74 1,0 25,25-50,49 49,-24-49,-25 0,49 0,-24 0,-1 0,1 0,-25 0,-25 50,0-25,0 24,-25-24,25 0,0 0,25-25,0 0,49 0,-49 0,49 0,-24 0,24 0,1-25,-51 0</inkml:trace>
  <inkml:trace contextRef="#ctx0" brushRef="#br0" timeOffset="93175.1496">8459 2977,'25'-25,"-1"0,1 0,-25 0,25-24,-25 24,0 0,0 0,0 1,-25 24,25 24,0 1,0 0,0 25,-49-26,49 1,0 0,-50 0,25-25,25 25</inkml:trace>
  <inkml:trace contextRef="#ctx0" brushRef="#br0" timeOffset="95903.5621">4961 3200,'0'74,"0"-24,0-25,0-1,0 1,0 25</inkml:trace>
  <inkml:trace contextRef="#ctx0" brushRef="#br0" timeOffset="131751.1695">4093 18355,'25'0,"25"0,-26 0,-24 25,0 25,0-25,0-1,0 1,0 50,0-26,0-24,0-99,0 24,50 25,-50 0,0-24,0 24,25 0,-25 0,25-24,-1 49,-24-25,25 25,0-25,-25 0,25 25,-25-49,25 24,-25 0,24 0,26 25,-50 25,0 25,0-25,0-1,25 26,-25-25,0 0,0 24,0-24,0 0,0 0,25-50,-1 25,-24-50,25 25,-25 1,25-26,0 0,0 26,-1 48,-24 1,0 25,0-25,0-1,0 51,0-50,0 24,0-24,0 0,0 25,0-26</inkml:trace>
  <inkml:trace contextRef="#ctx0" brushRef="#br0" timeOffset="132694.9844">5135 18132,'-25'25,"-24"0,-1 0,25 24,25-24,-25 0,25 0,-49 24,49-24,0 0,49-25,1 0,24 25,-49-25,0 0,25 0,-26 0,1 0,0 24,-25 1,0 0,0 25,0-25,0-1,-25-24,0 25,1-50</inkml:trace>
  <inkml:trace contextRef="#ctx0" brushRef="#br0" timeOffset="133576.2005">5829 18107,'25'0,"-25"50,0-25,0 24,0-24,0 0,0 25,0-26,0 1,25 0,25-25,-1 0,-24 0,0 0,24 0,1-25,-50-24,0 24,0 0,0 0,0-49,0 24,0 25,0 1,-50-51,26 75,-1 0,0 0,-25 0,1 0,49 25,-25-25,0 25,50 24,0-49,49 50,-24-50,24 0</inkml:trace>
  <inkml:trace contextRef="#ctx0" brushRef="#br0" timeOffset="134287.0089">6549 18083,'0'24,"0"51,0-26,-50 1,50-25,0 0,0-1,0 1,0-74,0-26,0 1,0-1,0 26,0-1,0 25,0-49,0 49,0-24,0-26,0 50,25 25,0 0,0-24,-25-1,49 25,-49 25,25-1,-25 26,0-25,0 0</inkml:trace>
  <inkml:trace contextRef="#ctx0" brushRef="#br0" timeOffset="134774.9318">6276 18157,'50'0,"24"0,0 0,1 0,-1 0,1 0,-1 0,-49 0</inkml:trace>
  <inkml:trace contextRef="#ctx0" brushRef="#br0" timeOffset="136735.0936">7516 18132,'-25'0,"-24"0,-1 0,25 0,25 25,-24 0,24 0,-25-1,25 1,0 0,0 0,0 0,0 24,0-24,0 0,0 0,49-25,-24 0,-25-25,50-25</inkml:trace>
  <inkml:trace contextRef="#ctx0" brushRef="#br0" timeOffset="138584.2746">7640 18331,'0'-50,"0"25,0-49,0 49,50-49,-50 24,0 25,0 0,0 1,25 48,-1-24,1 0,25 0,-25 0,-1 0,1 0,25 0,-50 50,0-25,0 0,0 74,-25-50,25 1,-25-50,0 25,25 0,0-1,25-24,0 0,25 0,-26 0,1 0,25 0,-25-24,-1 24,-24-25,25 0,-25-25,25 50,-25-74,0 49,0 0,0 1,0-26,-25 50,0 0,-24 0,49 25,0 0,-25 24,0-24,25 0,0 0,0 24,0-24,0 0,0 0,25-25,0 0,24 0,-24 0,25 0,-25-25,0 0,-1 25,26-25,-25 25,-25-25,0 1</inkml:trace>
  <inkml:trace contextRef="#ctx0" brushRef="#br0" timeOffset="139033.1458">8484 18008,'0'25,"0"49,0 1,0-1,0 1,0-1,0-24,0 24,0-24,0-1,0 26,0-50,0-1,0 26,0-100,0 1,0 24</inkml:trace>
  <inkml:trace contextRef="#ctx0" brushRef="#br0" timeOffset="139616.585">8533 18083,'0'0,"25"0,0-25,24 25,-24 0,0 0,0 25,-25-1,0 1,-25 25,0-25,-24 24,24-49,0 0,0 0,-24 0,24 0,50 0</inkml:trace>
  <inkml:trace contextRef="#ctx0" brushRef="#br0" timeOffset="140374.829">8806 18231,'50'0,"-26"0,1-49,0 24,-25 0,0 0,0 1,-25 24,0 0,-24 0,-1 0,50 24,0 1,0 25,0-25,0-1,0 1,0 25,0-25,0 24,99 50,-74-99,0 0,0 0,0 0,24 0,-24 0,0 0,0 0,24 0,-24 0</inkml:trace>
  <inkml:trace contextRef="#ctx0" brushRef="#br0" timeOffset="141119.8689">9401 18008,'-74'0,"74"25,0 0,0 0,0-1,0 1,25-25,0 25,-1-25,26 0,-50 25,25-25,-25 25,-50-25,-24 0,-1 0,1 0,49 0,0 0</inkml:trace>
  <inkml:trace contextRef="#ctx0" brushRef="#br0" timeOffset="141712.9437">9873 18281,'24'-25,"-48"25,-1 25,25-50,0 0</inkml:trace>
  <inkml:trace contextRef="#ctx0" brushRef="#br0" timeOffset="142446.9809">10269 18107,'25'25,"-25"25,0-1,0 1,0-25,0 0,0 24,0-24,0-99,0-50,0 49,0-24,0-75,0 150,0-26,0 25,0 0,0-24,50 49,-25 0,0 0,-1 0,51 25,-75-1,0 51</inkml:trace>
  <inkml:trace contextRef="#ctx0" brushRef="#br0" timeOffset="142943.6839">10269 18033,'25'0,"25"0,-25 0</inkml:trace>
  <inkml:trace contextRef="#ctx0" brushRef="#br0" timeOffset="143856.2452">10468 18529,'0'0,"25"0,0-50,24 26,-49-1,25-25,0 25,24-24,-49-26,0 1,0 49,0-49,0 49,0 0,0 0,-24 25,-1 0,0 75,25-50,25-1,0-24,-1 0,26 0,-25 0,0 0,24 0,-24 0,0 50,-25 24,-25 26,25-76,0 1,0 50,0-51,25 1,0-25,49 0,-74-49</inkml:trace>
  <inkml:trace contextRef="#ctx0" brushRef="#br0" timeOffset="146223.9263">8285 3770,'-25'0,"25"-24,25 24,50-25,-1 25,-49 0,24 0,1 0,-25 0,24 0,-24 0,25 0,-25 0,-1 0,26 0,-25-50,0 50,24 0,26 0,-51 0,1 0,0 0,25-25,-26 25,1 0,25 0,24 0,-49-49,0 49,25 0,24 0,-49 0,49 0,-49-25,49 25,-49 0,25-25,-25 25,-1 0,51 0,-50 0,24 0,26 0,-51 0,1 0,0 0,25 0,-26 0,1 0,25 0,24-50,-49 50,0 0,0 0,24 0,-24 0,74-24,-49 24,0 0,-26 0,51 0,-50 0,-1 0,26 0,-25 0,0 0,49 0,-24 0,24-50,-49 50,49 0,1 0,-1 0,1 0,-51 0,51 0,-1 0,-24 0,49-25,-74 25,49 0,-24 0,24 0,1 0,-51 0,76 0,-76 0,1 0,0 0</inkml:trace>
  <inkml:trace contextRef="#ctx0" brushRef="#br0" timeOffset="156711.4583">11882 2803,'0'-50,"0"-24,0 49,0-49,0-1,25-49,24-25,1 1,49-26,-99 75,99 0,-24 24,-26 25,1 1,-1-1,51-49,-51 49,75-74,-24 25,-26 50,50-125,-74 149,-26 0</inkml:trace>
  <inkml:trace contextRef="#ctx0" brushRef="#br0" timeOffset="157358.5543">12750 744,'74'0,"-24"0,24 0,1 0,-1 0,-49 0,0-25,24 25,-24 0,0-24,0 24,-25 49,0 75,0-49,0-51,0 51,0-26,0-24,0 0,0 25,0-26</inkml:trace>
  <inkml:trace contextRef="#ctx0" brushRef="#br0" timeOffset="158552.4411">14089 744,'0'0,"-49"0,-50 0,49 0,0 50,1-25,-1-1,25 26,1 0,-1 24,25 0,0-24,0-25,0 0,0-1,49 26,-24-25,0-25,49 0,1 0,-50 0,24-50,-49-24,50-1,-50 1,0 0,0 49,0-50,0 1,0 0,0-1,0 50,0-24,0 24,0 0,0-25,0-24,0 49,0 0,0 1,0-1,0 50,0 49,0-49,0 99,0-74,0 24,0-49,0 49,0 1,0-51,0 1,0 25,0-25,0-1,25-24,-1 25,1-25,0 0,0 0,24 0,-24 0,0 0,25 0,24 0,-49 0</inkml:trace>
  <inkml:trace contextRef="#ctx0" brushRef="#br0" timeOffset="159142.8859">14710 670,'-25'-25,"-25"25,25 50,25-26,-24 51,-1-26,25 1,0 24,0-49,-25 25,25-25,25-25,0 0,-1 0,26 0,0-25,-50 0,0 0,0-24,0 24,0-50,0 51,0-26,0 0,-25 50,0 0,-25 0,26 0,-1 0</inkml:trace>
  <inkml:trace contextRef="#ctx0" brushRef="#br0" timeOffset="160192.7146">14809 645,'25'0,"49"0,-74 50,25-1,-25 26,0-51,0 1,0 25,0-25,0-1,0-73,0 24,0-49,0-1,0 50,25-24,-25 24,99-74,-99 74,49 25,-24 0,25 0,-1 50,-49 24,25-24,-25 24,25-24,0-1,-25 1,0-25,0-100,25 1,-25 24,49-49,-49 74,0-24,25 24,0 0,24 0,-49 0,25 0,25 25,-25 0,-1 0,1 25,-25 25,0 24,25-24,-25-25,0 0,50 24,-50 1,25-25,24-25,26 0,-51 0</inkml:trace>
  <inkml:trace contextRef="#ctx0" brushRef="#br0" timeOffset="160895.3428">16371 521,'-49'-25,"24"25,-25 0,26 0,-1 0,-50 0,51 99,24-49,0-25,0 0,0-1,0 26,49-50,-24 0,25 0,-50-50,0-24,49 24,-49-24,0 49,0 75,0-25,0-1,0 26,0-25,0 0,50-25,-25 0,-1 0</inkml:trace>
  <inkml:trace contextRef="#ctx0" brushRef="#br0" timeOffset="161312.259">16619 372,'0'149,"0"-124,0 49,0-49,0 0,25 49,0-74,-25 25,50-25,-1-50</inkml:trace>
  <inkml:trace contextRef="#ctx0" brushRef="#br0" timeOffset="161791.1027">16619 174,'0'-25,"-24"25,-1 0</inkml:trace>
  <inkml:trace contextRef="#ctx0" brushRef="#br0" timeOffset="163023.8703">16917 298,'25'24,"-25"1,0 0,0 25,0-26,25 51,-25-1,0-49,0 25,0-25,0-1,0-98,49 24,-49 26,0-51,0 1,25-1,-25 50,75-99,-51 75,1 24,-25 0,0 0,25 25,-25-24,50 24,-1 49,-49-24,25 0,-25 49,0-24,0 24,50-49,-50 0,0 24,0 26,24-50,-24 0,0-1,25 1,0 25,0-50,24 0,26 0,-50 0,49 0,-49 0,25 0,24-25,-49-49,24 24</inkml:trace>
  <inkml:trace contextRef="#ctx0" brushRef="#br0" timeOffset="164407.7981">18455 298,'25'0,"24"0,-24 24,-25 51,0-50,0 24,0-24,0 0,25 0,0-50,-25-50,25 26,-25 24,0-25,49 1,-49-1,25 25,-25 1,0-26,25 50,0-25,-1 25,1 0,0 50,-25-25,0 24,0-24,0 0,50 24,-50-24,0 0,0 0,0 0,25-1,24 1,-24-25,49 0,1 0,-1-49</inkml:trace>
  <inkml:trace contextRef="#ctx0" brushRef="#br0" timeOffset="165039.6543">19546 25,'-49'25,"-1"49,25 0,25-24,0 24,-24-74,24 50,0-25,0 24,0-24,0 0,0 0,24-25,-24-75,50 1,-50 24,25 1,-25-26,0 26,0 74,0 24,0 50,49-24,-24-26,-25-24,25 0,25 25,-26-25,1-1,50-24,-51 25,1-25,25 0,49 0,-99-74,0 49</inkml:trace>
  <inkml:trace contextRef="#ctx0" brushRef="#br0" timeOffset="165943.7375">20018 298,'0'74,"0"-24,0-26,0 1,0 25,0-25,0 0,0-50,0-50,25 50,-1 25,1 25,0 25,0-25,-25 24,49 26,-49-50,25 24,-25-24,25-25,0 0,0-50,-25-24,0 49,49-74,-24 74,-25 0,25 0,-25 50,0 50,0-1,0-49,0 25,0-26,49 26,1-50,-25 0,24 0,1-50,0 26</inkml:trace>
  <inkml:trace contextRef="#ctx0" brushRef="#br0" timeOffset="166478.9901">20787 571,'24'-50,"51"-25,-50 51,-25-76,0 125,0 0,0 25,0-26,0 26,0 25,0-51,-50 1,75 0,25-25,24 0,-49 0,24-50,-24 26,0-1,0 0,0 0,24-25,-24 26</inkml:trace>
  <inkml:trace contextRef="#ctx0" brushRef="#br0" timeOffset="172079.8301">22523 3249,'0'-24,"-25"-1,0 25,-24 0,-1 0,1 25,49-1,-25 26,25 0,0 24,0-49,0 0,0-1,25 51,-1-75,1 0,25 0,-25 0,-1 0,26 0,-25-50,0 25,-1-49,26 0,-50-1,0 125,0 74,0-50,0 50,0-49,0-1,0-49,0 49,0-49,0 25,-25-50,-24 0,24-25,25 0,0 0,0 1,0-1,0-50,0 26,49-26,-49 50</inkml:trace>
  <inkml:trace contextRef="#ctx0" brushRef="#br0" timeOffset="172840.0839">22721 3373,'0'50,"0"24,50 1,-50-50,0-1,0 26,25-149,24 24,-49 1,25 49,-25-24,50 24,-25 0,-1 25,-24 25,50 49,-50-24,0 24,0 1,0-51,0 1,0 0,0-75,50-24,-50 49,49-74</inkml:trace>
  <inkml:trace contextRef="#ctx0" brushRef="#br0" timeOffset="173087.4209">23168 3324,'25'0,"-25"25,0-1,25 26,-25-25,0 0,24-1,1-24,0 0,25 0,-26 0,1 0,0 0,99 0</inkml:trace>
  <inkml:trace contextRef="#ctx0" brushRef="#br0" timeOffset="173711.6797">23639 3299,'0'0,"-49"0,24 0,-25 50,50-1,-25-49,25 25,0 0,0 0,0 24,0-24,25 0,50-25,-1-25,-49 25,-25-74,0 49,25 25,-25-25,0 50,0 0,0 24,49-49,-24 0,0 0,0 0,-1-25</inkml:trace>
  <inkml:trace contextRef="#ctx0" brushRef="#br0" timeOffset="174016.5509">23887 3200,'0'49,"0"26,0-50,0 49,0-49,25 24,0-24,0 0,-25 0,49-25,-24 0,0 0,49-25,-74-25</inkml:trace>
  <inkml:trace contextRef="#ctx0" brushRef="#br0" timeOffset="174415.3803">23962 3026,'-25'0,"25"25,-50-25</inkml:trace>
  <inkml:trace contextRef="#ctx0" brushRef="#br0" timeOffset="174888.1168">24160 2778,'0'75,"0"-1,0 50,0-50,0 1,0-1,0 1,0-51,0 1,0 25,25-50,25 0,-1 0,-24 0</inkml:trace>
  <inkml:trace contextRef="#ctx0" brushRef="#br0" timeOffset="175135.4551">24359 3398,'0'-25</inkml:trace>
  <inkml:trace contextRef="#ctx0" brushRef="#br0" timeOffset="175648.7924">24631 2927,'0'0,"-49"0,24 0,0 0,0 0,1 50,24-26,-50 26,50-25,50 0,-50-1,74-24,-49 0,49 0,-74-24,25-1,0 25,0-25,-25 0,0 0,24 25,-24-24</inkml:trace>
  <inkml:trace contextRef="#ctx0" brushRef="#br0" timeOffset="176175.3358">24780 2853,'0'49,"0"1,0-25,0-1,25 1,0 0,24-25,-24 0,0 0,0 0,-25-25,0 0,0 1,0-1,-25 0,0 25</inkml:trace>
  <inkml:trace contextRef="#ctx0" brushRef="#br0" timeOffset="177112.3628">25003 2803,'0'25,"0"0,0 49,0-49,0 24,0-24,0-50,0 1,0-1,25 25,-25 25,0-1,50 76,-50-26,0-24,0-1,0-24,49-75,-49 26,25-51,-25 1,50 24,-50 25,0-24,25 24,-25 0,25 25,-25 25,24 99,1-74,-25-26,0 1,25 50,-25-26,25-49,0 0,-1 0</inkml:trace>
  <inkml:trace contextRef="#ctx0" brushRef="#br0" timeOffset="179095.0967">22225 4291,'25'0,"25"50,-50-25,0 24,0-24,25 0,-1-25,-24 25,25-25,-25 24,25-24,25 0,-26 0,51-24,-50 24,-1-50,1 25,25 0,-50-24,0-1,0-24,0 123,0-24,0 50,0-1,0 0,0 1,0 49,0-50,0 50,0-99,0 25,0-25,-25 24,0-49,0 0,25-25</inkml:trace>
  <inkml:trace contextRef="#ctx0" brushRef="#br0" timeOffset="179824.6439">23218 4415,'0'0,"-75"0,26 0,24 0,0 0,0 25,25 0,0 0,0-1,0 26,0-75,0 0,25-24,0 24,-25-25,25 50,-1 25,-24 0,25 0,0-25,0 0,49 0,-24 0,-25 0,24 0</inkml:trace>
  <inkml:trace contextRef="#ctx0" brushRef="#br0" timeOffset="180328.402">23466 4068,'0'0,"0"74,0 1,0-1,0 1,0-51,0 51,0-50,0-1,0 26,24-50,1 0,0 0,-25-25,25 25,24 0,-24 0,0 0,0 0,24 0,-24 0,0 0,49 0</inkml:trace>
  <inkml:trace contextRef="#ctx0" brushRef="#br0" timeOffset="180872.4859">23986 4142,'0'0,"0"50,0-25,0 0,-49 74,49-74,0-1,0 1,25-25,-1 0,51-49,-75 24,0 0,0-25,0 26,0-1,25 25,24 99,-24-25,74 1,-74-1,0-49,0-25,24 0,-24 0,25-74,-50-1,0-49,49 50,-49-1</inkml:trace>
  <inkml:trace contextRef="#ctx0" brushRef="#br0" timeOffset="181302.9278">24706 4366,'49'0,"-24"0,0 0,-25-25</inkml:trace>
  <inkml:trace contextRef="#ctx0" brushRef="#br0" timeOffset="181769.4193">24309 5283,'0'0,"-74"0,-1 0,26 50,-1 24,50-49,0 25,0-25,0-1,25-24,0 0,-1 0,51 0,-26 0,1-24,-25-26,-25-24</inkml:trace>
  <inkml:trace contextRef="#ctx0" brushRef="#br0" timeOffset="182192.6177">24433 4961,'-50'50,"26"-1,24 26,0-26,0-24,0 0,0 0,24-25,-24-50,0 0,0 26,0-51,0 50,0-24,0 24,0 0,0 50,0 25</inkml:trace>
  <inkml:trace contextRef="#ctx0" brushRef="#br0" timeOffset="182966.5487">24656 5011,'0'24,"0"26,0 24,0-49,0 0,0 0,25 0,-25-50,0-50,50 1,-50 49,0-24,24 24,1 0,0 25,0 0,0 50,24-26,-49 1,25 25,-25-25,0-75,0-24,50-1,-1 26,-24 49,0 0,24 49,-49-24,25 74,50 25,-75-99,0 49,0 1,0-50,0 24,0-24,0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6T08:50:00.14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943 11658,'-74'0,"24"0,25 0,-49 0,-1 0,50 50,1-25,-26-1,25 26,25-25,0 0,0-1,0 26,0 0,0-1,0-24,0 0,0 24,0-24,0 0,-25 0,1-25,-51 0,50 0,-24 0,24 0,0 0,25-25</inkml:trace>
  <inkml:trace contextRef="#ctx0" brushRef="#br0" timeOffset="480.7127">695 12005,'0'25,"0"99,-50-74,25 24,1 26,-1-76,0 26,25 0,0-100</inkml:trace>
  <inkml:trace contextRef="#ctx0" brushRef="#br0" timeOffset="983.936">744 11981,'50'0,"25"0,-51 0,51 0,-50 0,24 0,-49 49,0 1,0-25,0-1,-25 1,1-25,-76 50,1-50,49 0,-24 0,49 0,0 0,-24 0</inkml:trace>
  <inkml:trace contextRef="#ctx0" brushRef="#br0" timeOffset="1904.9058">1092 12179,'25'0,"24"0,-24 0,49 0,-49 0,0-25,0 0,-25-24,0 24,-25 25,0 0,-24 0,-1 25,25 0,25-1,-49 51,49-50,0 24,0 1,24-50,26 0,-25 0,0 0,24 0,-24 0,0 0,0 0,24 0</inkml:trace>
  <inkml:trace contextRef="#ctx0" brushRef="#br0" timeOffset="2328.6521">1563 12154,'0'0,"-25"-25,-24 25,-1 0,25 25,25 0,0 25,0-25,25-1,0-24,-25 25,25-25</inkml:trace>
  <inkml:trace contextRef="#ctx0" brushRef="#br0" timeOffset="2647.8424">1687 12105,'0'24,"0"1,0 25,50-50,-26 0</inkml:trace>
  <inkml:trace contextRef="#ctx0" brushRef="#br0" timeOffset="3039.6164">1886 12005,'0'-24,"0"-1,-25 25,0 0,25-50,0 25</inkml:trace>
  <inkml:trace contextRef="#ctx0" brushRef="#br0" timeOffset="4024.7198">2034 12055,'0'-25,"-74"25,74 25,-50 0,26 0,-1 49,0-74,25 25,0 25,0-26,0 1,0 0,25-25,24-25,-49 0,0 50,25 0,25 25,-25-50,-1-25,1 0,25-25,-50 26</inkml:trace>
  <inkml:trace contextRef="#ctx0" brushRef="#br0" timeOffset="4600.4416">2208 11708,'0'49,"0"26,0-50,-25 49,25 0,0-49,0 50,0-26,0-24,0 0,0 0,0 24,25-49</inkml:trace>
  <inkml:trace contextRef="#ctx0" brushRef="#br0" timeOffset="4935.5172">2307 12105,'0'49,"0"-24,0 0,0 25,25-50,0 0</inkml:trace>
  <inkml:trace contextRef="#ctx0" brushRef="#br0" timeOffset="5215.768">2431 11857</inkml:trace>
  <inkml:trace contextRef="#ctx0" brushRef="#br0" timeOffset="7399.7754">2481 12030,'0'25,"49"-25,1 25,-25-25,24 0,-24 0,0 0,0 25,-25-1,0 1,0 0,0 25,-50-25,1 24,49-24,-25 0,50 0,-1-25,26 0,0 0,-50-25,24 25,1-25,25 25,-50-50,25 26,-25-1,0 0,0-25,0 75,-25-25,0 25,25 0,0 0,0-1,25-24,0 0,-25 25,49 0,-24-25,0 0,0 0,0 0,-1 0,1 0,0 0,25-25,-26 25,26-25,-25 1,-25-1,-25-50,-25 75,26 0,-1 50,0-25,25 0,0 24,-50-24,50 0,0 24,0-24,0 0,25-25,25 0,-1 0,-49-50,25 26,-25-1,50-50,-50 1,25 24,-25 25,0 1,0-26,0 25,0 0,24 25,26-24,-50-26,0 25,0 0,0 125,0-26,0-49,0 0,0 49,0-24,0-25,0 49,0-49,0 0,0 24,0-24,0 0,25-25</inkml:trace>
  <inkml:trace contextRef="#ctx0" brushRef="#br0" timeOffset="8377.726">769 12948,'25'0,"0"0,0 0,49 0,1 0,-26 0,26 0,-51 0,1-25,0 25,-25-25,-25 25,0 0,-24 0,-1 25,25 50,-24-1,24 0,25 1,-25-50,25 24,0-24,0 0,0 25,0-26,0 1,0 0,0 0,0 0,50-25,-25 0,49 0,-49 0,49 0,1-50,-51 25,-24 0</inkml:trace>
  <inkml:trace contextRef="#ctx0" brushRef="#br0" timeOffset="8632.0451">1340 13146,'74'-24,"1"-26,-51 50,1 0,0-25,0-24</inkml:trace>
  <inkml:trace contextRef="#ctx0" brushRef="#br0" timeOffset="9519.3048">1637 12948,'0'50,"50"24,-50-49,0 49,0-49,0 25,25-25,-25-1,0-48,49-26,-49-25,0 51,0-1,0 0,25-25,-25 26,0-1,25 0,0-25,25 1,-26 49,1 0,25 0,-1 25,-49 24,0 26,0-51,0 1,0 0,0 25,0-26,0-48,0-26,0-24,25 74,-25-25,0-25,25 50,-25-25,25 25,-25 25,0 0,0 0,25 0,-25-1,24 1,1-25</inkml:trace>
  <inkml:trace contextRef="#ctx0" brushRef="#br0" timeOffset="10185.0288">2481 12849,'-25'0,"0"0,-24 0,49 25,-50 49,50-49,0 0,0 24,-25-24,25 0,0 0,25-25,0 0,0 0,24 0,-24-50,-25 0,0 26,0-1,25 0,0 25,-25 25,24 24,-24-24,25 25,0-50,0 0,24 0,-49-25,0-49</inkml:trace>
  <inkml:trace contextRef="#ctx0" brushRef="#br0" timeOffset="10472.3612">2729 12750,'0'24,"0"26,0 0,-50-1,50-24,0 25,0-26,0 1,0 0,25-25,0 0</inkml:trace>
  <inkml:trace contextRef="#ctx0" brushRef="#br0" timeOffset="10871.2947">2729 12576,'0'0,"25"0,-1 0,-24 50,25-50,-25 49,-25-49,25-25,0 1</inkml:trace>
  <inkml:trace contextRef="#ctx0" brushRef="#br0" timeOffset="11375.9318">2902 12601,'0'49,"0"-24,0 50,0-1,0-24,-24 24,24-49,0 0,0 24</inkml:trace>
  <inkml:trace contextRef="#ctx0" brushRef="#br0" timeOffset="12519.7238">3696 12626,'-49'0,"49"24,-25 51,25-26,0-24,-25 74,0-74,25 0,0 0,25 0,25-25,-26 0,1 0,0 0,25 0,-26-25,26 0</inkml:trace>
  <inkml:trace contextRef="#ctx0" brushRef="#br0" timeOffset="12952.5662">3895 12204,'-25'0,"25"50,0 74,-25-25,25-25,0 1,0-51,0 51,0-50,0-1,0 26,0 0</inkml:trace>
  <inkml:trace contextRef="#ctx0" brushRef="#br0" timeOffset="13295.3817">4044 12626,'0'24,"0"1,0 25,0-25,0-1,0 26</inkml:trace>
  <inkml:trace contextRef="#ctx0" brushRef="#br0" timeOffset="13631.8033">3944 12378</inkml:trace>
  <inkml:trace contextRef="#ctx0" brushRef="#br0" timeOffset="14687.0716">4217 12551,'0'-25,"50"-24,-50 24,25-25,-25 26,0-1,-50 74,50-24,0 0,0 25,-25-1,25 1,0-1,25-49,0 25,0-25,-1 0,26 0,-25 0,0 0,24 0,-24 0,0 0,0 0,24 0,1-25</inkml:trace>
  <inkml:trace contextRef="#ctx0" brushRef="#br0" timeOffset="15351.8854">4639 12328,'0'25,"0"49,0-49,0 25,0-26,49-73,-24-50,0 49,0 50,24 0,1 0,-50 25,0 24,0-24,0 0,0 25,25-26,-25 1,25 0,-1-25</inkml:trace>
  <inkml:trace contextRef="#ctx0" brushRef="#br0" timeOffset="15743.6517">5061 12129,'0'0,"0"75,0-1,0-24,0 24,0 1,0-1,24-24,-24-25,0 24,25-24,0 0,0-25,0 0,24 0,1 0,-25-50,-25 25,24-24</inkml:trace>
  <inkml:trace contextRef="#ctx0" brushRef="#br0" timeOffset="16127.6183">4837 12402,'75'0,"-51"0,1 0,0 0,50 0</inkml:trace>
  <inkml:trace contextRef="#ctx0" brushRef="#br0" timeOffset="20695.2401">4936 13444,'75'0,"-25"25,24-25,-49 25,49-25,-49 0,74 49,-74-49,49 25,1-25,-1 50,1-50,-26 0,26 25,-51-25,1 49,25-49,-1 25,1-25,0 0,-1 0,-49 25,25-25,25 25,-1-1,26 1,-26-25,1 25,-50 0,50-25,-26 0,1 0,0 0,0 49,0-49,-1 25,1-25,25 0,-25 0,-25 25,49 0,1-25,-25 25,-1-25,1 0,0 0,0 0,0 24,-1 1,1-25,0 0,0 25,0-25</inkml:trace>
  <inkml:trace contextRef="#ctx0" brushRef="#br0" timeOffset="21303.2245">6822 13717,'0'-25,"24"25,1 0,25 50,-25-50,-25 25,0-1,24 26,1-50,0 50,0-26,0 26,-1-25,1 0,-25-1,0 26,-49 0,-26-1,26-24,-1 0,-24 24,49-24,-74 25</inkml:trace>
  <inkml:trace contextRef="#ctx0" brushRef="#br0" timeOffset="22495.4563">5284 12948,'-50'0,"50"25,0 49,0-24,-49-25,49-1,24-24,26 0,-25 0,24 0,-24 25,-25 0,0 0,25-25,-25 25,0 0,0-1,-25-24,0 0,1 0</inkml:trace>
  <inkml:trace contextRef="#ctx0" brushRef="#br0" timeOffset="22999.6898">5433 13072,'49'74,"-49"-24,0-25,0 0,0 24,0-24,25 0</inkml:trace>
  <inkml:trace contextRef="#ctx0" brushRef="#br0" timeOffset="23871.8639">5457 12973,'50'0,"-25"0,0 0,24 0,-24 0,25 0,-26 25,-24 24,25 1,0-50,0 49,-25-24,0 0,25-75,-25 26,24-26,1 25,0 0,0 25,0 0,-1 0,26 0,-50 25,0 0,50 0,-50 49,0-24,0-25,0 0,0-1</inkml:trace>
  <inkml:trace contextRef="#ctx0" brushRef="#br0" timeOffset="24247.9306">6102 12948,'0'25,"0"0,0-1,0 1,0 25,0 24,0-49,0 0,25 0,-25 24</inkml:trace>
  <inkml:trace contextRef="#ctx0" brushRef="#br0" timeOffset="24735.5507">5953 12849,'50'0,"-25"25,0-25,49 0,-24 0,-25 0,-1 0,26 0</inkml:trace>
  <inkml:trace contextRef="#ctx0" brushRef="#br0" timeOffset="25159.4389">6326 12923,'0'75,"24"-26,1 1,-25-25,0 49,0-24,0-25,0-1,0 26</inkml:trace>
  <inkml:trace contextRef="#ctx0" brushRef="#br0" timeOffset="25839.1258">6425 12948,'25'-50,"-1"26,26 24,-50-25,25 0,0 25,-1 0,26 0,-25 0,24 25,-49 24,0-24,0 0,0 0,-49 49,-26-49,1-25,49 0,0 0,1 25</inkml:trace>
  <inkml:trace contextRef="#ctx0" brushRef="#br0" timeOffset="62823.9708">10294 14610,'25'0,"50"0,-26 0,50 0,-49 0,24 0,-49-50,25 50,-25-24,123 24,-98-25,24 25,-49 0,25 0,-1 0,-24 0,50 0,-51 0,51 0,-50 0,24 0,-24 0,50 0,-51 0,26 0,24 0,-49 0,74 0,1 0,24 0,49 0,-74 0,75 0,0 0,-50 0,-50 0,-49 0,25 0,-26 0,1 0,25 0,-1 0,26 0,-50 0,24 0,1 0,-1 0,-24 25,0-25,25 0,-26 0,1 49,25-49,74 0,-99 0,0 0,-1 0,-24 25,50-25,24 0</inkml:trace>
  <inkml:trace contextRef="#ctx0" brushRef="#br0" timeOffset="63848.8448">13271 14312,'25'0,"-1"25,26 0,-25 25,24-26,-49 1,100-25,-100 25,49 0,-49 0,50-1,-50 1,50-25,-50 25,0 25,0-26,-25 26,-50 24,75-24,-24-50,-1 50,-25-26,50 1,-25-25,25 25,-25-25,-24-25</inkml:trace>
  <inkml:trace contextRef="#ctx0" brushRef="#br0" timeOffset="64729.5068">11187 13667,'-25'0,"-99"0,75 0,-1 0,1 0,-1 25,25 0,-24 25,24 24,25-49,-25 24,0 26,25-50,0-1,0 1,0 0,50-25,24 25,-24-25,-25 0,-1 25,-24-1,0 1,0 50,-49-75,49 49,-75 1,-49-50,50 0,49 25,-24-25,-26 0,50 0,1 0,-1 0,0 0</inkml:trace>
  <inkml:trace contextRef="#ctx0" brushRef="#br0" timeOffset="65153.5232">11063 13915,'0'25,"0"0,0 0,0 0,0 74,0-74,-49-1,49 26,0-25,0 0,0-1,-50-48</inkml:trace>
  <inkml:trace contextRef="#ctx0" brushRef="#br0" timeOffset="65848.6532">11063 13866,'50'0,"-1"25,-24-1,-25 1,50 25,-50-25,0-1,0 26,0 0,25-50,-25 24,0-48,0-1,24-50,1-24,0 50,0 24,0-50,0 75,24 0,-24 0,25 50,-50-25,0 0,0 24,0-24,0 0,24 0,1-25</inkml:trace>
  <inkml:trace contextRef="#ctx0" brushRef="#br0" timeOffset="66191.7981">11807 13543,'0'25,"0"0,0 99,0-99,0 49,0-24,0-1,0 1,0 24,0-24,0 0,0-1</inkml:trace>
  <inkml:trace contextRef="#ctx0" brushRef="#br0" timeOffset="66727.9601">11659 13767,'0'-25,"0"0,0-25,0 26,0-26,49 0,1 26,24 24,-49 0,-25 24,0 1,25 0</inkml:trace>
  <inkml:trace contextRef="#ctx0" brushRef="#br0" timeOffset="67095.9766">12080 13692,'0'0,"0"75,0-51,0 26,0 24,0-49,0 0,0 0,0 24,0-24,0 0</inkml:trace>
  <inkml:trace contextRef="#ctx0" brushRef="#br0" timeOffset="67687.4319">12204 13568,'0'-25,"25"1,0 24,-25-25,25 25,24 0,-24 0,0 0,24 0,-49 25,0-1,0 1,0 25,0-25,0-1,0 1,0 0,-24 49,-51-74,50 0,25 25,-49 0,24-25,0 0,0 0</inkml:trace>
  <inkml:trace contextRef="#ctx0" brushRef="#br0" timeOffset="72904.6324">348 16743,'0'50,"0"24,0 25,0 25,0-99,0 0,0 0,0 24,0-24,0 0,0 0,0 24,0-123,0 24,0 1,24 24,1 0,25 0,-25 1,-1 24,1 0,25 0,-25 0,-1 0,1 0,0 24,-25 1,0 25,0-25,0-1,0 1,0 25,-25-50,-49 0,49 49,0-49,-74 25,74-25,0 0,1 0,-1 0,50-74</inkml:trace>
  <inkml:trace contextRef="#ctx0" brushRef="#br0" timeOffset="73535.8835">819 16991,'25'25,"0"49,-25-24,49 24,-49-49,25-50,25-74,-50 25,24 74,1-25,0-25,0 50</inkml:trace>
  <inkml:trace contextRef="#ctx0" brushRef="#br0" timeOffset="74176.1647">1166 16966,'0'25,"0"0,0 25,0 24,0-49,0 0,0-1,0 26,25 0,0-50,24 24,-24-24,0 0,25 0,-26 0,26-24,-50-1,25-50,0 75,-25-24,0-26,-25 25,-25 25,25 0,1 0</inkml:trace>
  <inkml:trace contextRef="#ctx0" brushRef="#br0" timeOffset="74887.4359">1588 16991,'0'-25,"-25"50,25 25,0-25,0-1,0 26,0-25,25 0,0-25,-1 0,26 0,0-50,-26-49,1 49,-25 1,0 24,50 50,-50-1,25 26,0-25,-1 0,1-75,-25-24,0-50,0 74,0 0,0 26</inkml:trace>
  <inkml:trace contextRef="#ctx0" brushRef="#br0" timeOffset="75471.8727">2382 16694,'-50'24,"0"1,50 25,0-25,0-1,0 26,0-25,0 0,25-1,124 26,-124-25,49 24,-24-49,-25 25,-1 25,-24-25,0 24,0-24,0 0,-24 0,-26-25,-24 0,-1 0,50 0,1 0,-1 0,25-25</inkml:trace>
  <inkml:trace contextRef="#ctx0" brushRef="#br0" timeOffset="76081.3164">2754 17041,'24'0,"1"0,0 0,25 0,-50-50,0 25,0 1,0-1,0 50,0 24,0-24,0 0,0 24,0-24,0 0,24 0,1-25,0 0,25 0,-25 0,74 0</inkml:trace>
  <inkml:trace contextRef="#ctx0" brushRef="#br0" timeOffset="76575.3727">3200 16818,'25'0,"49"0,-24 0,24 0,-49 49,25-24,-1 49,1-24,-25-50,-25 50,25-26,-25 1,0 25,-25-50,25-50,0 25,0-24,0 24,0-49,0 24,25 25,24-49,1 49,-1-25,26-49</inkml:trace>
  <inkml:trace contextRef="#ctx0" brushRef="#br0" timeOffset="80048.8714">5309 16222,'24'25,"51"-25,-1 0,1 0,49-25,24 25,-73-49,-1 49,25 0,26-25,-76 25,1 0,-1-25,-24 0,0 25,49 0,-24 0,49-25,-74 25,74-49,25 49,-49-25,-1 25,0 0,51 0,-26-50,25 50,0-49,-25 49,-25 0,1-25,-1 25,-49 0,0 0,-50 0</inkml:trace>
  <inkml:trace contextRef="#ctx0" brushRef="#br0" timeOffset="80783.538">7268 15503,'0'25,"25"24,25-24,74 99,-75-74,75 24,-99-49,0 0,-25 24,0-24,-50 50,25-26,-74 125,50-100,-1-49,0 0,26-25</inkml:trace>
  <inkml:trace contextRef="#ctx0" brushRef="#br0" timeOffset="81679.1926">5879 16396,'0'74,"0"1,0-1,0 1,0-1,0 0,0 1,0-50,0-1</inkml:trace>
  <inkml:trace contextRef="#ctx0" brushRef="#br0" timeOffset="82449.7611">5755 16644,'0'0,"25"-25,24 25,26-25,-50 25,-1 0,26 0,24 0,-49 0,0 0,0-24,-25-1,0-25,0 25,0 1,0-1,-25 0,0 25,0 25,25 49,0-24,0 24,0 1,0-1,0-49,0 0,0 49,0-148</inkml:trace>
  <inkml:trace contextRef="#ctx0" brushRef="#br0" timeOffset="82881.1817">6226 16446,'25'0,"25"49,-50 1,0-1,0 26,0-1,0 1,0-51,0 1,0 0,0 25,0-75</inkml:trace>
  <inkml:trace contextRef="#ctx0" brushRef="#br0" timeOffset="83447.6609">6226 16495,'25'-49,"0"49,0 0,24 0,-24 0,0 0,25 0,-50-25</inkml:trace>
  <inkml:trace contextRef="#ctx0" brushRef="#br0" timeOffset="83799.7218">6474 16396,'25'0,"0"25,-25 49,0-49,0 25,25-26,-25 1,0 0</inkml:trace>
  <inkml:trace contextRef="#ctx0" brushRef="#br0" timeOffset="84287.2974">6301 16421,'0'-75,"49"26,26 49,-50 0,24 0,-24 0,49 0,-49 0</inkml:trace>
  <inkml:trace contextRef="#ctx0" brushRef="#br0" timeOffset="84640.3589">6648 16272,'25'25,"24"49,-49 1,0-1,0-49,0 24,0-24</inkml:trace>
  <inkml:trace contextRef="#ctx0" brushRef="#br0" timeOffset="85279.444">6698 16421,'0'0,"0"-25,0 0,0 0,24 25,-24-25,25 25,0 0,49 0,-49 25,-25 0,0 0,0 25,-25-26,1 1,24 0,-25-25,-25 0,25 0,1 0,-1 0,-25 0</inkml:trace>
  <inkml:trace contextRef="#ctx0" brushRef="#br0" timeOffset="88519.9581">9997 15751,'24'0,"-24"-25,50 25,24-25,-49 25,50 0,-51-24,26 24,-25 0,0 0,24 0,1 0,24-50,1 50,-50 0,-1 0,26 0,-25 0,49 0,1 0,-51 0,26 0,-25-25,49 25,-49 0,25 0,-26 0,1 0,0 0,25 0,-26 0,1 0,0 0,25 0,24 0,-49 0,49 0,-24 0,0-49,24 49,50 0,-50 0,1 0,-1 0,-24 0,-25 0,24 0,1 0,-1 0,-24 0,0 0,0 0,49 0,-24 0,-25 0,0 0,-1 0,26 0,24 0,1 0,-50 0,49 0,-49 0,24 0,-24 0,0 0,0 0,24 0,-24 0,0 0,49 0,1 0,-1 0,-24 0,74 0,-99 0,0 0,-1 0,100 0,-49 0,-1 0</inkml:trace>
  <inkml:trace contextRef="#ctx0" brushRef="#br0" timeOffset="88985.3687">13717 15379,'0'25,"25"24,25 1,-1-50,-24 50,25-26,-25 1,-1-25,-24 50,0-1,0 1,-24 0,-26-26,25-24,0 0,1 0,-26 0,25 0,0 0,-24 0,24 0,-49 0</inkml:trace>
  <inkml:trace contextRef="#ctx0" brushRef="#br0" timeOffset="89801.1889">11162 15825,'25'0,"-25"50,-74 0,49-26,0 1,25 0,0 0,0 0,50 49,-25-74,-1 25,76 24,-76-49,26 0,-25 25,-25 25,0-25,0-1,0 26,-25-25,-74 0,24-25,1 0,0 0,24 0,25 0,0 0,25-25</inkml:trace>
  <inkml:trace contextRef="#ctx0" brushRef="#br0" timeOffset="90911.921">11286 16049,'0'49,"25"-49,25 25,0 25,-50-26,49 51,-49-26,0 1,25-25,-25 25,0-1,25 1,-25-75,0 0,0-49,0 24,0 25,0 0,-25 1,25-26,0 25,25 0,0 25,-1 0,26 0,-25 0,24 50,1-25,-50 0,0 24,0-24,0 0,25-75,-25 25,25-24,49 49,-74-25,50 0,-1 0,-24 25,0 0,24 0,-49 25,0 50,0-51,0 1,0 0,0 25,0-25,0-1,0 1</inkml:trace>
  <inkml:trace contextRef="#ctx0" brushRef="#br0" timeOffset="91240.0441">12130 16272,'0'49,"25"26,-25-50,0 49,0-24,0-25</inkml:trace>
  <inkml:trace contextRef="#ctx0" brushRef="#br0" timeOffset="91633.022">11931 16197,'0'-24,"25"24,50 0,-51-25,51 25,-1 0,-49 0,49 0,-49 0,25 0</inkml:trace>
  <inkml:trace contextRef="#ctx0" brushRef="#br0" timeOffset="92015.0734">12502 16123,'0'25,"0"24,0 26,0-50,0 49,0-24,0-25,0-1</inkml:trace>
  <inkml:trace contextRef="#ctx0" brushRef="#br0" timeOffset="92639.9095">12527 16098,'25'-25,"-25"1,0-1,49 25,-24-25,49-49,-49 74,0 0,25 0,-26 0,1 0,0 0,25 0,-1 0,-49 24,0 1,-25 50,1-75,-26 24,0-24,-49 50,-50-50,125 25,-51-25,50 0,-24 0</inkml:trace>
  <inkml:trace contextRef="#ctx0" brushRef="#br0" timeOffset="99888.0533">13345 17909,'-25'0,"50"0,50 0,-1 0,50 0,25 0,-25 0,25 0,-25 0,74 0,-74 0,25 25,50-25,24 49,25-49,49 100,-48-51,-26-49,-50 50,51 24,-150-74,50 0,-49 0,-1 0,-49 0,49 0,-49 0,25 0,-26 0,1 0,0 0</inkml:trace>
  <inkml:trace contextRef="#ctx0" brushRef="#br0" timeOffset="119367.8216">16322 15478,'49'0,"51"-49,-51-1,100 0,-74 1,49-26,-50 50,0-49,-24 74,0-74,-1 49,26-25,24 25,-74 25,24-49,50 24,1-49,-1 24,-25 0,1 26,-1-26,-24 25,-25 25,49-49,-24 24,24 25,-49-50,0 50,24-25,-24 25,25-49,-26 49,26 0,-25-25,0 0,24 0,-24 25,25-25</inkml:trace>
  <inkml:trace contextRef="#ctx0" brushRef="#br0" timeOffset="119991.9055">18281 14287,'25'0,"50"0,-26 0,-24 0,25 0,-26 0,1 0,25 0,-25-24,-1 24,-48 49,24-24,-50 50,-24-26,49 50,-25-49,25 0,1-26,24 1</inkml:trace>
  <inkml:trace contextRef="#ctx0" brushRef="#br0" timeOffset="120879.1098">16595 13816,'-25'25,"25"49,0-49,0 50,0-26,0-24,0 0</inkml:trace>
  <inkml:trace contextRef="#ctx0" brushRef="#br0" timeOffset="121559.8995">16595 13742,'0'-25,"24"-25,1 26,-25-26,25 50,-25-50,25 50,0 0,-25-24,25 24,-1 0,1 0,0 24,-25 1,0 0,0 0,0 24,0 26,-25-26,0-49,1 25,-26 0,50 0,0 0,-25-25</inkml:trace>
  <inkml:trace contextRef="#ctx0" brushRef="#br0" timeOffset="122242.0834">17289 13444,'-25'0,"25"25,-24 25,-1-1,0-24,25 0,0 0,0 49,25-74,-25 25,74-25,-49 0,49 0,-24 0,-25 0,49-25,-49 25,0-25,-25-24,0 24,0 0,0-25,0 26,-25-1,-25 25,26 0,-1 0,25-25,49 0,-24 25</inkml:trace>
  <inkml:trace contextRef="#ctx0" brushRef="#br0" timeOffset="122599.1264">18033 13122,'0'49,"0"-24,0 124,0-50,0-49,0 24,0-49,0 0,0 0,-24 24</inkml:trace>
  <inkml:trace contextRef="#ctx0" brushRef="#br0" timeOffset="123311.4187">18009 13246,'24'0,"26"0,-25 0,0 0,-1 0,-24 25,0-1,-24-24,-1 0,0 0,0 25,-24-25,24 0</inkml:trace>
  <inkml:trace contextRef="#ctx0" brushRef="#br0" timeOffset="123759.2447">18703 12080,'0'74,"0"1,0 49,0 25,-50-75,50 75,0-25,-49-50,24 75,0-50,0-74,25 50,-24-75,24 24,24-24</inkml:trace>
  <inkml:trace contextRef="#ctx0" brushRef="#br0" timeOffset="124471.6822">19497 12353,'0'0,"-25"0,-25 25,26-1,-26 26,0-50,26 50,24-26,0 1,0 25,0-25,24-1,1-24,0 0,25 25,-26-25,1 25,0 0,-25 0,0-1,0 1,0 0,-25 0,0-25,-49 0,24 0,26 0,-1 0</inkml:trace>
  <inkml:trace contextRef="#ctx0" brushRef="#br0" timeOffset="125152.4006">19323 12179,'25'0,"0"25,-25 49,0-24,0 24,0-49,-25 0,25 25,0-26,0 1,0 25,0-25,25-25,0 0</inkml:trace>
  <inkml:trace contextRef="#ctx0" brushRef="#br0" timeOffset="125728.9044">19224 12129,'0'-24,"25"-26,0 50,99-25,-75 0,26 25,-51 0,1 0,25 0,-25 0,-1 0,1 0,-25-24,0 73</inkml:trace>
  <inkml:trace contextRef="#ctx0" brushRef="#br0" timeOffset="126279.4337">19001 12750,'49'0,"26"0,-1 0,50-25,-25 0,-49 0,0 0,24 25,-24-24,-1-1</inkml:trace>
  <inkml:trace contextRef="#ctx0" brushRef="#br0" timeOffset="126623.5212">19894 12204,'0'25,"-25"49,25 1,0-51,0 1,0 50,0-1,0-24,0-26</inkml:trace>
  <inkml:trace contextRef="#ctx0" brushRef="#br0" timeOffset="127295.397">19894 12254,'49'0,"-24"0,0 0,49 0,-74 24,25 1,-25 25,25-1,-25 26,0-50,0-1,50-73,-50 24,0-49,0 49,24-50,26-24,-25 74,0 0,-1 25,26 0,-25 0,0 0,-1 25,1 25,-25-25,0 0,0 24,50-49</inkml:trace>
  <inkml:trace contextRef="#ctx0" brushRef="#br0" timeOffset="127713.2718">20960 11906,'0'25,"-24"49,-26 1,50 24,-50 0,25-49,1-25,-26 49,50 1,0-26,0-74,25-49</inkml:trace>
  <inkml:trace contextRef="#ctx0" brushRef="#br0" timeOffset="128160.1107">20861 11981,'25'-25,"0"50,0 24,-1 1,-24-25,50 24,-25 51,0-51,-1-49,-24 50,25-25,-25-1,0 1,50-25</inkml:trace>
  <inkml:trace contextRef="#ctx0" brushRef="#br0" timeOffset="128665.3773">20836 12378,'25'-50,"0"0,25 50,-26 0,51-24,-26 24,-49-25,25 25,0 0,0 0,0 0,24 0,-24 0,0 0,24 0</inkml:trace>
  <inkml:trace contextRef="#ctx0" brushRef="#br0" timeOffset="129041.347">21531 12080,'0'49,"0"26,0 24,0 0,0-24,0-50,25 74,-25-74,0-1,24 1,-24-50</inkml:trace>
  <inkml:trace contextRef="#ctx0" brushRef="#br0" timeOffset="129697.2018">21580 12030,'0'0,"0"-49,25 49,25-100,-25 100,-1-24,-24-1,50 25,-25 0,0 0,-1 0,26 0,-25 0,0 0,-25 25,0-1,0 1,0 50,-50-51,50 1,-50-25,26 25,-1 0,-25 0,1-25,24 24,0-24,0 25,-24-25,24 0,0 25,25 0,0 25,-50-50,26 0</inkml:trace>
  <inkml:trace contextRef="#ctx0" brushRef="#br0" timeOffset="154391.6023">17016 14337,'100'0,"-76"-50,26 26,49-1,0-50,25 1,-49 49,49-49,-50 24,1 1,-50-1,49 50,-49 0,0-25,-25 0</inkml:trace>
  <inkml:trace contextRef="#ctx0" brushRef="#br0" timeOffset="155191.9677">19323 13271,'75'0,"-26"-50,-24 25,49-25,1 50,-1-24,25-26,75-24,-124 49,74-25,49 25,-73 25,-1-49,25 49,-50-50,1 50,24-25,-25 25,1-49,-1 49,1-50,-1 50,-49 0,24 0,-24 0,0 0,0 0,0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16T08:54:47.0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3101 3721,'0'74,"0"1,0-1,-25 50,-49 74,74-49,0 74,-50 26,0-1,1 24,-75 125,0-49,74-51,1 1,49 0,-50-26,0-24,1-24,24 73,0-98,25 49,-74 25,74 49,0 1,0-1,-50 25,50-99,-49 25,-1-74,25-26,0 75,25-74,0 49,0-24,0-1,0 1,0-75,0 74,-49-49,49-124,0 49,0-24,-25-50</inkml:trace>
  <inkml:trace contextRef="#ctx0" brushRef="#br0" timeOffset="1031.7507">2605 2753,'0'75,"0"-1,0-24,0 24,0-49,0 49,0-49,0 0,0 25,49-50,-24-50,0 50,0-25,-25-24,25-1,-25 0,49 1,-49-75,0 99,0-49,25-1,-25 50,0-24,0 24,0 0,0 0</inkml:trace>
  <inkml:trace contextRef="#ctx0" brushRef="#br0" timeOffset="1535.9839">3027 2679,'0'50,"0"24,-50 0,25 26,-25-1,1-25,49-49</inkml:trace>
  <inkml:trace contextRef="#ctx0" brushRef="#br0" timeOffset="1968.0797">3051 2704,'50'25,"-50"24,0 50,0-24,25-26,0 1,-25-25,0 24</inkml:trace>
  <inkml:trace contextRef="#ctx0" brushRef="#br0" timeOffset="2519.6043">3027 2927,'24'0,"26"0,-25 0,0 0,-1 0</inkml:trace>
  <inkml:trace contextRef="#ctx0" brushRef="#br0" timeOffset="4455.6775">9699 3894,'50'-74,"-50"148,0-49,0 149,0-75,0 99,0-49,0 99,0-124,0 149,0-74,-50 73,0-73,50-1,-24 26,-1-51,25-74,0 25,0-49,-25 49,25-99,0 49,-25-24,0-1,25 26,0-1,0 75,0-25,0-50,-49 50,49 50,-50 0,50-50,-49 49,-26 51,1-76,74 1,-50 75,50-26,-50 0,1-49,49-25,0 25,0 50,0-75,0 49,0 1,0-50,0 0,0 0,0-25,0 25,0-49,0-51,-50 125,50-74,0-51,0 51,0-1,-25 50,25-49,0-51,0 51,0-1,0 1,0-51,0 26,0-25,0 0,0 0,0 49,-24-49,24 0,0-1,0 1,0 0,0 25,0-26,0 1</inkml:trace>
  <inkml:trace contextRef="#ctx0" brushRef="#br0" timeOffset="5216.8776">9625 2530,'0'25,"-50"49,-24 26,49-1,-25-25,1 25,-51 25,100-49,-49-50,49 24,-25-24,25-50</inkml:trace>
  <inkml:trace contextRef="#ctx0" brushRef="#br0" timeOffset="5760.4165">9575 2654,'25'-25,"0"25,24 50,-49 24,0-49,0 0,0 99,25-74,0 24,-25 0,0-49,0 0,25 49,-25-98</inkml:trace>
  <inkml:trace contextRef="#ctx0" brushRef="#br0" timeOffset="6208.2829">9327 3051,'0'-25,"0"0,0-24,25 49,24 0,26-50,-26 50,-24 0,0 0,0 0,-25-25,49 25,-24 0,50 0</inkml:trace>
  <inkml:trace contextRef="#ctx0" brushRef="#br0" timeOffset="6599.6403">10170 2332,'25'0,"-50"148,25-73,0 49,-25-50,25 75,-49-74,49 49,-50-25,25 0,25-49,0-26</inkml:trace>
  <inkml:trace contextRef="#ctx0" brushRef="#br0" timeOffset="6967.6541">10195 3101,'0'74,"0"-49,0 24,0-24</inkml:trace>
  <inkml:trace contextRef="#ctx0" brushRef="#br0" timeOffset="7231.9622">10220 2654,'25'0</inkml:trace>
  <inkml:trace contextRef="#ctx0" brushRef="#br0" timeOffset="7760.4218">10542 2654,'-24'0,"-26"50,50-25,-25 49,25-49,0 24,0-24,0 0,0 25,0-26,0 1,0 0,25-25,0 0,0 0,-1 0,26 0</inkml:trace>
  <inkml:trace contextRef="#ctx0" brushRef="#br0" timeOffset="8336.3443">10666 2977,'25'0,"25"0,-25 0,-1 0,-24-50,0 25,0 0,-24 25,-26 0,50 25,0 25,-50-25,50-1,0 26,0-25,0 0,0 24,50-24,-25-25,0 0,-1 0,-24-50,50 26</inkml:trace>
  <inkml:trace contextRef="#ctx0" brushRef="#br0" timeOffset="8687.4437">10914 2431,'0'0,"25"0,50 49,-75-24,0 0,0 25,0-26,0 1,0 0,0 0</inkml:trace>
  <inkml:trace contextRef="#ctx0" brushRef="#br0" timeOffset="9631.8345">11435 2679,'-24'0,"-1"0,0 0,25 25,-25-25,25 49,0-24,0 0,0 25,0-26,25 26,0-50,-25 50,0-1,-50-49,25 25,0-25,1 25,-1-25,-25 0,1 0</inkml:trace>
  <inkml:trace contextRef="#ctx0" brushRef="#br0" timeOffset="10407.3527">12626 2431,'0'0,"0"25,0 49,-25 0,0-24,25 25,0 49,0-100,-24 26,24 24,0-49,0 0</inkml:trace>
  <inkml:trace contextRef="#ctx0" brushRef="#br0" timeOffset="11183.2017">12700 2505,'50'0,"-25"0,0 0,-1 0,-24 50,0-25,0-1,0 26,0-25,0 0,0 0,0 24,0-74,0 1,25-26,-25 25,25 0,0 25,0-25,-25 1,24 24,-24 24,0 51,0-50,0 24,0 26,0-50,0-1,0 26,0-25,0 0</inkml:trace>
  <inkml:trace contextRef="#ctx0" brushRef="#br0" timeOffset="11751.6831">13271 2456,'0'24,"0"1,0 0,-25 0,-25 24,50-24,0 0,25 25,25-50,-50 25,25 24,-25 1,-25-50,0 0,-49 0,-50 0,99 0,-25 0,25 0</inkml:trace>
  <inkml:trace contextRef="#ctx0" brushRef="#br0" timeOffset="13440.1061">16223 3646,'0'50,"-50"24,50 1,0-1,-25 25,0-49,25 74,0 25,0-25,0 49,0 51,-49-75,-1 49,50-49,0 0,0 99,-49-25,-1 25,25-25,-49-49,24 49,1-99,49 25,-50 0,25 0,0-25,-24 74,49-49,0 49,-50-74,0 149,50-74,-49 49,49-124,-50 49,50 26,-49-50,49-25,0-50,-50 100,50-25,-25-50,25 25,0 25,-49-25,49 24,0-73,-50 98,50-98,0 99,0-26,0 51,0-75,0-25,0 50,0-50,-50-25,50 1,0-50,0 24,-24-24,24 0,0 49,0-24,-50 24,50-49,0 50,0-51,-25 51,25-1,0 1,0-1,0 0,0 1,0-1,0-49</inkml:trace>
  <inkml:trace contextRef="#ctx0" brushRef="#br0" timeOffset="14280.5773">15429 2232,'-25'75,"0"-26,-24 75,49-24,-25 24,25-25,0-49,-50 24,50-49,0-75</inkml:trace>
  <inkml:trace contextRef="#ctx0" brushRef="#br0" timeOffset="15153.2438">15379 2307,'25'-25,"-25"0,25 25,24 0,-24 0,0 0,25 0,-50 25,0 25,0 24,0-49,0 0,0 24,0-24,0 0,0 24,-25-49,-25 25,1 0,24-25,-50 0,26 0,24 25,0 0,100-25,-51 0,26 0,-25 0,0 25,-1-1,1 1,-25 0,0 0,25 0,-25-1,0 1,0 0,0 0,0 0,0-1,0 1,0 0,-25 0,-24-25,-1 0,25 0,0 0,1 0</inkml:trace>
  <inkml:trace contextRef="#ctx0" brushRef="#br0" timeOffset="15687.4474">15826 2580,'-25'0,"-25"0,1 24,24 51,25-25,0-26,0 1,0 25,0-25,50-25,-1 0,1-50,-50 0,25-24,-25-1,0 51,0-1,0-25,0 25,0 1,0-1,-25 25,0 0,0 25</inkml:trace>
  <inkml:trace contextRef="#ctx0" brushRef="#br0" timeOffset="16385.3676">16099 2282,'0'50,"0"24,0-49,0 99,0-25,0-24,0-1,-50 0,50-49,0 0,25-99,0 24,-1 0,1 26,0-1,25 25,-26 0,1 0,0 0,-25 25,0-1,0 1,0 0,-25 25,25-26,0 1,-49 0,24-25,0 0,0 0,-24 0,24 0,0 0,0 0,0-25,25 0</inkml:trace>
  <inkml:trace contextRef="#ctx0" brushRef="#br0" timeOffset="16743.4098">16347 1935,'24'74,"-24"-49,0 25,0-26,0 1,0 25,0-25</inkml:trace>
  <inkml:trace contextRef="#ctx0" brushRef="#br0" timeOffset="17383.9625">16595 2406,'0'50,"0"-1,-25-49,0 75,25-51,0 26,0-25,0 49,25-49,0-25,24 0,-24 0,0 0,-25 25,0 25,-50-1,-24-49,49 0,-49 0,49 0,-25 0,25 0</inkml:trace>
  <inkml:trace contextRef="#ctx0" brushRef="#br0" timeOffset="17912.074">17463 2381,'0'75,"0"73,0-73,0-25,0 24,0-49,0 0,0 24</inkml:trace>
  <inkml:trace contextRef="#ctx0" brushRef="#br0" timeOffset="18543.4297">17512 2332,'0'0,"25"0,0 0,49 24,-49 26,-25-25,0 0,50-1,-50 26,0-25,0 0,0 24,0-24,0 0,25-75,0 1,-1-1,-24-99,50 100,-25 49,-25-50,0 0,49 50,1 25,-50 0,0 49,0-24,0 24,0-49,0 0,0 25,0-26</inkml:trace>
  <inkml:trace contextRef="#ctx0" brushRef="#br0" timeOffset="19064.2367">18331 2257,'25'25,"-25"0,-25 0,0-1,50-24,25 50,-26-50,1 0,0 0,0 0,-25 25,49 0,-49-1,0 1,0 0,0 49,0-49,-49-25,24 0,-99 0,25-25</inkml:trace>
  <inkml:trace contextRef="#ctx0" brushRef="#br0" timeOffset="20239.1004">22250 3696,'0'25,"-49"124,49-1,0 26,-50 24,25-24,0 24,25-24,-49 0,49-1,0 26,0-75,0 74,0 1,0-26,0 26,-50-1,0 50,50-24,-49 24,-26 24,26 1,49-25,-50 25,50 0,-49 0,-1-50,50 0,0 50,0-74,0-1,0 1,0-125,0 100,0-75,0 74,0-24,-50 50,50-1,0-24,0-25,-49-1,49 1,0-25,0 75,0-75,0 74,0-49,-50 0,50-25,-49 74,49-24,0 0,-50 24,50 0,-50-49,50-124</inkml:trace>
  <inkml:trace contextRef="#ctx0" brushRef="#br0" timeOffset="20904.3942">21729 2580,'0'124,"0"-50,0 1,-49 73,49-73,-50-1,25 1,25-51</inkml:trace>
  <inkml:trace contextRef="#ctx0" brushRef="#br0" timeOffset="21736.1981">21828 2307,'25'0,"25"0,-1 0,1 0,-25 49,0-49,24 25,-49 0,0 25,25-50,-25 24,0 1,0 0,0 0,-25 49,1-74,-26 25,-25-25,75 25,-24-25,-1 0,0 25,-25-25,75 0,50 0,-51 0,1 0,50 0,-26 0,-24 0,50 0,-51 0,1 0,0 25,0-1,-25 1,0 25,0-25,0-1,0 51,0-26,0 1,-99 0,99-26,-75 1,50-25,-49 0,24 50,1-50</inkml:trace>
  <inkml:trace contextRef="#ctx0" brushRef="#br0" timeOffset="22319.8965">22672 2604,'-50'50,"50"0,-25-25,25 49,0-49,0 24,25-49,0 0,0 0,49-49,-74-1,0 1,25 49,-25-50,0 25,0 0,0 0,0-49,-74 49,49 25,0 0,-25 0,26 0,-1 0</inkml:trace>
  <inkml:trace contextRef="#ctx0" brushRef="#br0" timeOffset="22975.1728">23069 2108,'49'75,"-49"-50,-24 49,24 75,0-75,0 1,-25-1,25-49,0 0,0 24,0-73,0-1,0 0,25-25,-1 25,-24 1,25 24,25 0,-1 0,-24 0,0 49,-25-24,0 0,0 0,0 49,-25-74,-49 25,24-25,1 0,-1 0,25 0,0 0,-24 0,49-50</inkml:trace>
  <inkml:trace contextRef="#ctx0" brushRef="#br0" timeOffset="26120.7151">596 2828,'0'49,"-25"75,-25-24,1 98,24-99,25 25,-75 0,51-124,24 50,0-25,0-100,74-49,-49 75</inkml:trace>
  <inkml:trace contextRef="#ctx0" brushRef="#br0" timeOffset="26487.2008">769 2853,'25'0,"-25"49,0 26,0-51,25 51,-25-50,50 24,-50-24,0 0,0 24,0-24,0 0,0 0,0 24</inkml:trace>
  <inkml:trace contextRef="#ctx0" brushRef="#br0" timeOffset="26903.5951">596 3349,'0'-25,"0"-25,74 50,-49 0,0-25,-1 1,1 24,0 0,0-25,0 0</inkml:trace>
  <inkml:trace contextRef="#ctx0" brushRef="#br0" timeOffset="27255.6623">1141 2505,'0'75,"0"-1,0 1,0-1,0 0,0-24,0 24,0-49,0 0,0 25,0-26,0 1</inkml:trace>
  <inkml:trace contextRef="#ctx0" brushRef="#br0" timeOffset="27576.8049">1315 2977,'-25'49,"25"75,0-49,0-51,-25 26,1-50</inkml:trace>
  <inkml:trace contextRef="#ctx0" brushRef="#br0" timeOffset="27816.5563">1241 2629,'24'-25,"1"25</inkml:trace>
  <inkml:trace contextRef="#ctx0" brushRef="#br0" timeOffset="28696.8581">1513 2729,'0'49,"0"50,-24-49,-1 0,25-26,-25 26,25-25,0 0,0-1,50-24,-26 0,26 0,-25 0,24 0,-24-24,0-1,0 0,0 0,-1 25,26-49,-50 24,50 0,-50 0,0 0,-25 25,0 0,0 0,0 0,1 0,-26 0,50 25,-25 0,25 0,0 24,0-24,0 0,0 25,0-26,0 1,0 0,50-25,-25 0,24-50,-24-49,0 74</inkml:trace>
  <inkml:trace contextRef="#ctx0" brushRef="#br0" timeOffset="28967.1636">1935 2381,'25'25,"-25"0,0 49,0-24,0-1,0 1,0-25</inkml:trace>
  <inkml:trace contextRef="#ctx0" brushRef="#br0" timeOffset="29432.3974">2183 2753,'0'25,"-25"0,25 0,25 0,-25 24,25-24,-25 0,0 24,-25 1,-24-50,24 0,0 0,0 0,-24 0</inkml:trace>
  <inkml:trace contextRef="#ctx0" brushRef="#br0" timeOffset="30656.1249">23590 1885,'0'50,"-50"-1,50 1,-25 24,-24-24,49-25,0 0,-100 99,51-124</inkml:trace>
  <inkml:trace contextRef="#ctx0" brushRef="#br0" timeOffset="31271.3751">23590 2282,'-25'0,"0"0,25 25,0 0,0-1,25 1,0-25,-1 0,26 25,-25-25,0 25,-25 0,0-1,0 51,-50-50,25-25,0 0,1 0</inkml:trace>
  <inkml:trace contextRef="#ctx0" brushRef="#br0" timeOffset="31777.9934">24532 2183,'-49'25,"49"24,0 1,0-25,0 24,0-24,0 0,0 0,0-1,49-24,-24-49,25-26,-26 26,-24-75,50 99,-25-49,-25-1</inkml:trace>
  <inkml:trace contextRef="#ctx0" brushRef="#br0" timeOffset="32289.2615">24904 1984,'0'25,"-74"99,24-25,25 1,-24-51,49 26,0-1,-25-24,25-26,0 1,0-99,0 49</inkml:trace>
  <inkml:trace contextRef="#ctx0" brushRef="#br0" timeOffset="32663.2168">24904 2009,'0'25,"25"25,25 24,-50 0,24 1,-24-26,25 51,0-100,-25 49,0-24</inkml:trace>
  <inkml:trace contextRef="#ctx0" brushRef="#br0" timeOffset="33239.6758">24681 2381,'50'0,"24"-49,-49 49,24 0,-24 0,0 0,0 0,49-25</inkml:trace>
  <inkml:trace contextRef="#ctx0" brushRef="#br0" timeOffset="40159.3115">3076 4266,'50'0,"-25"0,-1 0,100 0,-74 0,-25 0,49 0,-49 0,49 0,1 0,-50 0,24 0,26 0,-1 25,0-25,1 0,-1 50,-49-50,50 0,-26 0,-24 0,0 0,0 0,24 0,-24 0,0 0,0 25,24-25,50 24,-99 1,50-25,-25 0,49 0,25 0,-99 25,75-25,-1 50,26-26,-26-24,-49 0,99 0,-75 0,51 0,-26 50,-24-50,49 0,-50 0,-24 25,50-25,-1 0,-49 0,99 25,-75-1,26-24,-1 0,50 0,-49 0,-50 25,99 25,-75-50,26 0,-1 0,25 25,-49-1,49-24,-49 0,49 0,-49 25,98-25,-48 50,-76-50,26 25,24-25,1 25,-75-1,74-24,1 0,-51 0,26 0,0 0,-1 0,26 0,-1 0,-49 0,25 0,-1 25,1-25,-25 0,49 50,-49-50,24 0,26 0,-50 0,74 25,-50-25,-24 0,124 49,-124-49,74 25,-25 25,1-50,-1 0,-49 0,0 0</inkml:trace>
  <inkml:trace contextRef="#ctx0" brushRef="#br0" timeOffset="41063.9569">9228 4986,'49'0,"-49"25,25-25,0 24,25 1,-50 0,0 74,-25-99,25 25,-25 25,-25-50,25 74,1-74,-1 25,0 24,-49-24,49-25,0 25</inkml:trace>
  <inkml:trace contextRef="#ctx0" brushRef="#br0" timeOffset="42391.3298">5160 3696,'0'50,"0"-26,0 100,-25 0,0-24,25 24,-49-25,49-25,0-24</inkml:trace>
  <inkml:trace contextRef="#ctx0" brushRef="#br0" timeOffset="42895.527">4936 3944,'0'-50,"0"1,25 49,25-25,-25 25,49-50,-49 50,25 0,-26 0,1 0,0 0</inkml:trace>
  <inkml:trace contextRef="#ctx0" brushRef="#br0" timeOffset="43337.3935">5408 3870,'-25'0,"0"0,0 24,1-24,-1 25,25 25,0-25,0-1,0 1,25-25,-1 0,1 0,0 0,25 0,24 0,-49 0</inkml:trace>
  <inkml:trace contextRef="#ctx0" brushRef="#br0" timeOffset="43623.615">5681 3919,'0'0,"-50"25,50 49,0-49,-25 25,25-1,-25 26,1-75,24 25</inkml:trace>
  <inkml:trace contextRef="#ctx0" brushRef="#br0" timeOffset="44048.045">5656 3894,'0'0,"25"0,-1 0,1 0,25 0,-25 0,-1 0,1 25,-25 0,0 25,0-1,-25-49,1 0,-26 25,25-25,0 0,-24 0,24 0,0 0</inkml:trace>
  <inkml:trace contextRef="#ctx0" brushRef="#br0" timeOffset="44703.7745">6152 3994,'0'0,"-50"0,25 24,-24 51,49-50,-25-1,25 26,0-25,0 0,25-1,0-24,24 0</inkml:trace>
  <inkml:trace contextRef="#ctx0" brushRef="#br0" timeOffset="45167.5513">6177 4118,'-25'24,"0"1,25 0,25 0,0-25,49 0,-49 0,25 0,-26-25,-24-25,0 26</inkml:trace>
  <inkml:trace contextRef="#ctx0" brushRef="#br0" timeOffset="45847.2368">6450 4068,'0'25,"0"24,0-24,0 0,24 0,1-75,0 25,-25 1,25-1,-25-25,49 50,-24 0,0 25,-25 25,0-26,0 51,0-50,0 24,0-24</inkml:trace>
  <inkml:trace contextRef="#ctx0" brushRef="#br0" timeOffset="46480.0845">6822 4068,'0'25,"0"24,0-24,0 0,0 25,0-26,24-24,1 0,0-49,-25 24,25 0,0 0,-1 25,-24-24,25 24,0 0,-25 24,0 1,0 0,0 25,0-26</inkml:trace>
  <inkml:trace contextRef="#ctx0" brushRef="#br0" timeOffset="46999.6968">7367 4068,'0'50,"0"-1,0 26,0-1,0-49,0 49,0-49,0 0,0 0,0-50,25 0,-25-49</inkml:trace>
  <inkml:trace contextRef="#ctx0" brushRef="#br0" timeOffset="47703.883">7442 4068,'25'-25,"24"0,-24 25,49 0,-49 25,-25 0,0 0,0 24,0 1,-49-50,49 25,-50 0,25-25,-24 24,24 1,25 0,0 0,0 0,74 24,-24-49,-1 50,-24-25</inkml:trace>
  <inkml:trace contextRef="#ctx0" brushRef="#br0" timeOffset="48664.0029">7715 4440,'24'0,"1"-25,0 0,-25 1,0-26,0 75,-50 0,50 24,0-24,25-25,0 0,0 0,24 0,-49-25,50 0,-50 1,0-1,0 0,25 0,0 0,-50 25,0 25,0 50,0-26,25 1,25-50,0 0,49 0,-24 0,-25-50,-25 125,0-51,0 26,-50 49,25-24,1-51,73-24,26-24,-26-26,1 0,0 1,-26 24,26-25,-25 26</inkml:trace>
  <inkml:trace contextRef="#ctx0" brushRef="#br0" timeOffset="49704.6206">3647 3621,'-50'0,"25"75,-24-50,49 0,0 49,0-24,0-1,0 1,0-25,0-1,0 26,0 0,24-26,26 1,-25-25,0 0,-1 0,26-25,-25-24,0 49,-1-50</inkml:trace>
  <inkml:trace contextRef="#ctx0" brushRef="#br0" timeOffset="50304.096">3845 3646,'25'-25,"-25"50,0 0,0 0,0 25,0-26,0 1,-25-25,25 25,0 0,25-25,-25 25,25-25,-1 0,1 0,25 0,0 0</inkml:trace>
  <inkml:trace contextRef="#ctx0" brushRef="#br0" timeOffset="50768.3815">4143 3646,'0'50,"0"-25,0 0,25-1,-1 1,1 0,25 25,-25-26,-1 1,1 0,-25 0,0 0,-25-25,1 0,-1 0,-25 0,25 0,25-25,-24 25,-1-25</inkml:trace>
  <inkml:trace contextRef="#ctx0" brushRef="#br0" timeOffset="51031.1712">4242 3621,'0'0,"25"-24,24 24,-24 0,-25-25,25 25,0 0</inkml:trace>
  <inkml:trace contextRef="#ctx0" brushRef="#br0" timeOffset="51360.8305">4490 3522,'0'0,"25"25,-25 49,0 1,0-1,0 1,0-1,0-24,-25-1,0-24,0-25,-24 25,-1-25,-24 0</inkml:trace>
  <inkml:trace contextRef="#ctx0" brushRef="#br0" timeOffset="53008.2065">9377 5283,'-25'0,"-25"0,-24 50,-75 0,50-50,-100 74,26-24,-75-50,24 49,-24-49,25 50,25-1,74-49,0 0,49 0,-49 0,50 0,-1 0,-49 0,50 0,-25 0,-1 0,26 0,0 0,-1 0,1 0,-50 0,-25 0,25 0,-75 0,75 0,-24 0,-51 0,75 0,-50 0,1 0,-26 0,-24 0,50 0,-100 0,149 0,-75 0,125 0,-50 0,0 0,25 50,74-50,-50 0,50 0,-24 0,24 0,-25 0,1 0,24 0,-49 0,24 0,25 0,75 0,-25-25</inkml:trace>
  <inkml:trace contextRef="#ctx0" brushRef="#br0" timeOffset="53608.6292">3051 5432,'25'0,"-25"25,-74 74,24-74,25 0,0 0,25-1,-24-24,24 25,0 0,-25-25,25 50,0-26,25 1,49-25,-74 25,25-25,25 0,24 0,-49 0,0 0,-1 0,26 0,-25 0,0 0,49 0,-24 0</inkml:trace>
  <inkml:trace contextRef="#ctx0" brushRef="#br0" timeOffset="53968.3174">3919 5035,'0'75,"0"-1,0 1,0-1,0-24,0 24,0-49,0-75</inkml:trace>
  <inkml:trace contextRef="#ctx0" brushRef="#br0" timeOffset="54592.2375">3994 5035,'0'0,"25"0,0-24,-1 24,1-25,0 25,-25 25,0-1,0 1,0 25,0-25,-50 24,26 1,-1-50,-50 0,75 25,-25-25,1 24,73 1,-49 0,50 0,-25-25,0 0,-25 25,24-25,26 24</inkml:trace>
  <inkml:trace contextRef="#ctx0" brushRef="#br0" timeOffset="55112.8446">4242 5283,'25'0,"0"-24,-1-1,-24 0,0 0,0 0,-24 25,-26 0,25 0,0 50,1-50,24 25,0 24,0 1,24-50,26 0,-25 0,0 0,24 0,-24-25,0-24,24 24,-49 0</inkml:trace>
  <inkml:trace contextRef="#ctx0" brushRef="#br0" timeOffset="55360.1835">4465 5110,'0'49,"0"26,0-50,0-1,0 26,0-25,0 0</inkml:trace>
  <inkml:trace contextRef="#ctx0" brushRef="#br0" timeOffset="55791.5344">4465 5085,'0'-50,"25"26,0 24,24 0,-24 0,0 0,0 0,-25 24,0 1,0 0,0 25,0-26,0 1,-25 25,-25-25,26-1</inkml:trace>
  <inkml:trace contextRef="#ctx0" brushRef="#br0" timeOffset="56951.3723">2630 6251,'49'0,"-24"0,49 0,-49 0,50 0,-1 0,1 25,-1-25,50 0,25 49,49-49,-49 50,-25-50,75 0,-1 0,-49 0,0 49,-1-24,1 0,25 25,-25-50,-25 0,25 49,-75-49,25 0,-49 0,24 0,1 0,24 25,99 49,-98-74,148 50,0 0,-50-1,75 26,-75-26,-24 1,-75-50,50 50,-75-50,75 0,-50 0,100 0,-1 0,-98 24,98-24,-124 0,50 50,-49-50,-1 50,75-26,-124-24,49 50,-49-50,74 50</inkml:trace>
  <inkml:trace contextRef="#ctx0" brushRef="#br0" timeOffset="57367.3094">9029 6970,'75'0,"24"99,0 1,-24-76,49 51,-75-26,-49-24,0 0,0 0,-25 24,-74-24,25 25,24-50,-49 49,24-49,1 0,49 0,-24 25,24-25,0 0</inkml:trace>
  <inkml:trace contextRef="#ctx0" brushRef="#br0" timeOffset="58087.6495">6549 6276,'0'0,"-50"0,25 0,1 0,-1 24,25 1,25-25,-1 0,1 0,0 0,0-25,-25 1</inkml:trace>
  <inkml:trace contextRef="#ctx0" brushRef="#br0" timeOffset="58463.6327">6698 6077,'0'0,"-25"75,25-51,0 51,0-1,0-49,0 25,0-26,0 1</inkml:trace>
  <inkml:trace contextRef="#ctx0" brushRef="#br0" timeOffset="59351.4236">6797 6152,'-25'24,"25"1,-25-25,25 25,-49-25,49 25,24 0,1-25,0 49,0-49,0 0,-1 50,1-1,0-49</inkml:trace>
  <inkml:trace contextRef="#ctx0" brushRef="#br0" timeOffset="60704.664">2010 3919,'-25'0,"25"25,-25 25,25-26,0 1,0 0,0 25,0-1,0 1,0-25,50-1,-50 26,0-25,0 0,0 24,-25-24,25 0,-50-25,25 0,1 0,-26 0,50 49,0-24,0 25,0-1,0 75,0-49,0-1,0 1,0 49,0-50,0-49,0 99,0-50,0 1,0 49,-25-50,0 75,25-74,-49-1,49 75,0-100,0 1,0 24,0 50,0-49,0-50,0 24,0 26,0-51,0 1,0 0,49 99,-24-74,25-1,-25-49,-1 25,26-25,24 0,1 0,-1 0,-49-25,25-49,-50 24,0-74</inkml:trace>
  <inkml:trace contextRef="#ctx0" brushRef="#br0" timeOffset="61848.8992">546 4762,'0'0,"25"0,-25 25,0 25,0-25,0 0,0 24,-25-49,-25 25,26 0,-26-25,50 25,-25-25,25-50,0 0,25 26,0 24,0 0,24 0,1 24,-50 1,25 0,-1-25,1 0,0 0,25 0</inkml:trace>
  <inkml:trace contextRef="#ctx0" brushRef="#br0" timeOffset="62320.6989">869 4688,'0'-25,"-25"25,25 25,0 0,0 24,0-24,0 0,0 25,0-1,25-24,-1 25,26-25,-50-1,-25-24,0 0,1 0,-26 0,25 0,0-24,25-1,0 0,0-25,0 26,0-1</inkml:trace>
  <inkml:trace contextRef="#ctx0" brushRef="#br0" timeOffset="62592.1358">943 4539,'25'0,"0"0,-1 0,1-49,25 49,-25 0,-1 0,1 0,25 0,-25 0</inkml:trace>
  <inkml:trace contextRef="#ctx0" brushRef="#br0" timeOffset="64927.208">2530 7119,'0'-25,"0"-24,25 49,50-50,-51 50,26 0,0 0,-1-25,26 25,-51 0,51 0,-50 0,24 0,-24 0,0 0,25 0,-26 0,1 25,25-25,-25 0,-1 0,26 25,24 0,-49-25,50 0,-1 0,0 49,1-49,49 0,-50 0,1 25,-1 25,-74-26,75-24,-26 0,50 50,-49-50,49 25,25-25,-25 49,50-49,-74 50,49-50,-25 50,-25-26,1-24,-1 0,1 0,-51 0,51 0,-26 25,-24-25,50 0,24 25,0 0,-25 24,75 1,-99-50,0 0,24 0,25 25,-49-25,24 0,1 49,-51-49,26 0,-25 0,24 0,26 25,-50-25,24 25,26 0,-26 0,1-25,49 24,-49 1,49 0,-74-25,49 50,-49-50,49 0,50 24,-74-24,-25 0,24 50,26 0,-26-50,26 0,24 0,-49 0,-1 25,-24-25,0 0,99 24,-74 1,74 0,0-25,-75 50,26-50,-51 0,1 0,25 0,-25 0,-1 24,26-24,-25 0,0 0,24 50</inkml:trace>
  <inkml:trace contextRef="#ctx0" brushRef="#br0" timeOffset="65639.8728">8831 7888,'25'0,"24"49,-24-24,25 25,-1 24,-49-49,25-25,-25 25,0 0,0 0,0-1,0 26,-50-25,-24 24,0 1,49-25,-50 24,-24 26,74-75,-24 49</inkml:trace>
  <inkml:trace contextRef="#ctx0" brushRef="#br0" timeOffset="66695.1758">4936 7020,'0'0,"25"0,25 0,-25 0,0 0,-1 0,1 0,0 0,-25-50,50 25,-50 1,0-51,0 25,0 26,-50-1,-24 25,49 0,-25 0,0 49,26 1,24 0,0-25,0 24,0-24,0 0,0 0,24-1,1-24,0 0,25 0,-50 25,25-25,-1 0,1 0,0 0,25 0,-26 0</inkml:trace>
  <inkml:trace contextRef="#ctx0" brushRef="#br0" timeOffset="66943.8562">5309 6995,'24'0,"1"0,0 0,25 0,-26 0,1 0</inkml:trace>
  <inkml:trace contextRef="#ctx0" brushRef="#br0" timeOffset="67743.2519">5606 6995,'0'50,"0"-1,0 1,0-1,0-24,0 0,-25-25,50-25,-25 0,0-24,25 24,0 25,0 0,-1-50,26 50,-25 0,-25 25,25 25,-1-50,51 0,-75 49,0-24,0 0,0 25</inkml:trace>
  <inkml:trace contextRef="#ctx0" brushRef="#br0" timeOffset="68417.4524">6152 7193,'-25'-24,"0"24,0 0,-24 0,24 49,0-49,25 50,0-25,0-1,0 1,50-25,-1 0,1-25,-25 25,-25-49,0 24,25 50,-25 0,25-25,-1 0,1 0,25 0,-25 0,49 0,-49 0</inkml:trace>
  <inkml:trace contextRef="#ctx0" brushRef="#br0" timeOffset="68688.4411">6524 7193,'0'25,"0"0,0 25,0-26,0 1,0 25,0-25,0-1</inkml:trace>
  <inkml:trace contextRef="#ctx0" brushRef="#br0" timeOffset="68911.8424">6499 7193,'0'-24,"25"24,0 0</inkml:trace>
  <inkml:trace contextRef="#ctx0" brushRef="#br0" timeOffset="69392.5888">6698 7045,'24'24,"-24"51,0 49,0-50,0 1,0-51,0 1,0 25,25-1,0-49,0 0,0 0,24 0</inkml:trace>
  <inkml:trace contextRef="#ctx0" brushRef="#br0" timeOffset="70927.6711">2456 7789,'50'0,"24"0,0 0,50 0,0 24,25-24,75 0,-100 50,49 0,-74-50,125 99,-75-49,24-26,-74 1,100 25,-100-25,-25-25,-24 0,0 0,49 24,-99 1,49-25,-24 0,50 0,24 25,25 49,50-74,-75 25,25-25,25 50,-1-50,-73 0,49 0,-50 0,-49 0,50 49,-51-49,51 0,-26 0,75 0,100 50,48 0,26-50,-149 49,49 1,-49-1,-50-49,-49 50,-25-50,24 25,-24-25,50 0,-1 0,-24 25,24-25,-49 0,0 0,0 0,-1 24,1 1,0-25,0 0,24 25,1-25,-25 25,0-25,-1 0,-24 25,25-25,0 0,0 0</inkml:trace>
  <inkml:trace contextRef="#ctx0" brushRef="#br0" timeOffset="71407.45">8558 8582,'50'25,"-1"0,-24 25,74-26,-49 51,-1-26,26-24,-26 25,-49-25,0-1,-24 26,-76-25,51 0,-75 24,25-24,49 0,25 0,0-25</inkml:trace>
  <inkml:trace contextRef="#ctx0" brushRef="#br0" timeOffset="72697.0758">8980 9327,'-50'0,"0"0,-123 24,148-24,-99 0,50 0,-50 0,99 0,-99 0,-25 50,74-50,-49 0,-49 0,74 0,-1 0,1 0,-99 50,123-50,1 0,-25 0,-75 0,25 0,-49 0,74 0,0 0,-25 0,-50 0,26-75,-1 75,25-49,25 49,50 0,0-25,-26 25,75 0,-49 0,49 0,0 0,-99 0,50 0,0 0,-1 0,-49 0,50 0,-1 0,1 0,24 0,-24 0,-1 0,26 0,-26 0,1 0,24 0,-24 0,49 0,0 0,-24 0,24 0,-49 0,49 0,0 0,-25 0,26 0,-1 0,-25 0,25 0,1 0,-1 0,-25 0,-24 0,49 0,0 0,0 0,-24 0,-26 0,50 0,-49 0,49 0,-24 0,-26 0,50 0,-49 0,49 0,0 0,25-25,25-25,25 50,-25-74,-1 74</inkml:trace>
  <inkml:trace contextRef="#ctx0" brushRef="#br0" timeOffset="73224.2101">2828 8954,'-50'0,"26"0,-51 50,1 0,74-25,-99-25,99 24,-50 1,50 0,-25-25,25 25,0 0,0-1,0 51,25-75,0 25,49-25,-49 0,25 0,-26 0,1 0,0 0,-25 24,25 1,-50 0</inkml:trace>
  <inkml:trace contextRef="#ctx0" brushRef="#br0" timeOffset="74271.9434">2059 9475,'0'0,"25"0,49 0,-49 0,124 0,-25 0,0 0,50 0,-75 0,50 0,124 25,-100 25,1-1,74 1,-99 0,49-50,-49 49,0 1,49-1,1-49,-1 50,1-50,-51 50,1-50,-25 49,-49-49,49 0,-25 50,-25-50,1 0,24 50,-49-50,24 0,50 24,-74-24,98 50,-24-25,75 49,-125-74,50 0,-49 0,-1 50,1-50,-1 25,50-25,25 0,0 49,-25-49,49 25,-98 0,49 24,-99-49,-1 0,1 0,50 25,-1 0,-49-25,24 25,-24 0,0-25,25 24,-50 1</inkml:trace>
  <inkml:trace contextRef="#ctx0" brushRef="#br0" timeOffset="74847.9745">8707 10443,'25'25,"24"-1,-24 51,-25-50,0-1,0 26,50-25,-75 24,-74 1,74-25,-25 0,-49 24</inkml:trace>
  <inkml:trace contextRef="#ctx0" brushRef="#br0" timeOffset="94369.9742">7392 7045,'0'-25,"-49"25,49 25,-25-25,25 24,-25 26,25-25,0 0,0 24,0-24,0 0,0 24,0-24,0 0,0 0,0 49,0-24,0-25,0-1,0 51,25-50,-25 24,25-49,-1 0,1 0</inkml:trace>
  <inkml:trace contextRef="#ctx0" brushRef="#br0" timeOffset="95800.2634">7541 7441,'0'-24,"0"-1,0 0,25 25,0-50,-1 50,1 0,0 25,-25 0,0 0,0 0,0 24,0 1,-25-50,25 49,-25 26,-24-50,49-1,-25-24,25 25,-50-25,26 25,-1-25,0 25,50-50,24 25,-24 0,0 0,0-25,-25 0,49 25,-24 0,0 0,25 0,-26-24,1 24,0 0,0 0,0 0,-1-25,1 0,-25 0</inkml:trace>
  <inkml:trace contextRef="#ctx0" brushRef="#br0" timeOffset="96439.5855">7963 7342,'0'50,"0"-25,0-1,0 1,0 25,0-1,49-24,1 25,-25-25,-1-1,-24 26,0-25,0 0,0-1,-49-24,24 0,-25 0</inkml:trace>
  <inkml:trace contextRef="#ctx0" brushRef="#br0" timeOffset="96840.2662">7938 7392,'25'-50,"24"50,26-25,-1 25,-49 0,25-24,-26 24,1 0,0 0</inkml:trace>
  <inkml:trace contextRef="#ctx0" brushRef="#br0" timeOffset="97296.5539">8360 7193,'0'25,"0"0,49 49,-49-49,0 50,0-26,0 26,0-51,0 51,0-1,0-49,0 25,-25-26,1 1,-1 25,0-1,0-49,0 0,1 25,-1-25,0 0,0 0</inkml:trace>
  <inkml:trace contextRef="#ctx0" brushRef="#br0" timeOffset="99400.0814">9079 12551,'0'0,"0"50,0-25,-50-1,50 1,0 25,0-25,0-1,0 26,0-25,0 49,0-49,0 49,0 1,0-1,0 1,0-1,0 1,0-51,0 51,-25 24,25-25,0-49,0 50,0-1,0 50,0 0,0 0,0 50,0-50,0 0,0 25,0-75,0 0,0-49,0 0,0 25</inkml:trace>
  <inkml:trace contextRef="#ctx0" brushRef="#br0" timeOffset="100471.9611">15057 13171,'0'75,"0"-26,25 1,-25 0,0 24,0 0,0-49,0 50,0-51,0 51,0-1,49-24,-49-25,0 74,0-50,0 26,0-1,0 1,0-1,25 1,-25 49,0-75,0 1,50 49,-50-74,0 0,0 24,-25-49,0 0</inkml:trace>
  <inkml:trace contextRef="#ctx0" brushRef="#br0" timeOffset="103392.6384">9004 10964,'0'-25,"50"25,-25 0,49 0,-24 0,-25 0,49 0,-49 0,0 0,24 0,26 0,-1 0,1 0,49 0,-100 0,51 0,24 0,-49 25,24-25,75 49,-25 1,99-1,-99-49,50 25,-25 25,-25-50,49 50,-73-1,24 1,49-25,-49-1,50 26,24-25,-24 0,-50 24,25-49,0 50,-75-50,75 74,-124-74,99 50,-50-1,-49-24,99-25,-50 25,26 49,-26-74,50 0,25 25,-25-25,25 99,-75-99,0 0,1 50,24 0,-74-50,49 0,1 0,-50 0,-1 0,51 0,-26 24,-24-24,0 0,25 0,-26 0,51 50,-50-50,-1 0,-24-25,0-49</inkml:trace>
  <inkml:trace contextRef="#ctx0" brushRef="#br0" timeOffset="104055.9133">14982 11881,'25'25,"0"0,0 0,0 24,24-24,-24 0,25 25,-26-26,1 26,25-25,-50 0,0 24,-50 1,25-50,-49 0,49 0,-49 0,24 25,25-25,1 0,-1 25,25-1</inkml:trace>
  <inkml:trace contextRef="#ctx0" brushRef="#br0" timeOffset="105200.251">14958 12427,'-25'-25,"-25"25,-74 0,50 25,-25-25,-75 50,0-1,1-49,49 0,-75 50,50-50,-49 0,74 0,-50 0,50 0,0 50,0-50,0 24,25 1,24 0,-73-25,73 0,-24 25,0 0,-50-25,25 49,50-49,-75 0,74 0,1 0,-1 0,-49 0,50 0,0 0,-50 0,49 50,1-50,-50 0,99 25,-49-25,24 0,-24 49,-1-49,-24 0,24 0,51 0,-26 25,25-25,0 0,1 0,-26 0,25 0,0 0,-49 0,0 0,24 0,25 0,-49 0,-1 0,26 25,24-25,-49 0,74-50,-50 25</inkml:trace>
  <inkml:trace contextRef="#ctx0" brushRef="#br0" timeOffset="105799.3946">9649 12427,'-24'0,"-51"75,-24 24,-25 0,49-49,1-1,74-24,-25 0,0 0,-24-1,49 1,-50 0,50 25,0-26,0 1,0 0,75-25,-1 25,-49-25,74 25,-74-1,0-24,0 0,24 25,-49 0</inkml:trace>
  <inkml:trace contextRef="#ctx0" brushRef="#br0" timeOffset="106927.4321">9426 13271,'0'0,"0"-25,0 0,50 25,-1 0,51 0,-76 0,76 0,-51 0,75 0,-49 0,-26-25,75 25,0 0,-49 0,74 0,-100 0,100 25,-25 25,99-1,-124-24,25 25,-49-50,99 49,-100 1,0-50,26 25,73 24,-123-49,24 0,50 0,-49 50,73-50,51 0,-75 0,25 49,-75-49,75 25,-124 0,24-25,26 0,-1 0,25 25,-24-25,-1 0,1 0,24 0,0 0,-74 0,49 49,-49-49,50 0,-1 0,-24 0,24 25,-49-25,24 0,1 25,-50 0,25-25,24 0,-24 0,0 0,50 0,-1 0,-49 0,-25 25,49-25,-24 0,0 0,0 0,-100 0,75-25,-24 25</inkml:trace>
  <inkml:trace contextRef="#ctx0" brushRef="#br0" timeOffset="107456.2884">14586 13742,'0'-25,"24"25,51 50,-75-26,25 1,-1 0,1-25,-25 50,0-26,0 1,0 0,0 49,-74-49,-1 0,75 0,-24 0,-26-25,0 24,1-24,-26 0,50 0,1 0</inkml:trace>
  <inkml:trace contextRef="#ctx0" brushRef="#br0" timeOffset="108231.779">10890 10517,'-25'50,"25"-25,0 24,0 1,0-25</inkml:trace>
  <inkml:trace contextRef="#ctx0" brushRef="#br0" timeOffset="108647.214">10617 10418,'0'-25,"25"25,-1 0,76 0,-51-25,1 25,-25 0,-1 0,26 0,-25 0,0 0,-1 0</inkml:trace>
  <inkml:trace contextRef="#ctx0" brushRef="#br0" timeOffset="109096.9459">11187 10468,'-49'49,"24"1,-25-1,25 1,25 0,0-26,0 1,0 0,25 0,25 0,24-1,25-24,-49 0,25 0,-1 0</inkml:trace>
  <inkml:trace contextRef="#ctx0" brushRef="#br0" timeOffset="109423.5763">11733 10691,'0'74,"0"-49,0 25,0-26,0 1</inkml:trace>
  <inkml:trace contextRef="#ctx0" brushRef="#br0" timeOffset="109864.3963">11832 10368,'25'0,"25"0,-26 0,26 0,-50 25,0 0,0 49,0 1,0-26,-74 1,49-25,-74 0,49-1,-24 1,24-25,25 0,0 0</inkml:trace>
  <inkml:trace contextRef="#ctx0" brushRef="#br0" timeOffset="110376.13">12477 10666,'0'0,"-25"0,0 0,1 0,-1 25,25 0,0 24,0-24,0 0,49 24,1-49,49 0,-49 0</inkml:trace>
  <inkml:trace contextRef="#ctx0" brushRef="#br0" timeOffset="110823.9987">12700 10592,'0'0,"-24"24,24 1,0 25,0-25,0-1,0 1,24-25,1 0,25 0,-50-25,0 1,0-26,0 25</inkml:trace>
  <inkml:trace contextRef="#ctx0" brushRef="#br0" timeOffset="111504.1807">13023 10542,'0'0,"49"0,-24 25,-25 24,0 1,0 0,0-26,0 1,0 0,50-25,-25-74,-25 24,24 50,1-25,0 25,25 0,-26 0,-24 50,0-25,25 24,0-24,-25 0,0 0,0-1,0 26,0-25,0 0,0-1,25-24,0 0</inkml:trace>
  <inkml:trace contextRef="#ctx0" brushRef="#br0" timeOffset="112096.6583">13519 10691,'25'0,"0"25,-25-1,0 1,0 0,0 25,24-50,26-50,-50 25,0 0,0 1,25 24,24-25,-24 25,0 0,0 0,0 25,-25-1,0 1,0 50,0-26,0-24,0 0,0 74,-75-99</inkml:trace>
  <inkml:trace contextRef="#ctx0" brushRef="#br0" timeOffset="112520.0334">12477 11162,'25'0,"0"25,-25 25,0 24,0-49,0 49,0-49,0 0</inkml:trace>
  <inkml:trace contextRef="#ctx0" brushRef="#br0" timeOffset="113144.4677">12626 11063,'50'0,"-50"-25,24 25,-24 50,0-26,0 1,0 25,0-25,0 0,0 24,-74 1,49-50,-49 49,49-49,-25 0,150 0,-76 50,1-25,0 0,0-25,-25 24,25-24</inkml:trace>
  <inkml:trace contextRef="#ctx0" brushRef="#br0" timeOffset="113592.3393">12800 11435,'49'0,"-24"-25,25 0,-50 1,24 24,-24-25,0 0,0 0,0 50,0 49,-24-49,24 25,-25-25,0-1,75-24,-50-24,49-1,-24 25,25-25</inkml:trace>
  <inkml:trace contextRef="#ctx0" brushRef="#br0" timeOffset="114144.6553">13221 11237,'-25'-25,"1"25,24 25,0-1,0 26,24-50,26 0,-50 74,0 1,0-1,0-49,-25 25,100-50,-1 0,-24-50,24 25,-24-24,49-1,-74 0,0 50</inkml:trace>
  <inkml:trace contextRef="#ctx0" brushRef="#br0" timeOffset="114960.1392">10369 12179,'0'0,"-25"50,0-25,-25 24,50-24,0 0,25 24,-25 1,50-50,-25 0,0 0,-1 0,26 0</inkml:trace>
  <inkml:trace contextRef="#ctx0" brushRef="#br0" timeOffset="115464.8024">10567 12254,'0'24,"0"1,0 25,0-25,0-1,0 26,50-75,-50 0,0 1,0-1,-25 25,0 0,-24 0,73 0</inkml:trace>
  <inkml:trace contextRef="#ctx0" brushRef="#br0" timeOffset="116063.2016">10766 12204,'0'25,"0"24,0 26,0-50,24-50,-24 0,25 25,-25-25,25 0,0 25,0 0,-1 0,-24 25,0 99,0-49,0-26</inkml:trace>
  <inkml:trace contextRef="#ctx0" brushRef="#br0" timeOffset="116633.6487">11038 12278,'25'25,"-25"0,0 0,0 0,0-1,25-48,0-26,-25 25,25 25,-1-49,26 49,-25 0,24 0,-49 24,0 51,0-26,50 26,-50-50,0-1,0 26,0-25,0 0,0-1</inkml:trace>
  <inkml:trace contextRef="#ctx0" brushRef="#br0" timeOffset="117000.2389">12328 12229,'0'25,"0"-1,0 26,0-25,0 24,0 1,0-25,0 0,0-50,0 0,0 0</inkml:trace>
  <inkml:trace contextRef="#ctx0" brushRef="#br0" timeOffset="117535.8019">12477 11881,'0'0,"25"0,25 0,-26 0,-24 75,0-26,0 1,-49-25,-1 24,25-49,0 0,25 50,25 0,50-25,-50 24,-1 1,-24-25,0-1,0 1</inkml:trace>
  <inkml:trace contextRef="#ctx0" brushRef="#br0" timeOffset="117960.172">12651 12427,'25'-49,"-1"49,26-25,-25-25,24 1,-49-1,25 25,-25 0,0 0,-49 25,-1 25,50 25,-25 0,25-26,0 1,0 0,25 0,0 0,0-25,-1 24,26-24,-25 0,0 0,-1 0,26 0</inkml:trace>
  <inkml:trace contextRef="#ctx0" brushRef="#br0" timeOffset="118247.4777">13072 12254,'0'49,"0"-24,0 49,0 1,0-1,0-49,0 25</inkml:trace>
  <inkml:trace contextRef="#ctx0" brushRef="#br0" timeOffset="118647.9682">13296 12254,'0'0,"0"-50,24 50,26-25,-25 25,24 0,-24 0,0 25,-25 0,0 0,0-1,-25 76,0-76,-24 1,-50 0,24-25,50 0,1 0,-1 0</inkml:trace>
  <inkml:trace contextRef="#ctx0" brushRef="#br0" timeOffset="119423.4346">12105 13246,'0'-25,"-25"25,0 0,-24 25,49 0,0 24,0-24,0 0,25-25,24 0,-49-50,0-24,50 49,-50 0,0 0,0-24,-25 49,-25 0,26 0</inkml:trace>
  <inkml:trace contextRef="#ctx0" brushRef="#br0" timeOffset="119760.3001">12303 13047,'0'25,"0"0,0 49,0-49,-24 50,24-26,0-24,0 0,0 24</inkml:trace>
  <inkml:trace contextRef="#ctx0" brushRef="#br0" timeOffset="120456.1399">12527 13022,'0'25,"0"25,-50-25,50-1,0 26,0-25,25 0,-25 0,25-1,24-24,1 50,-25-50,0 25,74 0</inkml:trace>
  <inkml:trace contextRef="#ctx0" brushRef="#br0" timeOffset="121977.523">8930 14139,'-25'-75,"50"75,49 0,50 0,-24 0,24 0,25 0,24 0,-49 0,25 25,25 0,-75-25,50 0,24 25,-123-1,99 1,-75 25,50-25,-49-25,24 0,-50 24,26-24,-1 0,1 0,-1 0,1 0,73 50,-48-50,48 0,1 50,-74-25,-1 24,-24-49,-1 0,1 0,24 0,1 0,-1 50,50-50,25 49,0 1,24-50,-73 25,98-25,1 49,-1-49,-49 50,0 0,-25-50,-50 0,0 0,26 49,-26-49,-49 0,0 0,49 0,-24 25,24-25,25 0,75 50,-75-50,50 49,-75-49,1 50,-26-50,1 25,0 24,24-49,-49 0,49 0,1 25,-150-25,51 0,-51 0,26 0</inkml:trace>
  <inkml:trace contextRef="#ctx0" brushRef="#br0" timeOffset="122729.0783">14536 14387,'25'0,"0"25,-1-1,1 1,25 25,-25-25,-25-1,49 26,-24-25,-25 0,0-1,25 1,0-25,-25 25,24 0,-24 0,0 24,0-24,0 0,0 0,0 24,0 1,-49-25,-1 24,25-24,-24-25,24 50,-49-26,24 1,-25 0,51 0,-51-25,50 0,-24 49,24-49,0 0,0 0</inkml:trace>
  <inkml:trace contextRef="#ctx0" brushRef="#br0" timeOffset="123649.3876">11584 14213,'0'0,"25"0,25 0,-26 0,1 0,25 0,-25 0,24 0,-49-50,0 26,0-1,0-25,0 25,-49 1,24 24,0 0,0 0,-24 24,24 1,0 0,25 0,0 0,0-1,0 1,0 25,0-25,0-1,0 26,0-25,25 25,24-50,-24 0,0 0,0 0,24 0,1 0,-25-25,24-25,-24 25</inkml:trace>
  <inkml:trace contextRef="#ctx0" brushRef="#br0" timeOffset="124560.5437">12031 14015,'-25'24,"25"26,0-25,0 0,0-50,0-25,74 50,-49-25,-25 1,25 24,0 0,-1-25,1 25,0 25,-25 49,25-74,-25 50,0-26,0 1,0 0,0 0,0 24,0-98,25-1,-25-24,49-1,-24 51,0-1,0 0,-1 25,26 0,-25 0,0 0,0 25,-25 0,0 24,0 26,0-51,0 1,24 25,-24-25,0-1,25 26,0-25,-25 0,25-25,24 0,26 0,-50 0</inkml:trace>
  <inkml:trace contextRef="#ctx0" brushRef="#br0" timeOffset="125200.78">13072 14362,'0'-25,"-24"25,-1 25,0-25,0 25,25 24,0-24,0 0,0 0,25-25,25 0,-1-25,-49-25,0 26,0-1,0-25,25 50,-25 50,25-1,-25-24,25 0,-1 0,1-25,0 0,25 0,24 0,-49 0,0 0,-1 0</inkml:trace>
  <inkml:trace contextRef="#ctx0" brushRef="#br0" timeOffset="125456.0863">13544 14436,'25'0,"-25"50,0-25,0 0,49 24,-24-49,0-25</inkml:trace>
  <inkml:trace contextRef="#ctx0" brushRef="#br0" timeOffset="125704.4245">13544 14139,'0'-25,"25"25,-1 0</inkml:trace>
  <inkml:trace contextRef="#ctx0" brushRef="#br0" timeOffset="126080.4284">13817 14064,'0'25,"0"49,0 50,-25-49,25-1,0 1,0-1,0 1,0-26,0-24,0 0,0 0</inkml:trace>
  <inkml:trace contextRef="#ctx0" brushRef="#br0" timeOffset="128719.635">8905 14808,'50'0,"-25"0,-1 0,1 0,50 0,-1 0,0 0,1 0,-25 0,24 0,-49 0,0 0,-1 0,51 0,74 25,-75-25,0 0,1 0,-26 25,26 0,-50-25,24 0,-49 25,25-25,49 49,-24-49,74 25,-99-25,49 0,50 0,-74 0,24 0,1 50,-50-50,-1 0,51 0,-26 0,26 0,-26 0,51 49,24-49,0 25,49-25,-98 0,98 50,-73-26,-26 1,-49-25,49 0,-24 25,-1-25,1 0,74 0,-49 0,24 25,-50 24,26-49,-50 0,24 0,26 0,-51 0,51 0,-50 0,-1 0,51 0,24 25,25 0,-50 25,75-50,-25 0,25 49,-25-49,25 0,-25 0,0 0,25 0,-25 0,25 0,49 0,-74 0,25 0,-75 0,50 0,-49 0,-50 0,-1 0,1 0,-25 25,50-25</inkml:trace>
  <inkml:trace contextRef="#ctx0" brushRef="#br0" timeOffset="129735.9471">15330 15379,'24'25,"1"24,50-24,-51-25,26 50,24-50,-49 25,25-25,-25 0,0 0,-75 0,25 0,-74 74,74-74,-49 0,74 25,-25-25,0 0,0 25,0-25</inkml:trace>
  <inkml:trace contextRef="#ctx0" brushRef="#br0" timeOffset="131063.6321">15627 15627,'-25'0,"1"0,-51 0,1 0,-50 0,0 0,-25 0,25 0,-25 0,50 0,0 0,24 0,-49 0,75 0,-1 0,0 0,26 0,-51 0,50 0,-49 0,0 50,-1-50,1 0,-1 0,1 0,0 0,-1 0,1 0,-1 0,26 0,-51 0,1 0,50 0,-51 24,26-24,0 0,-1 0,1 50,-1-50,1 0,-1 0,-49 0,50 0,-50 0,-25 0,25 0,50 50,-1-50,-49 24,25-24,25 0,-1 0,1 0,-1 0,1 0,0 0,49 0,-50 50,26-50,-26 0,51 0,-51 25,50-25,-24 0,-26 0,51 0,-1 0,-50 0,1 0,-50 0,49 0,-49 0,50 0,-50 0,50 0,-1 0,26 0,-1 0,0 0,-24 0,0 0,-1 0,50 0,-49 0,49 0,-25 0,26 0,-1 0,0 0</inkml:trace>
  <inkml:trace contextRef="#ctx0" brushRef="#br0" timeOffset="131887.9702">9476 15652,'25'0,"-25"25,-25-1,-50 26,1-25,24-25,1 25,49-1,-25-24,0 25,0 0,25 25,-25-50,25 24,75 26,-26-50,1 25,-25 0,0-1,49-24,-49 25,0 0,24-25,1 25,-50 0</inkml:trace>
  <inkml:trace contextRef="#ctx0" brushRef="#br0" timeOffset="133063.7189">9228 16222,'0'-25,"49"25,-24 0,0 0,25 0,24 0,0 0,-49 0,50 0,-51 0,26 0,0 25,-1-25,75 0,-49 0,-1 25,0-25,50 0,25 50,-25-50,25 49,-74-49,49 50,-75-50,75 0,-49 0,-26 25,26-25,-26 0,-24 0,74 25,-24-1,49-24,-25 25,-25-25,75 25,-50 0,25-25,0 0,-24 0,24 49,25-49,-25 0,-25 50,-25-50,1 0,-51 0,51 25,-1-25,1 49,-51-49,100 25,-74 0,25 0,49-25,-25 49,0-24,-49-25,-1 0,-49 25,50 0,24 0,-49-25,25 0,-26 0,51 0,-50 0,74 49,-25-49,1 0,-26 0,1 0,-25 25,0-25,24 0,-24 50,49-50,-49 0,74 24,-74-24,0 0</inkml:trace>
  <inkml:trace contextRef="#ctx0" brushRef="#br0" timeOffset="133704.0471">14933 16917,'49'0,"1"0,-25 49,0 1,-1-50,1 0,0 25,0 0,-25-1,-25 26,0-25,-24 0,-1-25,0 49,-24 1,49-50,-24 0,24 25</inkml:trace>
  <inkml:trace contextRef="#ctx0" brushRef="#br0" timeOffset="135136.1281">8955 14808,'49'0,"-24"0,-25 25,0 0,0 0,0 0,0-1,0 26,0 24,0-49,0 74,0-74,0 0,0 0,0 0,0 49,0 1,-25-1,25-24,0-26,0 1,0 25,0 24,0 1,0-51,0 51,-24-26,-1 1,25 0,0 24,0-49,0 0,0-1,0 51,-25 24,25-74,0 0,0 0,0 24,0 26,0-1,0-49,0 99,0-50,0 50,0-49,0-1,0-49,0 49,0-24,0-25</inkml:trace>
  <inkml:trace contextRef="#ctx0" brushRef="#br0" timeOffset="136271.2365">15156 14436,'0'25,"50"25,-26-1,1-49,0 75,0 49,0-75,-25 26,0-1,0 1,0-1,0 0,0 1,0-1,0 50,0-49,0-1,0 1,0 24,0-50,0 26,0-1,0 1,0-1,0 0,0 1,0 49,0-50,0 1,0-1,0 1,0 49,0-50,0 50,0-50,0 26,0-1,0-74,0 49,0-24,0-26,0 1,0 25,0-25,24 0,-24-1,0 26,0-25,0 0</inkml:trace>
  <inkml:trace contextRef="#ctx0" brushRef="#br0" timeOffset="144351.8823">21432 13940,'0'25,"0"25,0 24,0 0,-25 26,0-51,0 51,0 48,1-73,24 24,-50 99,50-148,0 74,0 74,0-73,0-51,0 50,0-50,0 50,0-49,0-1,0 1,0 49,0-50,0 0,0 1,0-1,0 1,0-1,0 1,0-1,0 0,0 50,0-49,0-1,0 1,0-26,0-24,-25-25</inkml:trace>
  <inkml:trace contextRef="#ctx0" brushRef="#br0" timeOffset="194623.9251">22275 3671,'25'0,"49"0,25-50,1-24,24 0,49-1,-98 26,123-51,-123 51,73-1,-73 1,24 24,-49 0,-1 0,1 0,-1 1,1-26,-25 50,24-25,-24 0,25 25,-1-24,-24 24,0-50,0 25</inkml:trace>
  <inkml:trace contextRef="#ctx0" brushRef="#br1" timeOffset="226751.6929">3101 6672,'-25'0,"-49"0,24 25,25 50,25-51,0 1,0 0,50-25,-25 0,24 0,-24 25,-25 25,0-26,0 1,0 25,-49-50,24 0,25-25</inkml:trace>
  <inkml:trace contextRef="#ctx0" brushRef="#br1" timeOffset="227192.0908">3349 6648,'-50'0,"50"74,-49 0,49-24,0 25,0-1,0-49,0 0,0-1,-25-24,25-24</inkml:trace>
  <inkml:trace contextRef="#ctx0" brushRef="#br1" timeOffset="227991.9379">3349 6697,'25'0,"0"0,-1 25,-24 25,50-26,-50 1,0 0,0 0,-25-25,25-25,0-74,25 99,0-50,24 1,-24 49,-25 24,0 1,0 0,0 25,0-26,0 1,0 0</inkml:trace>
  <inkml:trace contextRef="#ctx0" brushRef="#br1" timeOffset="228320.0607">3795 6598,'0'25,"0"0,0 49,0-24,0 24,0-49,-49 49,49-24</inkml:trace>
  <inkml:trace contextRef="#ctx0" brushRef="#br1" timeOffset="228775.3513">3721 6697,'0'0,"0"-25,0 1,0-1,25 0,24 0,-24 25,50 0,-51 25,26 0</inkml:trace>
  <inkml:trace contextRef="#ctx0" brushRef="#br1" timeOffset="229143.87">4019 6722,'0'25,"0"74,0-24,0-1,-50-49</inkml:trace>
  <inkml:trace contextRef="#ctx0" brushRef="#br1" timeOffset="230055.949">3944 6747,'0'-25,"25"25,0-25,-25 0,25 25,24 0,-24 0,25 25,-50 25,49-1,-49 1,25-50,0 25,-25 0,0 0,0-1,-25-24,25 25,-25-25,1 0,-26-49,25 24,0 25</inkml:trace>
  <inkml:trace contextRef="#ctx0" brushRef="#br1" timeOffset="230695.9161">4068 6896,'-24'0,"24"49,0 26,0-26,0 1,-25-50,25 50,-25-50</inkml:trace>
  <inkml:trace contextRef="#ctx0" brushRef="#br1" timeOffset="234143.2551">10145 13618,'-49'0,"-26"-50,51 50,-1 0,-25 0,25 0,-49 0,49 0,0 0,1 0,24 50,24-50,1 25,25-25,-50 24,25 1,-25 0,0 25,0-26,0 1,-50-25,-24 0,49 0,0 0,-49 0,74-25,-50 25</inkml:trace>
  <inkml:trace contextRef="#ctx0" brushRef="#br1" timeOffset="235480.557">9922 13494,'75'0,"-51"0,1 0,-25 49,25-24,-25 25,0 24,0-49,0 0,0 0,0 24,0-74,0 1,0-1,0 0,0-49,0 24,0 25,0 0,25 1,-25-26,49 25,-49 0,25 25,25 0,-25 25,-25 25,49-25,-49-1,0 1,0 25,0-25,0-75,0 25,0 0,0 1,0-51,0 26,25 49,0 49,-25-24,0 25,0-26,0 1,0 0,0 25,0-26,50 1,-50 0,49-25</inkml:trace>
  <inkml:trace contextRef="#ctx0" brushRef="#br1" timeOffset="235791.2437">10691 13494,'0'25,"0"-1,0 76,0-76,-25 76,1-76,24 1,0 0</inkml:trace>
  <inkml:trace contextRef="#ctx0" brushRef="#br1" timeOffset="236136.322">10542 13543,'0'-49,"25"49,0-25,25 25,24 0,-49 0,0 0,-1 0,51 0,-26 0,-24 25</inkml:trace>
  <inkml:trace contextRef="#ctx0" brushRef="#br1" timeOffset="236481.4">10964 13519,'25'0,"-25"74,0-49,0 49,-25 50,-25-25,50-24,0-50,0-1,0 1,0-74,0 24,0-50</inkml:trace>
  <inkml:trace contextRef="#ctx0" brushRef="#br1" timeOffset="236879.3417">10890 13494,'0'-75,"24"75,1 0,25 0,-1 100,-49-51,0-24,0 49,0-49,-49 0,49 0,-50-25,25 0</inkml:trace>
  <inkml:trace contextRef="#ctx0" brushRef="#br1" timeOffset="237777.2741">18381 15701,'0'0,"0"25,-50 99,50 0,-50 25,1 25,-1-50,1 25,49-125,0 1,0-74,0-26</inkml:trace>
  <inkml:trace contextRef="#ctx0" brushRef="#br1" timeOffset="238255.4969">18455 15900,'0'0,"0"-25,50 25,-26 0,26 0,-50 25,0 24,0-24,0 25,-74-1,49-49,0 0,-49 0,-1 0,26 0,24 0,0 0,-25 0</inkml:trace>
  <inkml:trace contextRef="#ctx0" brushRef="#br1" timeOffset="238832.0026">18951 16024,'0'0,"-49"25,24 24,-25 26,50-51,0 51,0-26,0-24,0 0,0 0,0 25,25-1,25-49,24 0,0 50,-49-50,0 0,49 0,1-50,-75-49,0 24,0 1,0 49,0-24,0 24,-25-25,-49 50,49 0,-25 0,50 25</inkml:trace>
  <inkml:trace contextRef="#ctx0" brushRef="#br1" timeOffset="239168.1364">19695 16098,'-25'25,"25"49,-24-24,-1 49,25-49,-50 24,50-49,0 50,0-51,0 26,50-50,-50-50,0-24</inkml:trace>
  <inkml:trace contextRef="#ctx0" brushRef="#br1" timeOffset="239584.0239">19720 15949,'0'0,"25"0,0 0,24 0,-24 0,-25 75,0-26,-25 1,0-50,-24 25,24-25,0 0,0 0,-24 0,24 0,0 0</inkml:trace>
  <inkml:trace contextRef="#ctx0" brushRef="#br2" timeOffset="306007.4107">8955 14163,'-25'0,"-25"0,26 0,-1 0,0 0,-25 0,-24 0,49 0,0 0,1 0,-26 0,25 0,-49-24,24 24,-24-25,49 25,-49 0,49-50,-25 50,-49 0,49-25,1 1,-1-1,0 25,-49-25,25 25,49-50,-49 50,-1-24,26 24,-1-25,-49 0,49 0,1 25,-76-49,26-1,25 50,-50-50,25 26,24 24,-98-100,98 100,26 0,24-24,0 24,-25-25,26 0,-1 25,-25 0,0 0,50-25,-49 0,24 25,25-24,-25 24,0 0,-24-25,-26-25,51 1,-26 24,25-25,0 50,-24 0,24-25,0 25,-24 0,-1-25,0 25,26 0,-51-49,26 49,24 0,0-25</inkml:trace>
  <inkml:trace contextRef="#ctx0" brushRef="#br2" timeOffset="307967.997">9079 14089,'-25'0,"0"0,-24 0,-1 25,0 0,-24-25,24 0,-24 49,0-49,-26 0,26 50,0-50,-1 0,1 0,-1 0,1 0,-50 0,49 0,1 0,-50 0,74 0,-24 0,0 0,-1 0,50 0,-49 0,0 25,-1-25,1 0,49 0,-25 0,-24 0,-1 0,1 0,-50 0,50 0,-1 0,-24 0,0 0,24 0,-49 0,50 0,-1 0,1 0,0 0,-1 0,1 0,49 0,0 0,-24 49,24-49,0 0,-25 0,26 0,-1 25,-25-25</inkml:trace>
  <inkml:trace contextRef="#ctx0" brushRef="#br2" timeOffset="309399.7386">8806 14188,'0'-49,"-99"49,-75 0,75 24,-124 1,148 0,-49-25,-25 50,25-50,-24 49,73-49,-49 50,50-50,-50 0,24 25,26-25,0 49,-1 1,1-50,-1 0,1 0,24 25,-24-25,0 0,-1 99,26-99,-51 25,1 24,25-24,24 50,0-51,-49 1,74 25,-24-50,-1 74,1-49,24-25,-25 25,-24-25,49 49,0-24,-24-25,-26 50,1-1,24-24,25 0,-24 0,-26 24,75-24,-24 0,-26 0,25 0,-25 24,26-24,-51 0</inkml:trace>
  <inkml:trace contextRef="#ctx0" brushRef="#br2" timeOffset="310473.0368">3126 12154,'0'50,"0"99,0-75,0 50,-50-49,50-1,0 0,-49 50,49-49,0 49,0-50,-25-24,25 24,-25-74,0-24,25-1</inkml:trace>
  <inkml:trace contextRef="#ctx0" brushRef="#br2" timeOffset="310816.1235">3051 12824,'0'0,"25"0,99 0,-49 0,-1 0,-24 0,74 0,-50 0,-49 0,0 0,-1-25,-24 0,0-49,0 24,0-49</inkml:trace>
  <inkml:trace contextRef="#ctx0" brushRef="#br2" timeOffset="311239.9904">3696 11485,'0'0,"-25"99,25-25,-99 125,99-75,0 74,-49-49,24 25,0-75,25 99,0-49,0-25,0-25,0 1,0-26,0 0,0-24,0-25,0 0,0 24,0-24,0 0,0 0,0 24,-25-49</inkml:trace>
  <inkml:trace contextRef="#ctx0" brushRef="#br2" timeOffset="312007.7254">4143 12601,'-25'0,"-74"25,49 24,-49 50,74-74,-74 74,49-24,50-50,0-1,0 1,0 0,0 25,0-26,0 1,75 0,-51-25,26 25,-25-25,24 50,1-50,-25 24,49 26,-24-50,-50 50,0-26,0 1,-25 50,-49-75,-1 24,1-24,-1 0,26 0,24 0,0 0</inkml:trace>
  <inkml:trace contextRef="#ctx0" brushRef="#br2" timeOffset="325464.5026">2778 14536,'-24'0,"24"-25,0-25,49 25,-49 1,0-1,0 0,50-25,-50-24,0 24,25 25,-50 25,0 0,-25 0,26 50,-1-50,0 50,25-26,0 1,0 0,0 25,0-25,0-1,0 26,25 0,0-26,24-24,-24 0,0 0,24 0,-24 0,0 0,0 0,25 0,-26 0,1 0,0-24,0-1,0 25,24-50,-24 25</inkml:trace>
  <inkml:trace contextRef="#ctx0" brushRef="#br2" timeOffset="326295.8971">3250 14312,'0'25,"25"50,-25-1,0 0,0 26,24-51,-24 1,0-25,0-75,0 25,0-24,0 24,0 0,0 0,25-49,25 49,-25-25,-1 50,26 0,0 0,-26 0,26-24,-25 24,-25 49,0 26,0-51,0 1,0 50,-25-51,25-48,0-51,0-24,50 25,-50 49,24 0,51-50,-50 75,-1 0,1 0,25 0,-1 50,-49 25,0-51,0 1,0 25,25-50,0 0</inkml:trace>
  <inkml:trace contextRef="#ctx0" brushRef="#br2" timeOffset="326703.8071">4267 14238,'-25'0,"0"0,0 25,1 24,24-24,0 0,0 0,0 24,0-24,0-50,49-24,-49-1,50 0,-50 26</inkml:trace>
  <inkml:trace contextRef="#ctx0" brushRef="#br2" timeOffset="326912.3104">4490 14337,'50'99,"-100"-198,100 223,-50-99,49-25,-24 0,25 0,-1 0,26 0,-26 0,-24 0,0 0</inkml:trace>
  <inkml:trace contextRef="#ctx0" brushRef="#br2" timeOffset="327335.4607">4837 14263,'-49'49,"49"1,0 0,0 24,0-24</inkml:trace>
  <inkml:trace contextRef="#ctx0" brushRef="#br2" timeOffset="328048.0648">4713 14015</inkml:trace>
  <inkml:trace contextRef="#ctx0" brushRef="#br2" timeOffset="328439.017">5011 13717,'0'99,"0"-24,0 49,0-50,0 0,0 75,0-124,0 0,0 0,25 0</inkml:trace>
  <inkml:trace contextRef="#ctx0" brushRef="#br2" timeOffset="329367.5829">2927 15205,'0'25,"0"124,0-50,0 25,0 25,0-50,0 0,0-74,0 0,0 25,50-50,0 0,-26-50,1 25,0 0,49 1,-74-1,25 25,25 0,-25 0,-1 0,1 0,-25 25,0 49,0 0,0-49,0 25,-49-25,-1-1,25 1,-24-25,24 0,0 0,-25 0,26 0,-1 0,-25 0,50-25,0 1</inkml:trace>
  <inkml:trace contextRef="#ctx0" brushRef="#br2" timeOffset="330000.02">3349 15701,'25'50,"24"49,1-24,-50-26,74 26,-49-1,0-74,0 0,24 50,-24-100,0-24,-25-50,50 0,-50 49,0 125,0 99,-25-100,0 26,-25 73,1-73,-1 24,25-74,1 25,-1-1,0-49,25 25</inkml:trace>
  <inkml:trace contextRef="#ctx0" brushRef="#br2" timeOffset="330608.2541">3771 15999,'24'-25,"1"0,25 1,-50-51,25 75,-25-25,0 1,-50 24,25 0,-24 99,49-50,-50 26,50-50,0 24,0-24,0 0,0 24,74-49,-49 0,50 0,-1 0,1 0,-1 0,0 0,1 0,-1-49,-49 49,-25-25,50 0</inkml:trace>
  <inkml:trace contextRef="#ctx0" brushRef="#br2" timeOffset="338367.8356">15553 11708,'49'0,"-49"25,50 49,-50-49,0 24,0 26,0-50,0 49,0-49,0 49,-25 1,0 24,25-74,-49 49,49-49,-25 74,25-74,0 0,0 0,-50 24,50 26,0-51,0 1,0 25,0-1,25-49,0 0,0 50,0-50,-1 0,1 0,25-25,-50 0,25-24,0 24,-25 0,0 50,-25 49,25-24,-50 24,50-49,0 25,0-25,0 49,0-49,0 0,0 99,0-99,0 49,0 0,0-24,0 24,0-24,-25-25,25 0,-49-25,49 24,-25 1,-25-25,50 25,-49-25,-26 0,50 0,1 0,-1 0,0 0</inkml:trace>
  <inkml:trace contextRef="#ctx0" brushRef="#br2" timeOffset="346463.3273">2952 13767,'124'0,"75"0,-75 0,24 0,51 0,-1 0,-74 0,25 0,-74 0,-1 0,-49 0,0 0,24 0,-24 0,25-25,-26 0,1 25</inkml:trace>
  <inkml:trace contextRef="#ctx0" brushRef="#br2" timeOffset="348823.9471">3870 12576,'0'-25,"25"0,-1 25,1 0,0 0,25 0,-25 0,-1 0,26 0,-25 0,24 0,-24 0,0 0,0 0,0 0,24 0,-24 0,0 0,0 0,49-24,-124-1,1 25,24 0,0 0,-24 0,24 0,-50 0,51 0,-1 0,-25 0,25 0,1 0,-26 0,25 0,-25 0,26 0,-1 25,0-1,0 1,25 25,-49-25,24 24,0-49,25 25,0 25,0-26,0 1,0 25,0-25,0-1,0 1,0 25,25-25,0-1,-1-24,26 0,-50 25,25 0,0 0,-1-25,1 0,25 0,-25 25,0 24,24-24,-49 0,0 25,0-26,0 1,0 25,0-25,-49-1,49 1,-25 0,0-25,0 0,0 0,-49 50,49-50,0 0,0 0,-24 0,24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2.76667" units="1/cm"/>
          <inkml:channelProperty channel="Y" name="resolution" value="22.58824" units="1/cm"/>
        </inkml:channelProperties>
      </inkml:inkSource>
      <inkml:timestamp xml:id="ts0" timeString="2021-07-20T05:36:32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13172 3076,'0'0,"-50"0,50 25,-25-25,25 49,0-24,0 0,0 0,50 49,-25-49,49 24,-49-49,49 0,-24 25,-50 0,0 0,0 0,-50-25,25 0,1 0,-26 0,50-25</inkml:trace>
  <inkml:trace contextRef="#ctx0" brushRef="#br0" timeOffset="377.4944">13668 2952,'-25'0,"25"74,0 25,0-24,0-1,0-24,0 24,0-49,0 0,0 0,-50-50</inkml:trace>
  <inkml:trace contextRef="#ctx0" brushRef="#br0" timeOffset="993.8467">13593 2977,'0'0,"25"0,50 0,-51 0,26 0,-25 49,0-49,-25 50,0-25,0-1,0 1,24 25,-24-25,0-1,25-98,-25 0,50 24,-25 0,-1 26,1 24,0 24,0 76,0-1,-25-50,0 26,0-50,0 49,0-49,0 0,0-1,74-24</inkml:trace>
  <inkml:trace contextRef="#ctx0" brushRef="#br0" timeOffset="1288.0926">14437 3026,'0'50,"0"24,0 50,0-74,0 24,0-49,-50 0</inkml:trace>
  <inkml:trace contextRef="#ctx0" brushRef="#br0" timeOffset="1719.7043">14139 3175,'-25'-25,"25"0,0-24,75 49,-1-50,-24 50,49 0,-50 0,-24 0,0 0,25 0,-25 0,-1 0,1 0,25 0</inkml:trace>
  <inkml:trace contextRef="#ctx0" brushRef="#br0" timeOffset="2065.7749">14883 2977,'0'49,"0"26,-25 123,25 0,-49-123,49 74,0-75,0-49,0-50,0-24,0-26</inkml:trace>
  <inkml:trace contextRef="#ctx0" brushRef="#br0" timeOffset="2544.4953">14784 3026,'0'-49,"0"-1,25 50,0 0,-1 0,51 50,-50-26,24 1,-49 25,0-1,25-49,-25 50,0 24,0-49,0 0,0 0,-25 0,-49-25,49 0,-25 0</inkml:trace>
  <inkml:trace contextRef="#ctx0" brushRef="#br0" timeOffset="3064.2745">15677 2828,'-25'0,"0"74,25 1,0 49,0-50,0 0,0 1,0-50,0 24,0-24,0 0</inkml:trace>
  <inkml:trace contextRef="#ctx0" brushRef="#br0" timeOffset="3490.1493">15404 3101,'74'0,"1"0,-50 0,-1 0,51 0,-25 0,-26 0,1 0,0 0</inkml:trace>
  <inkml:trace contextRef="#ctx0" brushRef="#br0" timeOffset="3913.0163">16173 2828,'0'49,"0"26,0-1,0 1,0-1,0 0,0 1,0-50,0-1,0 26,0-75</inkml:trace>
  <inkml:trace contextRef="#ctx0" brushRef="#br0" timeOffset="4375.9366">16272 2778,'25'0,"25"-25,-1 1,-24 24,25-25,-26 25,1 0,25 0,-50 25,0-1,0 26,0 0,-25 24,-25-49,-24-25,49 0,0 0,1 0</inkml:trace>
  <inkml:trace contextRef="#ctx0" brushRef="#br0" timeOffset="4975.8085">17016 2654,'0'75,"0"-1,0 0,0-49,0 50,0-26,0 26,0-51,0 1,25 25,50-50,-26 0,1 0,49 0,-49-25,-26-25,26 26,-50-1,0 0,25-25,-25 26,0-1,0-25,0 25,-75-49,51 74,-51 0,75-25</inkml:trace>
  <inkml:trace contextRef="#ctx0" brushRef="#br0" timeOffset="5335.816">17909 2580,'-24'0,"-1"24,25 1,-50 75,50-51,0 1,0 24,0-49,0 0,0 24,0-24</inkml:trace>
  <inkml:trace contextRef="#ctx0" brushRef="#br0" timeOffset="5919.7627">17810 2629,'0'-25,"0"1,25-26,25 25,-26 25,1 0,0 0,25 0,-26 0,1 0,-25 25,-25 0,1 0,-1-1,0-24,0 0,0 0,-49 0,24 0</inkml:trace>
  <inkml:trace contextRef="#ctx0" brushRef="#br0" timeOffset="18167.917">15627 3522,'75'0,"-26"0,-24 0,50 0,-1 0,-49 0,0 0,123 0,-123 0,0 0,49 0,-49 0,25 0,-25 0,-1 0,1 0,25 0,-25 0,-1 0,51 0,-1 0,-24 0,-25 0,74 0,-49 0,-26 0,1 0,25 0,24 0,-24 0,-1 0,-24 0,50 0,-1 0,-49 0,0 0,24-49,26 49,-51 0,1 0,25 0,-25-25,-1 25,26 0,-25 0,0 0</inkml:trace>
  <inkml:trace contextRef="#ctx0" brushRef="#br0" timeOffset="30223.8456">7467 3225,'-50'0,"0"0,26 0,-26 24,50 1,50 25,-1-25,-49-1,50-24,-25 25,-1 0,1 0,-25 0,0-1,0 1,0 25,-49-25,24-25,0 0,0 0,-24 0,24 0</inkml:trace>
  <inkml:trace contextRef="#ctx0" brushRef="#br0" timeOffset="30608.8281">7591 3150,'24'25,"-24"99,0 25,0-75,0-49,0 0,0 24</inkml:trace>
  <inkml:trace contextRef="#ctx0" brushRef="#br0" timeOffset="31201.263">7615 3299,'0'0,"50"0,-25 0,24 50,-24-50,-25 24,0 26,25-25,-25 0,0-1,25-24,24-24,-49-1,25 0,0 0,0 25,24 0,-49 25,0 0,25 24,0 1,-25-25</inkml:trace>
  <inkml:trace contextRef="#ctx0" brushRef="#br0" timeOffset="31504.4514">8558 3200,'0'49,"0"1,0-25,0 49,-50 1,50-51,0 51,0-26,0-24</inkml:trace>
  <inkml:trace contextRef="#ctx0" brushRef="#br0" timeOffset="31831.575">8459 3473,'0'-25,"0"0,0-25,74 50,1-49,-51 49,51 0,-50 0,24 0</inkml:trace>
  <inkml:trace contextRef="#ctx0" brushRef="#br0" timeOffset="32193.1222">8831 3274,'25'0,"-25"99,0 25,0 25,-25-25,25 25,-50-74,50-51,0 26,0-100,0-24,0 0,0-1</inkml:trace>
  <inkml:trace contextRef="#ctx0" brushRef="#br0" timeOffset="32632.1928">8781 3299,'0'-50,"25"50,0 0,0 0,-1 0,1 0,-25 25,0 0,0 0,0 0,-25 49,-24-74</inkml:trace>
  <inkml:trace contextRef="#ctx0" brushRef="#br0" timeOffset="33016.1628">9575 3175,'-25'99,"25"-24,0-51,0 100,-25-49,25-50,0 124,0-125,0 1,0 0,0 25</inkml:trace>
  <inkml:trace contextRef="#ctx0" brushRef="#br0" timeOffset="33423.6063">9501 3646,'24'-25,"100"25,-49 0,-50-49,-1 49,26 0</inkml:trace>
  <inkml:trace contextRef="#ctx0" brushRef="#br0" timeOffset="33793.1375">10021 3349,'0'124,"0"24,-24-73,24-50,-25 49,25-24,0-25,0-75,0 25,0-99</inkml:trace>
  <inkml:trace contextRef="#ctx0" brushRef="#br0" timeOffset="34224.0009">10046 3175,'0'-50,"25"50,-25 25,0 0,0 0,0 0,0 24,0-24,0 0,-25 0,0-1</inkml:trace>
  <inkml:trace contextRef="#ctx0" brushRef="#br0" timeOffset="34759.5706">10542 3200,'-24'25,"-26"49,25-49,25 24,0 26,-25-50,25-1,0 26,0-25,25 24,0-49,0 0,49 0,-24 0,-25 0,24-24,1-26,-25-74,-25 74,0 26,0-26,0 25</inkml:trace>
  <inkml:trace contextRef="#ctx0" brushRef="#br0" timeOffset="35081.8082">10890 3225,'0'74,"0"50,0 0,0-50,0 51,0-51,0-24,0 24,0-99,0-99,0 75</inkml:trace>
  <inkml:trace contextRef="#ctx0" brushRef="#br0" timeOffset="35489.435">10939 3299,'25'-50,"0"50,24 0,-24 0,0 0,25 0,-50 25,0 0,0 0,0 49,-25-74,-50 25,51-25,-26 0,25 50,-24-50,24 24,25 1,-25-25</inkml:trace>
  <inkml:trace contextRef="#ctx0" brushRef="#br0" timeOffset="40391.9157">10021 3051,'25'0,"25"0,24 0,1 0,-1 0,1 0,-51 0,51 0,-50 0,24 25,1 24,-1-24,-49 0,0 0,0 24,0-24,0 0,0 49,0-49,0 25,0-25,-24-25,-26 24,50 1,-50-25,26 0,-51 0,50 0,-49 0,24 25,-24-25,49 0,0 0</inkml:trace>
  <inkml:trace contextRef="#ctx0" brushRef="#br0" timeOffset="46832.0181">9773 4068,'149'0,"74"-25,26 25,-26-49,-99-1,-50 50,-24 0</inkml:trace>
  <inkml:trace contextRef="#ctx0" brushRef="#br0" timeOffset="47319.7405">9501 4341,'-25'0,"74"-50,150 1,-75 49,99-50,0 0,1 50,-150 0,-24 0,24-49</inkml:trace>
  <inkml:trace contextRef="#ctx0" brushRef="#br0" timeOffset="54087.4812">3051 9971,'0'-24,"0"-1,0 0,75 25,49-50,-50 50,75 0,25 0,-50 0,-50 0,50 0,25 0,-25 0,-50 0,-49 0,50 0,-26 0</inkml:trace>
  <inkml:trace contextRef="#ctx0" brushRef="#br0" timeOffset="55256.1053">5854 9897,'-25'25,"25"0,25-1,174 26,-75-50,0 0,223 0,-124 0,75 0,-100 0,-24 0,-124 0,-26 0,1 0</inkml:trace>
  <inkml:trace contextRef="#ctx0" brushRef="#br0" timeOffset="56159.9059">10939 9996,'75'25,"73"-50,51-24,-125 49,50 0,-49 0,49 0,-99 0,49 0,-24 0,-26 0,1 0,25 0</inkml:trace>
  <inkml:trace contextRef="#ctx0" brushRef="#br0" timeOffset="57208.1462">12626 9947,'25'0,"0"0,24 0,50 0,-24 0,123 0,-74-50,25 50,99 0,25 0,0 0,-25 0,50 0,-50 0,-50 0,-74 0,0 0,25 0,-100 0,1 0,25 0,-1 0,0 0,-49 0,25 0,-25 0,-1 0,51 0,-50 0,49 0,-24 0,-26 0,1 0,25 0,-25 0</inkml:trace>
  <inkml:trace contextRef="#ctx0" brushRef="#br0" timeOffset="58536.295">3399 11013,'124'0,"124"0,-25 0,0 0,50 0,-149 0,25 0,-75 0,50 0,-49 0,49 0,74 0,1 0,-75 0,99 0,-174 0,100 0,-74 0,-1 0,-24 0,-1 0,-24 0</inkml:trace>
  <inkml:trace contextRef="#ctx0" brushRef="#br0" timeOffset="60592.6536">10493 10864,'25'0,"-1"0,51 0,-50 0,-1 0,26 0,-25 0,0 0,24 0,-24 0,49 0,1 0,-50 0,49 0,-49 0,49 0,-24 0,24 0,-49 0,0 0,49 0,-49 0,25 0,24 0,-49 0,0 0,49 0,1 0,-26 0,-24 0,49 0,-49 0,0 0,49 0,-24 0,-25 0,0 0,-1 0,26 0,-25 0,0 0,49 0,-49 25,24-25,-24 0,0 0,25 25,-25 0,49-25,-49 0,0 0,24 0,-24 0,0 0,0 0,24 0,-24 0,0 0,0 0,24 0,-24 0,0 0</inkml:trace>
  <inkml:trace contextRef="#ctx0" brushRef="#br0" timeOffset="61248.4102">13841 10790,'124'-25,"-74"25,74 0,25-49,-25 49,-50 0,50-25,-124 0,25 25</inkml:trace>
  <inkml:trace contextRef="#ctx0" brushRef="#br0" timeOffset="61992.2571">15206 10716,'24'0,"51"0,-50 0,49 0,0 0,1 0,-1 0,50 0,-49 0,-1 0,1 0,-26 0,-24 0,0 0,0 0,24 0,-24 0</inkml:trace>
  <inkml:trace contextRef="#ctx0" brushRef="#br0" timeOffset="64327.4582">4143 11956,'25'0,"-1"0,100-25,-49 25,49-25,25 25,-1-49,-24 49,-49 0,49-50,-50 50,-24 0,-25 0,0 0,24 0,-24 0,0 0,0 0,24 0</inkml:trace>
  <inkml:trace contextRef="#ctx0" brushRef="#br0" timeOffset="66263.7057">3969 13990,'0'0,"0"-25,0-25,0 26,0-1,0 0,0-74,50 74,-50 0,25 25,-1-25,1 25,0-24,49 24,1 0,-1 0,50 0,75 0,-75 0,-50 0,50 24,-49-24,-1 0,-24 0,24 0,0 0,-24 0,49 50,-74-50,99 0,-50 0,1 25,-26-25,-24 0</inkml:trace>
  <inkml:trace contextRef="#ctx0" brushRef="#br0" timeOffset="67231.5964">4440 16297,'124'-50,"100"50,98 0,-49 0,0 0,-75 0,-99 0,1 0,-26 0,-49 0,0 0,24 0,-24 0</inkml:trace>
  <inkml:trace contextRef="#ctx0" brushRef="#br0" timeOffset="73840.1744">6350 16197,'0'25,"0"25,25-25,25-25,24 0,50 0,-99 0,74 0,25 0,-49-50,-51 25,51-24,-1 49,1 0,-1 0,1 0,-26 0,26 0,-1 0,-49 0,0 0,-1 24,-24 51,0-50,0 24,-24-49,-1 0,0 0,0 0,25-49,0 24,25-25,198 1,25 49,75 0,-50 0,-75 0,-74 0,-50 0,-24 0</inkml:trace>
  <inkml:trace contextRef="#ctx0" brushRef="#br0" timeOffset="74607.7763">8955 16098,'49'0,"-24"0,50 0,49 0,0 0,74 0,50 0,-25 0,50 0,-25 0,25 0,-74 25,-1-25,-148 0,-1 0,1 0</inkml:trace>
  <inkml:trace contextRef="#ctx0" brushRef="#br0" timeOffset="75335.6691">11758 16173,'25'0,"24"0,-24 0,49 0,-49 0,50 0,123 0,-74 0,75-25,-1 25,25-50,-24 1,-75 49,49-25,-73 0,48 25,-123-50,74 26,-74 24,0 0,0 0,24 0,-49-25,25 25,0 0</inkml:trace>
  <inkml:trace contextRef="#ctx0" brushRef="#br0" timeOffset="95968.1977">2902 11187,'-24'0,"-1"0,0 0,-25 0,-24 0,49 0,0 50,-24-26,24 26,-49 0,49-1,-25 1,50-1,-25-24,25 0,0 25,0-26,0 1,0 25,0-25,0 24,25-24,25 25,-1-1,-24 1,50 24,-26 1,26 98,-51-173,1 50,-25-25,0 0,25 24,0 26,-25-51,0 1,0 0,0 49,0-24,-50 0,50-26,-25-24,-49 0,49 0,0 50,-49-50,0 0,-50 0,49 0,26 0,-26 0,26 0,24-50,25 26,-25 24,25-25,0 0,0-25,0 26,-25-26,0 25,25 0,25 75,0 24,-25-24,0 24,50 1,-50-1,0 50,0-49,0-1,0 50,-25 0,25-74,0 24,0 1,-25-1,25-49,0 49,0 1,0-51,0 51,0-50,0 24,0 1,0-1,0-24,0 25,0-25,0-1,0 51,25-75,0 25,-1-25,76 74,24-74,-50 0,100 0,-1 0,51 0,-1-74,-25-26</inkml:trace>
  <inkml:trace contextRef="#ctx0" brushRef="#br0" timeOffset="136984.2293">3696 15627,'-25'0,"-99"25,0 49,-99 75,74-50,0-49,1 49,48-25,26-24,-25 49,24-24,26-26,49-73,25-101</inkml:trace>
  <inkml:trace contextRef="#ctx0" brushRef="#br0" timeOffset="137447.989">2803 15825,'0'25,"-49"50,-51 24,76-50,-26 1,25 0,25-26,-25 1,25 0,0 25,0-26,-49 1,49 25,-25 0,25-26,25-24,99 0,-99 0,49 0,-49 0,0 0,24 0,-24 0</inkml:trace>
  <inkml:trace contextRef="#ctx0" brushRef="#br0" timeOffset="138335.3509">2010 16694,'0'49,"0"75,0 75,-25-26,0-74,25 1,0-1,0-25,0 1,0-26,0-24,0 0,25-25,74-50,0-49,25 50,0-1,-25 0,-74 50,0 25,-25 50,-25-1,-24 25,49-49,-25-25,0 24,0-24,0-25,-49 0,0 0,49 0,-25 0,25 0,-24 0,24-25,-25-24,26 24,-1-25,0 50,-25 0</inkml:trace>
  <inkml:trace contextRef="#ctx0" brushRef="#br0" timeOffset="139121.2496">2729 17983,'25'0,"-1"-24,1 24,25-50,-25 0,49 1,-49-1,49-24,-74-1,0-49,0 50,25 24,-25 25,0 1,-49 24,24 0,0 24,0 26,-25-25,50 24,0 1,75-50,-50 0,24 25,51-25,-1 0,-25 0,25-99,-24 74,-1-25,-24 50,-50-25,0 50,-50 0,25 49,25-49,0 25,0-25,25 0,0-25,25 0,24 0,0 0,1-25,-50 0,49-50</inkml:trace>
  <inkml:trace contextRef="#ctx0" brushRef="#br0" timeOffset="139545.028">4019 17239,'0'0,"-25"75,-25 73,1-73,49-50,0 49,0-24,0-25,0 24,24-49,1 0,25 0,-25 0,0 0,24 0,1-74,-50 49,25-49,-25 24,0 25,0 0,0-24,-50-26,25 75,-49-25,24 1,-24 24,49 0,-25 0,25 0,1 0,24 24,148 51</inkml:trace>
  <inkml:trace contextRef="#ctx0" brushRef="#br0" timeOffset="140105.353">4490 17239,'0'50,"0"24,0 1,0 49,0-99,0 49,25-49,0-25,24 0,1-25,-25-74,-25 24,0 50,49 125,1-26,-25 1,24-26,1-49,-25 0,-1 0,26 0,-50-25,50-99,-50-74,0-50,0 25,0-25</inkml:trace>
  <inkml:trace contextRef="#ctx0" brushRef="#br0" timeOffset="140792.5141">5854 16644,'-25'0,"-74"0,74 0,-49 25,0 99,24-75,50-24,0 0,0 25,-25-26,25 26,0-25,25-25,0 49,0-49,-1 0,51 0,-75 50,0-25,0 49,0-49,0 25,-50-1,-24 1,-1-50,1 0,0 0,49 0,25-25,0-25,0 26,0-1,0 0,0-49</inkml:trace>
  <inkml:trace contextRef="#ctx0" brushRef="#br0" timeOffset="141713.5252">5705 17190,'25'24,"0"-24,0 0,0 0,24 0,-24 0,0 0,24 0,-24 0,25 0,-25-24,-25-26,0 25,0 0,-50 25,-24 100,49-26,-25-49,50 49,0-24,0-25,0-1,0 1,0 25,50-50,-1 0,26 0,-1 0,-49 0,50-50,-1-74,-24 50,-1-75,-24 75,-25-1,0 50,0-24,0 24,0 75,0 24,0-24,0 24,0-49,0 0,25-1,0-24,-1 0,26 0,-25 0,0 0,-1 0,-48 0,-51 100,50-26,25-24,0 24,0-49,0 0,0 0,50-25,24 0,50 0,0 0,25-25,0-25,-74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2.76667" units="1/cm"/>
          <inkml:channelProperty channel="Y" name="resolution" value="22.58824" units="1/cm"/>
        </inkml:channelProperties>
      </inkml:inkSource>
      <inkml:timestamp xml:id="ts0" timeString="2021-07-20T05:43:55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5433 6499,'24'0,"175"0,98 49,26 1,24 0,0-26,-49 1,-149-25,74 0,-49 0,-50 0,25 0,-75 50,-49-50,0 0,0 25,-50-25,-99 0</inkml:trace>
  <inkml:trace contextRef="#ctx0" brushRef="#br0" timeOffset="727.1151">2902 7491,'149'0,"-74"25,74-25,-25 0,0 0,74 0,-49 49,0-49,-25 0,-50 0,-49 0,25 0</inkml:trace>
  <inkml:trace contextRef="#ctx0" brushRef="#br0" timeOffset="34791.0765">5457 11435,'25'0,"99"-50,-99 50,49 0,75 0,25 0,-25 0,74 0,-25 0,26 0,-26 0,-124 0,51 0,23 0,-24 0,25 0,-124 0,0 0,74-24,25 24,0 0,-50 0,1 0,49 0,-50 0,1 0,-1 0,50 0,-49 0,49 0,24 24,-24-24,50 50,-99-50,49 0,-100 0,51 0,-50 0,-1 0,26 0,-25 0,0 0,24 0</inkml:trace>
  <inkml:trace contextRef="#ctx0" brushRef="#br0" timeOffset="35584.5175">2729 12204,'173'0,"51"0,24 0,-124 0,0 0,25 0,-25 0,-50 0,1 0,-26-25,-24 25,0 0</inkml:trace>
  <inkml:trace contextRef="#ctx0" brushRef="#br0" timeOffset="303143.0328">4292 8607,'49'0,"75"0,25-25,0 25,-25 0,25-49,49 49,1 0,-75 0,124 0,-100 0,1 0,-25 0,25 0,-25 0,-49 0,49 0,-100 0,26 0,24 0,-49 0,0 0,0 0,24 0,-24 0,0 0,25 0,-26 0,1 0,0 0,0-25,0 25,24 0,-24 0,25 0,24-25,-49 0,0 25,24 0,1 0,0 0</inkml:trace>
  <inkml:trace contextRef="#ctx0" brushRef="#br0" timeOffset="304247.0794">4316 9550,'50'0,"124"0,74 0,-25 49,-74-49,74 0,-49 0,-50 0,-100 0,26 0,-25 0,74 0,25 0,0 0,0 0,0 0,25 0,25-24,-1-26,100 50,-74 0,-75 0,0 0,24-50,-123 50,25 0,-25 0,-1 0</inkml:trace>
  <inkml:trace contextRef="#ctx0" brushRef="#br0" timeOffset="304911.1239">4143 10220,'25'0,"49"0,75 0,0 0,198 0,149 0,-25 0,75 0,-149 0,-50 0,-148 0,-75 0,-100 0</inkml:trace>
  <inkml:trace contextRef="#ctx0" brushRef="#br0" timeOffset="320510.4314">13965 6152,'25'0,"0"0,25 0,-1-25,-24 25,25 0,24 0,0 0,50 0,-49 0,-1 0,1 0,-50 0,-1 0,26 0,-25 0,0 0,-1 0,51 0,-26 0,-24 0,50 0,-26-25,26 0,-26 25,26 0,49 0,-25-25,25 25,25 0,-75 0,50 0,0 0,-49 0,49 0,-100 0,51 0,-1 0,-24 0,49 0,0 0,25 0,25-49,-74 49,49-50,-25 50,-50 0,51-49,-26 49,0 0,100 0,-50 0,-99 0,49-25,75-25,0 0,-25 50,-50 0,75-24,-25 24,100 0,-51 0,26 0,-1 0,-49 0,49 0,-74 0,0 0,25 0,-74 0,-51 0,1 0,25 0</inkml:trace>
  <inkml:trace contextRef="#ctx0" brushRef="#br0" timeOffset="321222.5261">13494 6970,'149'0,"-50"-25,124-24,-24-1,123 50,-49 0,50 0,-1 0,-49 0,-75 0,-74 0,-74 0</inkml:trace>
  <inkml:trace contextRef="#ctx0" brushRef="#br0" timeOffset="321662.9458">16396 6672,'25'0,"25"0,24-24,0 24,100-50,-25 50,49 0,-24-25,-25 0,24 25,1 0,-75-49,1 49,-51 0,-24 0,0 0,24 0</inkml:trace>
  <inkml:trace contextRef="#ctx0" brushRef="#br0" timeOffset="334902.8013">13544 8781,'49'0,"51"0,24 0,74 0,0 0,1 0,-1 0,75 0,25 0,-75 0,-25 0,1 0,-25 0,-75 0,50 0,-75 0,0 0,1 0,-50 0,-1 0,51 0,-26 0,51 0,-26 0,25 0,1 0,48 0,-73 0,-1 0,1 0,49 0,-100 0,100 0,-99 0,50 0,-1 0,1 0,-26 0,75 0,-49 0,-1 0,50 0,0 0,25 0,-25 0,0 0,25 0,-75 0,75 0,-50 0,-24 0,49 0,-50 0,50 0,-50 0,1 0,-25 0,-26 0</inkml:trace>
  <inkml:trace contextRef="#ctx0" brushRef="#br0" timeOffset="336134.8656">13990 7987,'50'0,"74"0,173-25,1 25,25 0,24 0,-25 0,75 0,25 0,-25 0,-75 0,1 0,-50 0,-1 0,-148 0,-49 0,-50 0,49 0,-24 0,-26 0,1 0,50 0,-26 0,-24 0,49 0,1 0,-1 0,-49 0,25 0,-25 0,-1 0</inkml:trace>
  <inkml:trace contextRef="#ctx0" brushRef="#br0" timeOffset="370382.9753">16967 967,'0'25,"0"50,0-51,0 51,0-50,0-1,0 26,-50-50,25 0,1 0,-1 0,-50 0</inkml:trace>
  <inkml:trace contextRef="#ctx0" brushRef="#br0" timeOffset="370982.9329">16793 769,'25'25</inkml:trace>
  <inkml:trace contextRef="#ctx0" brushRef="#br0" timeOffset="371855.9064">17314 943,'25'24,"-25"1,0 25,-25-25,0-1,0 1,25 50,-49-26,49 26,0-51,0 1,0 25,49-1,-24-49,0 0,25-24,-50-26,49 25,-49-24,25 24,-25 0,50-49,-50-1,0 26,0 24,24 0,-24-25,0 26,0-1,-24 0,-1 25,0-25,0 25,0 0,-24 0,-1 25,50 0,0 0,0-1</inkml:trace>
  <inkml:trace contextRef="#ctx0" brushRef="#br0" timeOffset="372630.268">17661 620,'0'50,"0"24,0 1,0-1,0-49,0 49,0-49,0 25,-25 24,25 0,0-49,0 0,0-50,25-24,0 24,25-50,-25 26,-1 49,1 0,0 0,-25 49,0-24,0 0,0 25,-25-1,0-49,-49 0,24 0,1 0,24-49,0 49,-25-25,26 0,-1 0</inkml:trace>
  <inkml:trace contextRef="#ctx0" brushRef="#br0" timeOffset="373399.1986">18182 843,'0'0,"-25"0,1 50,24-25,0 0,0-1,0 26,24 0,26-50,0 24,-26 26,-24-25,0 0,0-1,0 1,0 0,-24 0,-1-25,0 0,-25 0,26 0,-1 0,0 0</inkml:trace>
  <inkml:trace contextRef="#ctx0" brushRef="#br0" timeOffset="376807.0282">16744 1587,'49'0,"-24"0,0 0,24 0,-24 0,0 0,49 0,1 0,-1 0,1 0,49 0,-50 0,0 0,1 0,-26 0,26 0,-50 0,0 0,-1 0,1 0,25 0,-25 0,-1 0,26 0,-25 0,0 0,-1 0,26 0,-25 0,0 0,24 0,-24 0,25-24,-26 24,1 0,0 0</inkml:trace>
  <inkml:trace contextRef="#ctx0" brushRef="#br0" timeOffset="385159.6444">20886 2456,'0'-25,"0"0,50 0,-26 25,1 0,0 0,25 25,-50 0,24 0,1-1,-25 26,0-25,25-25,-25 49,0-24,25-74,-25-26,49 1,-24-1,-25 1,50 24,-25 26,-25-1,49 25,-24 0,0 0,-25 49,25-24,-25 25,0-25,0 24,0 26,24-51,-24 1,0 25,25-1,0-49,0 0,49 0,1 0,-51-24,26-26,-25 25,0-24,-25 24,24 25,-24-25,25 0,-74 25,24 0,0 25,-25 0,50 0,-24-25,24 24,-25 26,0-25,25 0,0-1,0 1,25-25,0 0,24 0,-24-25,-25-24,25 49,0-25,-25 50,24-25,26 0,-25 0,0 0,-1-75</inkml:trace>
  <inkml:trace contextRef="#ctx0" brushRef="#br0" timeOffset="385790.5053">22052 2208,'25'0,"-1"0,1 0,-25 24,25-24,0 0,0-49,-1 24,26-49,-25 24,-25 25,0 0,0 100,0-1,0-24,0-1,0-24,0 25,25-50,-25-25,49-49</inkml:trace>
  <inkml:trace contextRef="#ctx0" brushRef="#br0" timeOffset="386174.4774">22498 1836,'0'49,"0"75,0-49,0-1,0-49,0 49,0-49,0 25,0-26,0 1,0 0</inkml:trace>
  <inkml:trace contextRef="#ctx0" brushRef="#br0" timeOffset="386798.8162">22771 1786,'25'0,"-25"50,-25-26,0 26,0-25,-24 49,-1 50,25-99,1 25,-1-26,25 1,25-25,-1 25,1-25,25 0,-25 25,-1-25,26 49</inkml:trace>
  <inkml:trace contextRef="#ctx0" brushRef="#br0" timeOffset="387766.3312">22895 2356,'25'0,"0"-24,-1-51,-24 26,75-1,-75 0,0 26,0-51,0 26,25 49,0-25,-25 0,0 75,0-26,24 1,-24 0,50-25,-25 25,0-25,24 0,-24 0,0-25,-25 0,25 25,-25-25,-50 25,25 25,25 25,-25-1,1-49,24 50,49-50,1 0,-25 0,24-50,-49 1,50 24,-50-25,0 26,0-1,0 50,0 24,0 1,25-25,-1-25,1 0,0 0,0 0,24 0,26 0,-75-25,0 0,0-25,49 26</inkml:trace>
  <inkml:trace contextRef="#ctx0" brushRef="#br0" timeOffset="388118.3902">23813 1761,'0'-25,"0"1,0-26,25 25,-1 0</inkml:trace>
  <inkml:trace contextRef="#ctx0" brushRef="#br0" timeOffset="389903.5151">21184 3721,'0'25,"24"-50,26-50,0-98,-1 49,-49 49,25 1,-25-1,0 51,0-1,-50 25,26 0,-1 0,-25 0,1 25,49 49,-25-24,25-26,0 1,0 25,0-1,74-49,75 0,-50 0,25 0,-74 0,49 0,-74-24,24-26,-49 25,0 0,-24 25,-1 25,25 0,0 25,25-50,-1 0,26 0,74 0,-99 0,25 0,-26 0,-24-25,25-25,-25 1,0 24,0 0,0 50,-25-25,25 25,0 24,0-24,0 0,0 0,25-1,0-24,25 0,-26 0,51-49,-26 24,26-25,-26 1</inkml:trace>
  <inkml:trace contextRef="#ctx0" brushRef="#br0" timeOffset="390271.6632">22597 2902,'0'0,"-49"0,24 0,-74 75,49-26,1 50,49-49,0 0,-25-26,25 1,0 0,0 0,25-25,-1 0,1 0,0 0,0 0,0-25</inkml:trace>
  <inkml:trace contextRef="#ctx0" brushRef="#br0" timeOffset="391702.8898">22449 3299,'24'0,"26"0,-25 0,24-50,1-24,-50 49,25-124,24 75,-49 49,0-49,0 49,0-25,0 75,0 0,0 49,0-49,25 25,-25-25,50-1,-50 1,49-25,-24 0,0 0,0 0,49 0,-74-25,0 1,-25 24,1 0,-26 0,50 24,-50 76,50-76,0 1,0 0,25-25,25-25,-1-74,-24 74,-25 0,0-24,0 24,25-25,-25 26,0 48,0 1,0 50,0-1,0-49,0 0,0-1,25-24,0 0,24-24,-24-1,-25-25,0-24,25 74,-25-50,0 25,0 50,0 25,0-25,0-1,0 51,0-50,25-25,0 0,24 0,1-75,-50 50,25-74,24 74,-24-49,-25 49,0-24,0 24,0 74,0-24,0 0,0 0,0 24,25-49,24-24,-49-1,0-50</inkml:trace>
  <inkml:trace contextRef="#ctx0" brushRef="#br0" timeOffset="391967.9036">23416 2307,'25'0</inkml:trace>
  <inkml:trace contextRef="#ctx0" brushRef="#br0" timeOffset="392351.4025">23813 2406,'0'0,"0"99,0-49,0 74,-25 0,25-25,0 0,0-24,0-26,0-24,50 0,24-25,-24-50,-26 1,26 24,-50 0</inkml:trace>
  <inkml:trace contextRef="#ctx0" brushRef="#br0" timeOffset="392646.6124">23788 2902,'0'-25,"0"1,0-26,50 25,24-24,-49 49,49 0,1 0,-50 0,-1-25,-24 0</inkml:trace>
  <inkml:trace contextRef="#ctx0" brushRef="#br0" timeOffset="393414.1443">24210 2679,'25'50,"-25"24,0-49,0 49,0-49,0 0,-25-25,25-25,0-49,0 49,0-25,0 25,0 1,0-1,25 25,-1 0,-24 25,0-1,0 1,25-50,-25-49,25 49,0 0,0 25,-1 0,1 50,0-25,-25 0,0 49,0-24,0-26,0 1,0 0</inkml:trace>
  <inkml:trace contextRef="#ctx0" brushRef="#br0" timeOffset="394423.1984">24458 2902,'25'-25,"-25"1,24 24,1-25,0 0,0 0,-25 0,0 1,-25 24,-99-50,74 50,26 0,-26 25,50 24,0-24,0 50,0-51,25 1,24 0,1-25,-25 0,0-25,-1-24,-24 24,25 0,0-25,25 1,-50 24,0 0,24 25,-24 50,25-1,-25-24,0 0,0 25,25-50,0-25,0-50,-25 51,49-1,-49-25,0 0,50 50,-1 75,-49-50,0 0,0 24,25-24,25-50,-50-49,0 49,49-50</inkml:trace>
  <inkml:trace contextRef="#ctx0" brushRef="#br0" timeOffset="394696.4676">25003 2282,'0'-25,"0"50,0 25,0-26,25 26,-25-25,50 24,24-24,-49-25,25 0,-25 0,24-25,-49 1</inkml:trace>
  <inkml:trace contextRef="#ctx0" brushRef="#br0" timeOffset="395031.1716">25103 2381,'49'-49,"1"24,-25 25,0 0,-1 0,26 0,-25 0</inkml:trace>
  <inkml:trace contextRef="#ctx0" brushRef="#br0" timeOffset="397782.9393">20291 4440,'0'25,"0"0,0-1,0 1,24-25,1 0,25 0,-25-25,24 1,-24-26,0 50,24 0,26 0,-26 25,-49 0,50-25,-25 49,0-49,24 25,-24-50,-25 0,0-24,0 24,0 0,0-49</inkml:trace>
  <inkml:trace contextRef="#ctx0" brushRef="#br0" timeOffset="398383.8973">21035 4217,'0'-25,"-75"75,75 24,0-49,0 0,0 49,0-49,0 0,25-25,25-25,-50-25,25 1,-1 49,-24-50,25 25,25 25,-25 0,-1 0,1 25,0 25,0-50,0 0,-1-50,-24 25,25 0,-25 1,0-26</inkml:trace>
  <inkml:trace contextRef="#ctx0" brushRef="#br0" timeOffset="398966.3696">21506 4142,'25'0,"-25"25,0 0,0 0,0 24,25-73,-25-1,0 0,24-49,1 74,-25-25,25 25,25 0,-26 0,1 0,0-50,-25 25,0-24,0 24,0 0,0 0</inkml:trace>
  <inkml:trace contextRef="#ctx0" brushRef="#br0" timeOffset="399654.0576">21928 4043,'0'-25,"24"25</inkml:trace>
  <inkml:trace contextRef="#ctx0" brushRef="#br0" timeOffset="400455.3865">22275 3969,'0'25,"0"99,0-75,0 50,0-24,0-50,0 24,0 26,0-100,25-25,0 50,-25-49,24-26,-24 50,25 25,0-49,0 49,0 0,-1 25,-24-1,0 26,0-25,0 0,0 24,0-24,25-25,25 0,-1 0,-24 0,50-50,-51 26</inkml:trace>
  <inkml:trace contextRef="#ctx0" brushRef="#br0" timeOffset="401591.8086">22746 3994,'0'0,"-25"0,1 24,-26 51,25-26,25-24,0 0,0 0,0 24,0-24,0 0,0 25,25-50,0 0,0 0,24 0,1-25,-50-50,0 51,0-51,0 26,0 98,0 1,25-1,-1-24,-24 0,25-25,0 0,49 0,-49 0,50-25</inkml:trace>
  <inkml:trace contextRef="#ctx0" brushRef="#br0" timeOffset="402151.8308">23143 3944,'0'25,"0"49,0 1,0-1,0-49,25-75,25 25,-50 1,0-125,0 124,0 0,0 100,0-1,0-49,0 24,0-24,0 0,0 25,49-50,-24 0,0 0,49 0,1 0,-26 0,1-75</inkml:trace>
  <inkml:trace contextRef="#ctx0" brushRef="#br0" timeOffset="402470.9638">23614 3721,'-24'25,"24"49,0 0,0 1,0-1,0-49,0 0,0 49</inkml:trace>
  <inkml:trace contextRef="#ctx0" brushRef="#br0" timeOffset="403041.5955">23813 3696,'-75'50,"51"-1,-26-24,25 25,0-50,25 24,-24-24,24 50,0-25,24 24,26-49,-25 50,0-50,24 0,-24 0,0 0</inkml:trace>
  <inkml:trace contextRef="#ctx0" brushRef="#br0" timeOffset="403871.1296">23862 4068,'0'25,"25"-25,0 0,0-50,0 25,-25-24,0-1,0-24,0-1,0 51,0-1,0 74,24-24,1 0,0 0,0-25,0 0,24 0,-24 0,0 0,0 0,0 49,24-24,1 0,-25-25,24-25,-49 0,25 1,-25-1,25-25,0 50,-25-25,0 50,0 25,0-25,24-1,-24 26,25-25,0 0,0-25,49 0,-24 0,-25-25,-1-25</inkml:trace>
  <inkml:trace contextRef="#ctx0" brushRef="#br0" timeOffset="404119.4504">24706 3200,'25'0,"24"25</inkml:trace>
  <inkml:trace contextRef="#ctx0" brushRef="#br0" timeOffset="404455.0894">25078 3870,'0'-50</inkml:trace>
  <inkml:trace contextRef="#ctx0" brushRef="#br0" timeOffset="404966.812">24185 4366,'-25'0,"0"0,-24 0,-1 49,50-24,0 25,0-26,-25 26,25-25,0 0,50-1,49-24,50-74,-75 24,26-49,-76 74</inkml:trace>
  <inkml:trace contextRef="#ctx0" brushRef="#br0" timeOffset="405391.6864">24532 4167,'0'0,"-49"0,24 25,0 25,0-26,25 51,0-50,0-1,0 1,0 25,0-25,25-1,25-24,-26 0,1 0,25 0,-1-49,-49 24,0-49,0-1,0 50,0 1,0-1,-49 0,24 25,-25 0,50 25</inkml:trace>
  <inkml:trace contextRef="#ctx0" brushRef="#br0" timeOffset="406038.4619">24731 4291,'0'75,"0"-51,0 51,0-26,0 1,0-75,0-49,24-50,26 74,-50 25,0 1,25-1,0 25,-1 0,1 0,-25 25,0-1,0 26,25-50,0 0,0 50,-1-1,-24 1</inkml:trace>
  <inkml:trace contextRef="#ctx0" brushRef="#br0" timeOffset="407494.4729">20638 4514,'0'0,"0"25,99-25,0-49,25-26,124 26,25-26,-50 50,50-49,-198 74,-1 0,-148 0,-75 25,25 24,-25-49,25 0,-25 0,124 0,1 0,-26 25,25-25,124-49,-74 24,0 25,-199 0,75 49,-99 1,24 24,124-49,1-25,123-25,75-74,74 50,25-1,-49 0,-125 50,-49 0,25 0,-100 0,-49 0,-124 75,49-26,50-49,50 0,24 0,124 0,75-99,-50 99,75-124,-100 124,-49-25</inkml:trace>
  <inkml:trace contextRef="#ctx0" brushRef="#br0" timeOffset="408655.5292">21704 4539,'0'-25,"0"1,0-1,-49 25,49 25,-50-1,25 26,25-25,0 0,-49 24,49-24,149-25,-75 0,0 0,26 0,-100-25,0 0,0 1,0-1,24 0,1 25,-25 25,25-25,0 0,0 0,24 0,-49-25,0 0</inkml:trace>
  <inkml:trace contextRef="#ctx0" brushRef="#br0" timeOffset="409358.5601">21729 4266,'-74'0,"24"0,1 0,49 25,-50 0,25-25,25 25,-49 0,-1-1,50 1,-25 25,0-50,25 25,0-1,0 1,0 50,0-1,0 0,0-49,0 25,0-25,0 0,0 24,25 1,0-25,49-25,-24 0,24 0,50 0,-49 0,49 49,-50-49,-24 0,0-25,-26-24,26-26,-50 51,0-51,0 1,0-1,0-49,0 99,0-49,0 0,0-1,-50 50,26 1,-51-26,-74 0,0 1,75 49,0 0,-1 0,26 0,49 25,-25-25</inkml:trace>
  <inkml:trace contextRef="#ctx0" brushRef="#br0" timeOffset="412582.5693">20613 2977,'25'-25,"-25"-50,0-49,0 0,0-25,-75-49,-98-25,148 74,-74 0,0 0,-1 25,26 50,49 49,0-25,-24 50,24 0,0 0,-49-24,-1 24,1 0,-1 0,-24-50,25 50,24-25,1 25,49-25,-25 25,-25 0,-24 0,24 0,-24 50,-50-50,49 0,1 0,-50 0,0 0,74 0,25 0</inkml:trace>
  <inkml:trace contextRef="#ctx0" brushRef="#br0" timeOffset="413174.1031">18653 843,'0'0,"-24"0,-51 25,50 25,-74-25,50-25,-26 49,-74 1,75-1,-25 26,74-75,-49 49,49-49,0 50,25-25,0 0,0 49,50-74,-1 25,26 24,24-49,-25 25,-74 0,25-25,0 50</inkml:trace>
  <inkml:trace contextRef="#ctx0" brushRef="#br0" timeOffset="449870.7574">17587 9748,'25'0,"49"50,-49-50,74 0,25 25,50 24,-75-49,25 0,50 0,-1 0,-49 0,25 0,-74 0,-51 0</inkml:trace>
  <inkml:trace contextRef="#ctx0" brushRef="#br0" timeOffset="450541.9606">13048 10889,'74'0,"0"-25,1 25,-26 0,1-24,24-1,-74 0,25 25,25-25,-25 25,0 0,24 0,1-25,24 25,50 0,-49 0,98 0,-24 0,49 0,-123 0,49 0,0 0,25 0,-75 0,1 0,-1 0,0 0,-49 0</inkml:trace>
  <inkml:trace contextRef="#ctx0" brushRef="#br0" timeOffset="451854.0703">15181 11708,'25'0,"-1"0,51 0,-50 0,99 0,-75 0,26 0,24 0,-49 0,74 0,-75 0,50-25,25 25,25 0,50 0,74 0,-75 0,50 0,-99 0,74 0,-49 0,-25 0,-25 0,0 0,-50 0,0 0,1 0,24 0,0 0,-24-50,-1 50,-24 0,-1 0,1 0,49 0,25 0,50 0,24 0,-24 0,-75 25,50-25,-75 50,1-50,-1 0</inkml:trace>
  <inkml:trace contextRef="#ctx0" brushRef="#br0" timeOffset="453134.8671">14586 12452,'-25'25,"50"-25,49 0,-24 0,-26 0,51 0,-1 0,1 0,49 0,0 0,49 0,125 0,-25 0,-25 0,25 0,-50 0,75 74,-150-74,125 50,-25-50,25 0,-149 0,25 0,0 0,24-25,26 25,24-50,-99 50,25 0,-75-49,50 49,-74 0,24 0,-49 0,74 0,-49 0,-25 0,0 0,24 0</inkml:trace>
  <inkml:trace contextRef="#ctx0" brushRef="#br0" timeOffset="453934.2955">15578 13444,'24'0,"26"0,25 0,-1-49,75 49,-50-50,0 50,0-25,-24-24,-1 49,1-75,-1 75,-24-25,-26 0,1 25,25 0</inkml:trace>
  <inkml:trace contextRef="#ctx0" brushRef="#br0" timeOffset="454509.8251">14883 14263,'25'24,"99"-24,25 0,-75 0,50-24,-49 24,-1 0,-49 0,49 0,1 0,-26 0,-24 0,25 0</inkml:trace>
  <inkml:trace contextRef="#ctx0" brushRef="#br0" timeOffset="463182.0067">21680 5209,'24'50,"100"-50,50 0,-75-25,50 25,0-50,-25 50,-74 0,-1-49,100 49,-75 0,26 0,-51 0,-24 0,99 0,-49 0,-51 0,26 0,-25 0,0 0,49 0,-49 0,49 0,25 0,-24 0,-26 0,1 0,-25 0,0 0,24 0,-24 0,49 0,-49 0,0 0,25 0</inkml:trace>
  <inkml:trace contextRef="#ctx0" brushRef="#br0" timeOffset="519861.6591">6921 16321,'0'0,"-50"25,1 50,24 24,25-74,0 49,-50-49,50 0,0 0,0-1,25-24,0 0,24 25,-24-25,50 0,-51 0,1 0,0 0,49-74,-74-1,25 75,-25-24,25 73,0-49,0 0,49 0,-24 0,-1 0,-24-49,-25-26,50 26,-50-26,49 1,-49 49,0-25,0 25,0 1,0-1,-24 25</inkml:trace>
  <inkml:trace contextRef="#ctx0" brushRef="#br0" timeOffset="520526.8498">7541 16545,'50'0,"-26"-25,1 25,0-25,25 0,-50 1,24-1,-24 0,0-25,0 25,-24 100,24-50,0 0,0-1,0 1,0 50,0-51,49 26,-24-50,49 25,-24 0,24-25,26 0,-1 0,25 0,-74 0,-26 0,1 0</inkml:trace>
  <inkml:trace contextRef="#ctx0" brushRef="#br0" timeOffset="520861.9642">8409 16049,'0'49,"-49"26,49-26,0 75,0-49,0-50,0 49,0-49,0 24,0-24</inkml:trace>
  <inkml:trace contextRef="#ctx0" brushRef="#br0" timeOffset="521246.6753">8608 16049,'0'74,"0"-24,-25-1,25 26,-25-26,25-24,0 50,0-1,0-49,0 24,0-24</inkml:trace>
  <inkml:trace contextRef="#ctx0" brushRef="#br0" timeOffset="521622.6686">8781 16446,'0'0,"25"0,0-25,24 25,-24 0,50 0,-1 25,75-25,-25 49,-74-49,24 0,-49 0</inkml:trace>
  <inkml:trace contextRef="#ctx0" brushRef="#br0" timeOffset="522031.5756">9947 16173,'0'74,"0"0,0 1,0 24,0-49,0 24,0-49,-50 49,50-24,0-75</inkml:trace>
  <inkml:trace contextRef="#ctx0" brushRef="#br0" timeOffset="522662.4573">10170 16247,'0'-25,"-25"25,1 0,-26 0,25 50,-99 24,75-49,-26 0,50 25,-24-26,24 26,0-50,25 25,25 24,74-49,-74 25,0 0,24-25,1 0,-25 0,0 0,-25 25,24-25,26 0,-25 0,49 0,-49 0,0 0,-25-50,25 50,-25-49</inkml:trace>
  <inkml:trace contextRef="#ctx0" brushRef="#br0" timeOffset="523208.1586">10269 16446,'25'0,"-25"49,0-24,0 0,0 24,0-24,25-25,25-49,-1-26,-24-99,25 75,-25 74,74-74,-74 74,-1 25,51 0,-50 0,-1 0,-24 50,25 49,-25-24,0-51,0 1,124-99,-25 24,-49 50</inkml:trace>
  <inkml:trace contextRef="#ctx0" brushRef="#br0" timeOffset="523718.7907">11237 16049,'-25'49,"25"26,0-1,0 0,0 1,0-50,0 24,0 1,25-50,0 0,24 0,1-25,0-74,-50 24,0 1,0 49,0 0,0-24,0 24,-25 25,-75-25,76 0,-1 25,-50 25,26-25,49 25,-25-25,0 25,50 0,0-25,49 49,1-49,-1 0,1 0</inkml:trace>
  <inkml:trace contextRef="#ctx0" brushRef="#br0" timeOffset="524382.5708">11857 16197,'0'75,"0"-1,0 1,0-26,0-24,0 0,50-25,-26-50,-24 1,0-26,0 50,25 1,25 24,-1 0,1 49,-25 26,24-26,-24-24,0 0,0-25,0 0,24 0,-24 0,0 0,24 0,-49-25,50-49,-50-1,0 50,-25-49,25 24,-25 26,25-1,0 0,-49 25,24 0,0 0</inkml:trace>
  <inkml:trace contextRef="#ctx0" brushRef="#br0" timeOffset="525086.6865">12775 16222,'0'0,"0"25,25 25,24-1,-24 1,0 0,-25-26,0 1,0 0,25-25,24-50,1-24,-50 49,25-25,24 26,-49-1,0-25,50 50,-50 25,0 0,0 49,0-49,0 0,0 25,0-26,25 1,-1-25,51 0,-1 0</inkml:trace>
  <inkml:trace contextRef="#ctx0" brushRef="#br0" timeOffset="525503.6039">14139 16272,'0'-25,"-25"50,25 49,0 1,-25 49,25 25,0-75,0 50,0-99,0 49,0-49,0-50,0-74,0 25,0-1</inkml:trace>
  <inkml:trace contextRef="#ctx0" brushRef="#br0" timeOffset="526007.436">14040 16222,'0'-49,"0"-1,25 50,24-25,-24 25,0 0,24 0,-24 0,0 50,0 49,-25-74,0 49,49 1,-49-50,0 24,0-24,0 0,0 24,-24-49,-1 0,0 0,-25 0,50-24</inkml:trace>
  <inkml:trace contextRef="#ctx0" brushRef="#br0" timeOffset="526581.9599">14834 16123,'-25'0,"0"50,0-1,25-24,0 49,0 1,-49-50,49 0,0 49,24-24,51-50,-50 0,99 0,-75 0,75 0,-124-50,0 0,0 26,0-1,0-25,0 25</inkml:trace>
  <inkml:trace contextRef="#ctx0" brushRef="#br0" timeOffset="527567.3351">15230 16619,'0'25,"100"-25,-100-25,0-49,0 49,0-49,0 24,0-25,0 51,0-1,-50 25,50 25,0 24,0-24,25 0,24-25,-24 0,0 0,0 0,-75 74,25 1,25-50,25-25,50 0,-1 0,0 0,-49-50,75 25,-51-24,1-1,24 0,-49 1,0-1,-25 0,0 26,0-26,0 100,0 49,0 25,0-50,0-49,0 50,0-26,0-24,25 0,-1-25,51 0,-1 0,1 0,-1-50,-49 25,0 1,-1-51</inkml:trace>
  <inkml:trace contextRef="#ctx0" brushRef="#br0" timeOffset="527879.4967">16148 16297,'50'0,"49"0,0 0,-74 0,49-25,-24 25,-25 0,0 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2T08:46:30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10071 6871,'-50'0,"26"0,-1 50,25-1,0-24,0 49,0 1,-25-1,25 1,0 73,-50-24,50 0,0 25,-49-74,24 98,0-73,25 48,-49-24,49-49,0 24,-25-25,25-49,0 74,0 1,-50-26,50 1,0-1,0-24,0 24,0 0,0 1,0-1,0 50,0-49,0 49,0-50,0 0,0 1,0-50,0 0,0 24,-25-24,25 0,0 0,-49 24</inkml:trace>
  <inkml:trace contextRef="#ctx0" brushRef="#br0" timeOffset="1192.3453">9873 10195,'-25'-50,"0"50,-25 0,26-25,-1 25,-50 0,26 0,24 0,0 0,0 0,-24 0,-26 0,51 0,-1 0,-25 0,-24 0,49 50,-25-25,1 0,-1 24,25-24,0 0,1 24,24-24,-25 0,25 0,-25 24,0-24,25 0,0 0,0 0,0 24,0 26,0-51,0 1,0 0,0 49,25-74,49 75,-74-26,50 1,-25 0,49-1,-49 1,25-25,24 0,-49-1,25 1,-1-25,-24 0,49 0,-49 0,50 0,-51 0,26 0,-25 0,0 0,74 0,-50-25,-24-24,25-1,-25 25,-1-24,1-26,25 50,-25-24,-1 49,-24-25,25-49,-25 24,0 25,50-24,-50 24,0 0,0-25,-25 1,-49 49,74-25,-50 0,25 25,25-25,-25 25,-24-49,24 49,0-25</inkml:trace>
  <inkml:trace contextRef="#ctx0" brushRef="#br0" timeOffset="1848.7156">9302 10492,'-25'50,"25"24,0-49,0 50,0-51,0 1,0 25,0-25,-25-1</inkml:trace>
  <inkml:trace contextRef="#ctx0" brushRef="#br0" timeOffset="2488.6569">9252 10443,'0'-25,"0"0,50 25,-25-25,0 25,24 0,1 25,-25 25,24-25,-49 24,25-24,-25 0,0 24,0-24,0 0,-25-25,-24 25,49 0,-50-25,25 0,1 0,-1 0,-25 0</inkml:trace>
  <inkml:trace contextRef="#ctx0" brushRef="#br0" timeOffset="3016.8968">9897 10492,'-24'0,"-1"0,-25 25,25 0,1-25,-1 25,0 0,0-1,25 26,0-25,0 24,0 26,0-50,0-1,25-24,0 0,0 0,-1 0,26 0,-25 0,0 0</inkml:trace>
  <inkml:trace contextRef="#ctx0" brushRef="#br0" timeOffset="3376.0055">9997 10567,'0'49,"0"51,0-76,0 26,-25 0,0-1,0 1,25-25,0-1,0 1</inkml:trace>
  <inkml:trace contextRef="#ctx0" brushRef="#br0" timeOffset="3720.6755">10245 10592,'0'24,"0"26,0 0,0-1,0-24,0 0</inkml:trace>
  <inkml:trace contextRef="#ctx0" brushRef="#br0" timeOffset="4873.5762">10121 7144,'-25'74,"25"1,0 49,0 0,0 74,0-49,0-25,74 124,1-25,-26 25,26-49,-1 49,-24-50,74 25,-124-148,49 74,51 24,-76-24,26 0,0-75,-1 50,-24-74,25 74,-1-25,-24-24,25-1,-1 0,-24 26,-25-76,50 76,-1-51,-24 1,0 0,0-1,0-49,-25 25,24-25,-24 25,50-25,-25 0,0 0,-1 0,51 0,-1 0</inkml:trace>
  <inkml:trace contextRef="#ctx0" brushRef="#br0" timeOffset="5776.5442">12279 11088,'0'0,"-25"0,0 0,0 0,-49 0,-1 0,51 0,-1 0,-25 0,25 24,-49 51,49-50,0 24,-24 26,49-50,-50 49,50 0,-25-49,25 50,-24-26,24 26,0-51,0 51,0-1,0 1,0 49,0-50,0 1,0-51,0 51,0-50,24 49,1-24,50 49,-51-25,26 1,49-1,-49 0,49 1,75 24,-100-74,75 49,-124-74,24 0,1 0,24 0,-24 0,24 0,-24 0,0-25,-1-74,-24 25,25-1,-1 1,-24-25,25 74,24-99,-24 74,-50 1,24-1,-24-24,0 49,0-49,0 49,0-50,0 1,0 49,0-49,0 24,-24-24,-1 49,-25-74,25 24,-74-74,25 100,-1-50,26 74,24-25,-25 25,26 25,-1-24,0 24,0-25,0 0</inkml:trace>
  <inkml:trace contextRef="#ctx0" brushRef="#br0" timeOffset="6336.7082">12055 11881,'-24'0,"-1"75,25-1,-50 1,25 24,25-49,0 24,0-24,0-1,0 1</inkml:trace>
  <inkml:trace contextRef="#ctx0" brushRef="#br0" timeOffset="6888.6049">11931 11782,'0'0,"50"-25,-25 25,0 0,49 0,-49 0,99 0,-99 50,-1-50,1 25,-25 0,0 24,0-24,0 0,0 24,-49 1,-1-50,-49 25,0-25,24 49,50-49,-24 0,24 0</inkml:trace>
  <inkml:trace contextRef="#ctx0" brushRef="#br0" timeOffset="7346.0043">12527 11857,'0'0,"-50"0,0 0,-49 24,50 26,-51 49,76-49,24-25,-25-1,25 1,0 0,0 25,0-25,0-1,25 51,24-75,1 25,-1-25,-24 0,0 0,0 0,24 0,-24 0</inkml:trace>
  <inkml:trace contextRef="#ctx0" brushRef="#br0" timeOffset="7704.5043">12676 11981,'0'49,"0"1,0 24,0-49,0 0,0 25,0-26,0 1</inkml:trace>
  <inkml:trace contextRef="#ctx0" brushRef="#br0" timeOffset="8416.7035">12700 12005,'0'0,"25"0,-25-24,25-1,0 25,0 0,24 0,-24 0,0 0,0 0,-25 25,24-25,-24 24,0 26,0-25,0 0,0 24,-49-24,24 0,-25 25,26-26,24 26,-25 0,0-26,75-24,-26 0,51 0,-50 0,-1-24,26 24,-25-25,0 25</inkml:trace>
  <inkml:trace contextRef="#ctx0" brushRef="#br0" timeOffset="11378.0592">12924 13940,'0'0,"0"-25,-75 25,50 0,-24 0,24 0,0 0,0 0,-24 0,-26 0,51 0,-1 0,-25 0,0 0,26 25,-1 25,0-25,0-1,25 1,0 25,0-25,-25 24,25-24,0 25,0-1,0-24,25 25,0-50,25 49,24 26,75-26,-25-49,25 50,-50-50,25 74,-50-74,-49 50,0-50,0 0,0 25,-25 24,0 1,0-25,0 24,-25-49,-50 0,-98 0,49 0,-99 0,24 0,75 0,-74 0,-1 0,75 0,-25 0,50 0,0 0,-50-24,0-1,75-25,-25 25,49 1,0 24,50-75</inkml:trace>
  <inkml:trace contextRef="#ctx0" brushRef="#br0" timeOffset="12586.3707">7987 9897,'-24'0,"-1"0,0 0,-25 0,-24 0,0 0,49 50,-25-26,25 26,1 0,24-1,-25 1,25 0,0-26,0 1,0 0,0 25,0-26,0 1,0 25,0 24,25-24,24-1,26 1,-1 0,0-1,50 26,-24-26,-1 1,-74-25,0 24,24-24,-49 0,0 0,0-1,0 26,0 0,-25 24,-99-49,0-25,50 0,-1 0,-24 0,50 0,-1 0,25 0</inkml:trace>
  <inkml:trace contextRef="#ctx0" brushRef="#br0" timeOffset="61199.9096">4316 2654,'-24'-25,"-26"25,25 0,-49 0,-1 0,26 0,24 0,0 0,-25 0,26 0,-26 0,25 25,0-25,1 0,-26 0,0 25,26 0,-1-25,0 0,0 49,0-49,1 0,-1 25,0 50,-25-51,50 1,-24 0,24 0,-50 24,25 1,-24 24,49-49,0 0,-25 25,25-26,0 1,0 50,0-51,0 1,0 25,0-25,0-1,-50 76,50-76,0 1,0 0,0 25,0-25,0-1,0 1,25 0,0 0,-25 0,0-1,25-24,24 25,-24 25,0-1,0-49,-1 0,1 25,0-25,0 0,0 0,24 0,-24 25,0-25,24 0,-24 0,0 0,0 0,24 0,-24 0,0 0,25 0,-26 0,1 0,50 0,-50 0,24 0,-24 0,0 0,0-25,24 0,1 1,-25-26,24 0,26 26,-51-26,26 25,-25 0,74-24,-99 24,0 0,25 25,-25-25,49 0,-49-24,0 24,25 0,-25-24,25 24,-25 0,0-25,0 26,0-1,0-50,0 51,0-26,0 25,0 0,0 1,0-26,0 25,0-24,0 24,-25 0,0 0,1 0,-1 1,0-1,0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2.76667" units="1/cm"/>
          <inkml:channelProperty channel="Y" name="resolution" value="22.58824" units="1/cm"/>
        </inkml:channelProperties>
      </inkml:inkSource>
      <inkml:timestamp xml:id="ts0" timeString="2021-07-20T05:54:55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6524 174,'0'49,"0"26,-25-1,25 0,0 51,0-51,0 0,-49-24,49 49,0-24,-25-26,25-24,-25 25,0-1,25 1,0-25,25-25,0-100,0 51,-1 49,-24-50,25 25,-25 1,25-1,0 25,0 0,-1 25,-24-1,0 1,0 25,0-25,0-1,0 26,50-50,-25 0,24 0,1 0,-25-25</inkml:trace>
  <inkml:trace contextRef="#ctx0" brushRef="#br0" timeOffset="543.5518">7045 521,'0'74,"-25"1,-25-1,50 75,-24-75,-26-24,50 0,0-1,0-24,0 0,0 0,25-25,0 0,-1 0,1-25,0 0,0 0,-25 0,25-24,-1 49,-24-25</inkml:trace>
  <inkml:trace contextRef="#ctx0" brushRef="#br0" timeOffset="984.0211">6946 868,'24'-25,"1"25,25 0,-25 0,-1 0,26 0</inkml:trace>
  <inkml:trace contextRef="#ctx0" brushRef="#br0" timeOffset="1439.108">7392 471,'0'50,"0"49,-49-49,49 24,0 1,-50-26,50 1,-25 24,25-49,0 25,-25-1,1-49,24 50,124-50,-100 0,51 0,-50-25,-1 0,-24 0,0-24</inkml:trace>
  <inkml:trace contextRef="#ctx0" brushRef="#br0" timeOffset="1767.2522">7392 843,'0'-24,"25"-1,-25 0,25 25,24 0,26 0,-50 0,49 0</inkml:trace>
  <inkml:trace contextRef="#ctx0" brushRef="#br0" timeOffset="2079.3885">7715 794,'0'25,"0"24,0 50,-25 1,25-26,0 50,0-50,0 1,-50-26,50-24,0 0,0 0,-25-50,25-49,0-50</inkml:trace>
  <inkml:trace contextRef="#ctx0" brushRef="#br0" timeOffset="2582.478">7764 744,'25'0,"0"0,0 0,24 0,-24 0,0 0,24 0,-24 25,-25 0,0 0,0-1,0 1,-99 0,74-25,0 0,1 0,-26 0</inkml:trace>
  <inkml:trace contextRef="#ctx0" brushRef="#br0" timeOffset="2991.0758">8260 744</inkml:trace>
  <inkml:trace contextRef="#ctx0" brushRef="#br0" timeOffset="3344.1274">8236 843,'0'25</inkml:trace>
  <inkml:trace contextRef="#ctx0" brushRef="#br0" timeOffset="3863.7351">8508 571,'0'74,"-49"0,-1 75,50-124,0 49,-49 26,24-26,25 0,0-49,0 0,-25 0,25-50,0-25</inkml:trace>
  <inkml:trace contextRef="#ctx0" brushRef="#br0" timeOffset="4598.6622">8707 546,'0'0,"0"49,0 26,-25-50,25 49,-50 25,50-49,-24-1,-26 26,50-50,-25 24,25 26,-25-26,25-24,0 0,0 0</inkml:trace>
  <inkml:trace contextRef="#ctx0" brushRef="#br0" timeOffset="5438.4306">8905 645,'-25'0,"25"50,0 24,0-49,0 0,0 24,0-24,25-25,25 0,-25 0,49 0,-24 0,-50-25,49-49,-49 49,0 0,0 50,25-25,-25 25,50 0,-1-25,-49-25,0 0,25 0,-25-24,0 24,0 0,0-25,0 26</inkml:trace>
  <inkml:trace contextRef="#ctx0" brushRef="#br0" timeOffset="6127.2029">9501 546,'-25'49,"25"-24,0 0,0 25,0-26,0 1,0 0,25-25,24 0,1 0,-50-50,25 26,-1-1,-24 0,0-25,0 75,25-25,-25 25,25-25,49 0,-49 0,0 0,0 0,0-25,-25 0,0 1,0-1</inkml:trace>
  <inkml:trace contextRef="#ctx0" brushRef="#br0" timeOffset="6830.3831">10220 496,'0'25,"-25"0,-25 49,50-49,0 0,0 24,0-24,0 50,25-75,25 0,-25-50,-1 50,1 0,25 0,-25 0,24-50,-49 26,0-1,0-25</inkml:trace>
  <inkml:trace contextRef="#ctx0" brushRef="#br0" timeOffset="7280.0417">10542 843,'25'0,"25"0,-1 0,1-49</inkml:trace>
  <inkml:trace contextRef="#ctx0" brushRef="#br0" timeOffset="8199.595">10989 397,'0'49,"0"-24,0 0,0 50,0-26,0-24,0 0,49-25,26 0,-50 0,24 0,-24-50,-25 25,50 1,-50-26,24 25,-24 50,-49 0,49 49,0 50,0-49,-25-1,25-24,0 24,-25-24,0-50,1 49,-1-24,0 0,0-25,0-25,1 0,24 0</inkml:trace>
  <inkml:trace contextRef="#ctx0" brushRef="#br0" timeOffset="8918.6055">11460 695,'0'0,"-74"0,49 0,-50 49,75-24,0 25,-24-26,24 1,0 0,0 0,24 0,26-25,0-25,-25 0,-25-25,0 26,0-1,0 50,49-1,1-24</inkml:trace>
  <inkml:trace contextRef="#ctx0" brushRef="#br0" timeOffset="9488.053">11659 322,'0'25,"0"25,0 24,0 50,0-99,0 25,0-25,0-1,0 1,24 0,1-25,0 0,0-25,0 25,-25-25,24-24,-24 74,0-1,25 1,0-25,-25 25,25-25,0 0,24 0</inkml:trace>
  <inkml:trace contextRef="#ctx0" brushRef="#br0" timeOffset="9934.4265">12204 595,'-25'0,"-24"50,49 0,0-26,0 1,0 25,25-50,24-75,-49-24,50 50,-50 24,0 0,0 0,-25 0,0 25,-24 0,24 0,0 0</inkml:trace>
  <inkml:trace contextRef="#ctx0" brushRef="#br0" timeOffset="10494.3749">12527 471,'0'25,"0"25,0-1,0-24,0 0,0 25,25-26,-1-24,51 0,-50 0,24-24,1-1,-50 0,0-25</inkml:trace>
  <inkml:trace contextRef="#ctx0" brushRef="#br0" timeOffset="10887.2978">12948 719,'25'0</inkml:trace>
  <inkml:trace contextRef="#ctx0" brushRef="#br0" timeOffset="11295.7693">13444 595,'-49'0,"24"0,0 0,-24 50,49-25,0 0,-50 24,50-24,0 0,0 0,25-25,0 0,-25 24,24-24,26 0,-25 0,49 0,-49 0,0 0,25 0,-26 0,1 0,25-49,-25 24</inkml:trace>
  <inkml:trace contextRef="#ctx0" brushRef="#br0" timeOffset="11759.1841">13817 645,'-25'0,"0"0,0 0,25 25,-25 0,25-1,0 26,0-25,50-25,-25 0,0 0,24 0,-24 0,-25-50,0 25,0 1</inkml:trace>
  <inkml:trace contextRef="#ctx0" brushRef="#br0" timeOffset="12767.4102">13916 620,'25'25,"-25"0,0 49,0-24,0-25,0-1,0 1,24-25,26-25,-50 1,50-26,-50 25,0 0,24 25,-24-24,25 24,-25-25,50 25,-50 25,0 24,0-24,25-25,24 0,-49-50,0 1,25 24,0 25,-25-25,25 25,-1 0,1 0,-25 25,0 0,0 0,0-1,0 1,25 0,25-25,-26 0,26 0</inkml:trace>
  <inkml:trace contextRef="#ctx0" brushRef="#br0" timeOffset="15055.8368">20762 695,'0'0,"-75"0,51 0,-76 0,26 49,49-49,-74 75,74-26,0-49,1 50,24-25,0-1,0 1,0 25,0-25,0-1,0 51,0-26,0 26,0-26,24 26,-24 24,0-25,0 51,0-1,0 24,-24 1,-76 0,51-25,-1-25,25 0,25-49,-49 0,49 24,-25-24,25 24,0-49,0 25,0-26,25 26,49-25,50 49,-49-24,-26-25,50-25,1 24,-26-24,0 0,1 0,74 0,74-74,-74 0,-25-1,49-49,100-25,-149 125,0-101,-49 26,-26-99,1 99,-50-50,50 0,-26-49,1 73,-25 1,0 0,0 0,0 25,0 25,-25-1,-49-49,-25 25,0-25,-26 25,76 49,-26-24,51 74,-1 0,-25-25,25 25,1 0,-26 0,25 0,-49 0,49 0,-49 74,49 1,0-75,25 25,0 0,0-1,0 26,0-25</inkml:trace>
  <inkml:trace contextRef="#ctx0" brushRef="#br0" timeOffset="15439.7805">21407 1215,'-25'0,"0"50,-24 74,49 25,0-25,0-50,-25 1,25-26,0-73,0-51</inkml:trace>
  <inkml:trace contextRef="#ctx0" brushRef="#br0" timeOffset="15839.7102">21184 1364,'0'-25,"24"1,1-1,50 25,-51 0,1-25,25 25,-25 0,-1 0,26 0,24 0,-49 50,0-26</inkml:trace>
  <inkml:trace contextRef="#ctx0" brushRef="#br0" timeOffset="16446.8221">21159 1761,'0'50,"25"-50,-1 0,51 0,-26 0,26 0,-50 0,-1 0,1 0,25 0,-1 0,-24 0,0 0,0 0,0 0,-1-25</inkml:trace>
  <inkml:trace contextRef="#ctx0" brushRef="#br0" timeOffset="17433.3528">22225 1315,'0'24,"50"-24,74 0,-50 0,50 0,-49 0,49 0,-50 0,50 0,-49 0,-26 0,1 0,0 0,-1 0,1 0,-25 0,-1 0,26-49,-25 49,0 0,-1-25,1 25,-25-25,25-24,-25 24,0 0</inkml:trace>
  <inkml:trace contextRef="#ctx0" brushRef="#br0" timeOffset="18071.863">23590 719,'0'75,"0"24,-25 0,-25 0,50 25,-25-49,25-1,0 25,0-24,0-1,0 1,0-50,0-1,0 1,0 25,75-50,-26 0,-24 0,0 0,25 0,24 0,-24-25,49 0,-25 0,-49 25,25 0,-25 0,49 0,-49 0,24-24,26-1,-50 25,-1 0,26 0,-25 0,0 0,-1 0,-24-50</inkml:trace>
  <inkml:trace contextRef="#ctx0" brushRef="#br0" timeOffset="19007.0486">23565 769,'0'-25,"25"25,24 0,26 0,49-25,0 25,25 0,-75 0,100 0,-125 0,26 0,-26 0,1 0,-25 0,-25 25,0 25,0-1,0-24,0 50,0-26,0 1,0 24,0 1,0-1,0 0,0 1,-50-1,50 1,0-26,0 1,-25-25,0-25,25 25,0-1,0 1</inkml:trace>
  <inkml:trace contextRef="#ctx0" brushRef="#br0" timeOffset="20239.2943">23069 2133,'-25'0,"25"25,0 25,0-26,0 1,25 25,-25-25,74-25,-49-100,-25 76,50-1,-50-50,0 26,24-1,-24 75,0 49,50-49,-50 0,25 25,0-1,-1-49,1 0,0 0,-25-25,25-49,-25 49,0-49,0 49,0-49</inkml:trace>
  <inkml:trace contextRef="#ctx0" brushRef="#br0" timeOffset="20888.5578">23540 1935,'25'25,"-25"-1,0 1,0 25,25-1,-1-49,26-24,-25 24,49 24,-49 1,25-25,-1 0,-24-25,0 25,-25-24,0-26,0 25</inkml:trace>
  <inkml:trace contextRef="#ctx0" brushRef="#br0" timeOffset="21480.1475">23937 2009,'25'0,"-25"25,0 25,0-26,0 1,0 25,0-25,24-25,26 0,-50-50,0 25,25-24,0 24,-25-25,0 1,25 24,-25 0</inkml:trace>
  <inkml:trace contextRef="#ctx0" brushRef="#br0" timeOffset="21934.9296">24235 1984,'24'0</inkml:trace>
  <inkml:trace contextRef="#ctx0" brushRef="#br0" timeOffset="22759.7981">23515 2555,'50'0,"-25"0,-1 0,1 0,25 0,-25 0,-1 0,1-50,-25 1,0 24,25-25,-25 25,0 100,0-26,0 26,0-1,0 1,0-1,-50-24,50-25,-24-25,-26 0,25 0,-49 0,24 0,50-25</inkml:trace>
  <inkml:trace contextRef="#ctx0" brushRef="#br0" timeOffset="23415.9725">23962 2480,'0'25,"0"0,49-25,1 0,-50-25,0 0,25 25,0 0,-1 0,26 0</inkml:trace>
  <inkml:trace contextRef="#ctx0" brushRef="#br0" timeOffset="23903.2349">24235 2084,'0'74,"-25"-24,25 24,0-49,0 24,0-24,0 0,0 0,0 24,25-49,24-24,-49-1</inkml:trace>
  <inkml:trace contextRef="#ctx0" brushRef="#br0" timeOffset="24342.9365">24383 2257,'0'50,"0"-25,0-1,0 1,25-25,25 0,-25 0,24-25,-49-24,0 24,0 0,-25 25,1 0</inkml:trace>
  <inkml:trace contextRef="#ctx0" brushRef="#br0" timeOffset="24830.5591">24631 2208,'0'0,"0"74,0-49,0 24,25 1,0-50,0 0,24 0,1-50,-50 26,0-1,0 0,0 0,-25 25,0 0</inkml:trace>
  <inkml:trace contextRef="#ctx0" brushRef="#br0" timeOffset="25166.6259">25177 2356,'0'0,"25"0</inkml:trace>
  <inkml:trace contextRef="#ctx0" brushRef="#br0" timeOffset="25615.4245">24631 2952,'-24'-25,"-1"25,-25 50,50-26,0 1,0 25,25-50,49 0,-49 0,74 0,-74-50,0 50</inkml:trace>
  <inkml:trace contextRef="#ctx0" brushRef="#br0" timeOffset="25982.8939">24904 2729,'-25'0,"1"0,-1 24,25 1,0 25,0 24,49-74,1 0,-25-25,-25 1,0-1,0 0,0-49</inkml:trace>
  <inkml:trace contextRef="#ctx0" brushRef="#br0" timeOffset="26759.0934">24929 2704,'0'25,"0"24,0-24,0 0,0-50,0-25,0 26,25 24,0 0,-25 49,49-74,-24-24,0 49,0 0,-1 0,1 0,0 74,0-24,0-50,-25 49,0-24,0 0,49 0</inkml:trace>
  <inkml:trace contextRef="#ctx0" brushRef="#br0" timeOffset="27934.3544">18827 1463,'174'0,"-50"0,74 0,1 0,-1 0,1 0,-51 0,-24 0,-49 0,-1 0,-49 0,49 0,-24 0,-25 0,0 25,49-25,-24 0,24 0,-49 0,0 0</inkml:trace>
  <inkml:trace contextRef="#ctx0" brushRef="#br0" timeOffset="28743.3394">17835 1116,'0'0,"-25"75,25 98,-49-74,49-24,0 49,0 25,0-75,0-49,0 0,0 24,0-24,0 0,24 0,76 24,-100-24,99 0,-50-25,26 0,-1 0,-24 0,-25 0,24-25,1 0,-1-24,-24-1</inkml:trace>
  <inkml:trace contextRef="#ctx0" brushRef="#br0" timeOffset="29407.7464">18405 893,'0'0,"199"0,-125 0,1 0,-51 0,1 0,0 0,-25 50,25-26,-25 51,0-1,0 1,0-51,0 51,0-26,0-24,0 50,0-1,0-49,0 49,0-24,0 24,0-24,0 24,25 1,0-75,-25 25,0 24,0-74</inkml:trace>
  <inkml:trace contextRef="#ctx0" brushRef="#br0" timeOffset="29831.6114">18529 1563,'-24'0,"-26"0,-24 24,74 1,-25 25,25-25,0 0,0-1,0 26,0-25,0 0,25-25,-1 24,26-24,74 0,-50 0,-24 0,-25 0,24 0</inkml:trace>
  <inkml:trace contextRef="#ctx0" brushRef="#br0" timeOffset="30830.3216">23912 1116,'0'-25,"-50"50,-24 0,24 49,50-49,-24-25,-1 50,0-50,25 25,-25 24,75-49,-25 0,24 0,-24 0,0 50,0-50,-25 49,-25-49,-50 0,1 0,0 0,-1 0,26 0,24 0,0 0</inkml:trace>
  <inkml:trace contextRef="#ctx0" brushRef="#br0" timeOffset="33687.8521">15032 645,'-25'-25,"100"0,-1 25,100 0,24 0,-124 0,1 0</inkml:trace>
  <inkml:trace contextRef="#ctx0" brushRef="#br0" timeOffset="33911.2544">16595 595,'24'0,"26"0,-25 0,49 0,-49 0,0 0,25 0,24 25,-49-25,49 50</inkml:trace>
  <inkml:trace contextRef="#ctx0" brushRef="#br0" timeOffset="34134.6563">17438 744,'0'0,"25"0,24 0,-24 0,0 25,0-25,24 25,-24-25,-25 25,25-25</inkml:trace>
  <inkml:trace contextRef="#ctx0" brushRef="#br0" timeOffset="34671.3203">17661 645,'0'74,"50"-49,-50 0,25 0,-25 0,0 24,-75 1,1-50,-1 0,51 0,-26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2.76667" units="1/cm"/>
          <inkml:channelProperty channel="Y" name="resolution" value="22.58824" units="1/cm"/>
        </inkml:channelProperties>
      </inkml:inkSource>
      <inkml:timestamp xml:id="ts0" timeString="2021-07-20T05:58:09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17562 2431,'0'25,"-25"99,0-124,25 24,-24 26,24 25,0-51,0 1</inkml:trace>
  <inkml:trace contextRef="#ctx0" brushRef="#br0" timeOffset="648.8824">17612 2604,'24'0,"26"0,-25 0,-25-49,0 24,0 0,-25 0,-25 25,-24 25,24-25,26 25,-1-25</inkml:trace>
  <inkml:trace contextRef="#ctx0" brushRef="#br0" timeOffset="1056.7901">17885 2654</inkml:trace>
  <inkml:trace contextRef="#ctx0" brushRef="#br0" timeOffset="1664.2047">18232 2580,'0'49,"-25"1,25 0,0-26,0 1,0 25,0-25,25-1,24-24,1 0,-25 0,0-24,-1 24,-24-50,0 25,0-24,-24-1,-26 50</inkml:trace>
  <inkml:trace contextRef="#ctx0" brushRef="#br0" timeOffset="2041.6266">18579 2778,'25'0,"0"-25,-1 25</inkml:trace>
  <inkml:trace contextRef="#ctx0" brushRef="#br0" timeOffset="2560.2374">18976 2480,'-25'25,"0"25,1 24,24-49,0 50,0-51,0 1,0 25,0-25,0-1,74-24,-74-24,50-76,-50 26,0 49,0 0,0-24,-25 24,0 0,0 0</inkml:trace>
  <inkml:trace contextRef="#ctx0" brushRef="#br0" timeOffset="2889.3765">19075 2753,'50'-24,"-50"-1,0 0,0-25,49 50</inkml:trace>
  <inkml:trace contextRef="#ctx0" brushRef="#br0" timeOffset="3192.5492">19422 2332,'0'24,"0"51,0-1,0-24,0-1,0 26,0-1,0-24,0-25,0 0,0 74,0-74</inkml:trace>
  <inkml:trace contextRef="#ctx0" brushRef="#br0" timeOffset="4903.9292">23094 3349,'-25'0,"0"24,0 1,25 0,-50 25,50-26,0 1,0 25,0-25,0-1,25 26,-25-25,25-25,-25 25,0 0,25-25,-25 24,-25-24,0 0,0 0,-24 0,-26 0,1 0,49 0,-24 0</inkml:trace>
  <inkml:trace contextRef="#ctx0" brushRef="#br0" timeOffset="5352.7289">23044 3398,'0'0,"25"0,0 0,-1 0,1 0</inkml:trace>
  <inkml:trace contextRef="#ctx0" brushRef="#br0" timeOffset="5680.8518">23317 3770,'49'0,"-49"-24,50 24,0 0</inkml:trace>
  <inkml:trace contextRef="#ctx0" brushRef="#br0" timeOffset="6296.2664">23887 3373,'-25'50,"1"0,-1-1,0 1,25-1,0 1,-25-50,25 50,0-25,0-1,0 1,50-25,-50-25,25-24,-25 24,0 0,0 0,-50 25,25 0,-24 0,24 0</inkml:trace>
  <inkml:trace contextRef="#ctx0" brushRef="#br0" timeOffset="6601.0261">24111 3870,'24'0,"-24"-25,0 0,25 0</inkml:trace>
  <inkml:trace contextRef="#ctx0" brushRef="#br0" timeOffset="7136.5928">24235 3373,'0'0,"49"0,-24 0,0 0,0 0,49 0,-24 0,-26 0,1 0,0 0,-25 25,0 0,0 49,-25-49,0 0,1 0,-1 24,0-49,25 75,-25-25,25-26,-25 26,25-25,0 0,-24-25,24 24</inkml:trace>
  <inkml:trace contextRef="#ctx0" brushRef="#br0" timeOffset="7367.9725">24582 3845,'25'-25</inkml:trace>
  <inkml:trace contextRef="#ctx0" brushRef="#br0" timeOffset="8136.5322">24780 3497,'-25'0,"25"25,0 25,0-25,0-1,0 51,0-25,50-26,0 26,-26 0,1-50,-25 49,0 1,-25-50,1 0,-26 0,25 0,0 0,25-25,0 0,0-24,0 24,0 0,0 0,0-49,50 49,-25 0,0-25,-1 50,-24-49,-24 49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2.76667" units="1/cm"/>
          <inkml:channelProperty channel="Y" name="resolution" value="22.58824" units="1/cm"/>
        </inkml:channelProperties>
      </inkml:inkSource>
      <inkml:timestamp xml:id="ts0" timeString="2021-07-20T05:56:11.4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1464 943,'-50'0,"-24"0,49 0,-49 49,24-24,25-25,0 25,1 0,-1-1,-50 26,75-25,0 0,-24 24,24 26,0-51,0 1,0 25,49-50,-24 0,49 0,1 0,-1 0,50 0,-124-50,50 25</inkml:trace>
  <inkml:trace contextRef="#ctx0" brushRef="#br0" timeOffset="406.4636">1786 645,'0'25,"0"49,0 1,0-1,0 0,0 1,0-50,0 24,0-24,0 0,0 0,0-1,25 1</inkml:trace>
  <inkml:trace contextRef="#ctx0" brushRef="#br0" timeOffset="726.6359">2084 1116,'25'0,"-25"25,0 25,0-26</inkml:trace>
  <inkml:trace contextRef="#ctx0" brushRef="#br0" timeOffset="998.8789">2158 744,'25'0,"0"0</inkml:trace>
  <inkml:trace contextRef="#ctx0" brushRef="#br0" timeOffset="2119.7444">2332 1166,'25'0,"24"0,1-25,-25 0,24-49,-49 24,25 25,-25 1,-25-1,-24 25,-1 49,50-24,-25 0,25 25,0-26,0 1,0 0,0 0,25-25,0 0,0 0,0 0,24 0,26 0,-26-25,-49-25,50 1,-1 24,-49-25,75-74,-75 100,25-51,-1 125,-24-25,0-1,0 51,0-26,0-24,0 0,0 0,0 24,0-73,0-51,25 50,25-49,-50 49,25 0,49-24,-49 49,25 0,-50 49,49-24,-49 50,0-51,0 26,0-25,50-25</inkml:trace>
  <inkml:trace contextRef="#ctx0" brushRef="#br0" timeOffset="2447.866">3349 645,'-74'74,"74"1,-25 49,25-50,0 1,0-26,0 26,0-51,0 1,0 25,0-25,49-25,1 0,-50-25,25 0,-25 0</inkml:trace>
  <inkml:trace contextRef="#ctx0" brushRef="#br0" timeOffset="2760.0535">3151 967,'0'-24,"24"24,51 0,49-25,-124 0,25 25,24 0</inkml:trace>
  <inkml:trace contextRef="#ctx0" brushRef="#br0" timeOffset="3070.9465">3969 893,'50'-25,"-1"25,-24 0</inkml:trace>
  <inkml:trace contextRef="#ctx0" brushRef="#br0" timeOffset="3335.2824">4044 1067,'24'0,"1"0</inkml:trace>
  <inkml:trace contextRef="#ctx0" brushRef="#br0" timeOffset="3784.082">5383 943,'-50'0,"26"0,-51 0,26 0,-51 0,26 0,-1 0,1 0,49 0</inkml:trace>
  <inkml:trace contextRef="#ctx0" brushRef="#br0" timeOffset="4895.5255">4763 943,'49'-25,"1"-25,-25 25,24-49,26-25,-25 24,-50 51,49-76,-49 75,0 1,0-1,0 50,0 24,0 26,0 49,-25 25,1-50,-1-50,25 75,0-49,-25-26,25-24,0 0,0 25,0-26,0-73,0-26,0 51,50-26,-50 0,49 50,1-24,-25 24,-25 49,0-24,0 25,0-26,0 1,0 25,49-50,1 0,24 0,-24-25,24-99,50 0,-124 74,50-24,-50 0,0-1,0 50,-25 125,-25-26,50 0,0-49,0 0,0 25,0-26,0 1,0 0,25-25,25 0,-25-50</inkml:trace>
  <inkml:trace contextRef="#ctx0" brushRef="#br0" timeOffset="5183.7529">5507 918,'50'0,"24"0,-49 0,49 0,1 0,-1-50,-24 25,49 1,-50-26</inkml:trace>
  <inkml:trace contextRef="#ctx0" brushRef="#br0" timeOffset="5503.9276">6226 645,'-24'0,"-26"74,25-24,25 24,-25 26,25-26,0 0,0 1,0-50,0-1,0 1,50-25,0-25,-26-24,-24 24</inkml:trace>
  <inkml:trace contextRef="#ctx0" brushRef="#br0" timeOffset="5776.1677">5929 1042,'0'-50,"24"50,26 0,24 0,-24 0,0 0,-25 0,49 0,-24 0</inkml:trace>
  <inkml:trace contextRef="#ctx0" brushRef="#br0" timeOffset="6079.4205">6648 868,'0'75,"-25"-1,25 0,-25 75,-24-74,49 24,0-25,0 25,-25-74,25 25,0-100</inkml:trace>
  <inkml:trace contextRef="#ctx0" brushRef="#br0" timeOffset="6495.0469">6673 992,'25'0,"24"0,1 0,-25 25,24 0,-49 24,0-24,0 0,0 25,-25-26,1 1,-26 0,25-25,-24 0,24 0,0 0,-25 0,26 0</inkml:trace>
  <inkml:trace contextRef="#ctx0" brushRef="#br0" timeOffset="6847.1059">7045 843,'49'0,"-49"-24,25 24,0 0,0 0,0 0,24 0</inkml:trace>
  <inkml:trace contextRef="#ctx0" brushRef="#br0" timeOffset="7151.2905">7243 1091</inkml:trace>
  <inkml:trace contextRef="#ctx0" brushRef="#br0" timeOffset="7574.7501">7963 521,'24'25,"-24"74,-74 25,74 0,-50-25,26 0,24-74,-25 50,-25-26,50 1,-25-50</inkml:trace>
  <inkml:trace contextRef="#ctx0" brushRef="#br0" timeOffset="8054.7308">8211 322,'0'75,"-25"24,25 25,-99-49,99 73,-25 26,0-75,-74-24,74 24,25-74,-50 49</inkml:trace>
  <inkml:trace contextRef="#ctx0" brushRef="#br0" timeOffset="8680.5262">8211 794,'0'49,"0"-24,0 50,0-51,0 26,0-25,25 24,-1-24,1-25,0 0,25-25,-1-49,-24 24,25 75,-50 25,49-50,-24-25,0 0,0 0,-25 1,0-1</inkml:trace>
  <inkml:trace contextRef="#ctx0" brushRef="#br0" timeOffset="9343.7036">8781 695,'25'24,"-25"1,0 50,0 49,25-124,49 0,-49 0,25 0,-26 0,1 0,25 0,-25 0,-25 24,24-24,1 0,25 0,-1 0,-49-49,25 49,0-75,-25 51,0-51,0 26</inkml:trace>
  <inkml:trace contextRef="#ctx0" brushRef="#br0" timeOffset="9999.9162">9401 695,'0'49,"0"-24,0 49,0-49,0 25,0-25,50-25,-25 0,-25-50,49 0,-24 26,25 24,-25 0,-1 0,26 0,-50 24,25-24,0 0,24-49,-49-26,25 26</inkml:trace>
  <inkml:trace contextRef="#ctx0" brushRef="#br0" timeOffset="10431.3028">10021 843,'25'0</inkml:trace>
  <inkml:trace contextRef="#ctx0" brushRef="#br0" timeOffset="11151.5584">10319 571,'25'0,"0"0,0 74,-25 0,24-74,-24 25,50 0,-50 25,50-50,-26 0,26 0,-25-25,74-50,-99 51,25-26,-25-24,25 24,-1 50,-48 50,-1 74,0-25,25-25,-25 50,25-49,-49-1,49-24,0-26,0 1,-75-25,26-25,49-24,-25 49,25-25</inkml:trace>
  <inkml:trace contextRef="#ctx0" brushRef="#br0" timeOffset="11863.6515">11038 695,'-24'0,"-51"0,1 49,49-24,-25 49,26 26,24-76,-100 100,100-49,0-26,0 1,75-50,-50 0,49 0,0 0,-49 0,74-74,-99 24,25 50,0-50,-25 1,0 98,0 1,25-50,24 0,-24 0,25 0</inkml:trace>
  <inkml:trace contextRef="#ctx0" brushRef="#br0" timeOffset="12408.0566">11311 372,'0'0,"0"124,0 25,0-75,0 1,0-1,-25-49,25 25,0-26,25-24,25 0,-25-74,49 24,-49 26,0 24,24 0,-49 24,0 1,0 25,25-1,0-49,0 0,49 0,-24 0</inkml:trace>
  <inkml:trace contextRef="#ctx0" brushRef="#br0" timeOffset="12791.0319">11907 744,'0'99,"-25"-49,25-25,0 24,0-24,25-25,-1 0,26 0,-50-25,0 1,0-1,0 0,0-25,0 26</inkml:trace>
  <inkml:trace contextRef="#ctx0" brushRef="#br0" timeOffset="13279.2633">12229 695,'0'-25,"-50"25,26 25,24 49,0-49,0 0,0 24,0-24,0 0,0 0,24-25,1 0,0 0,0-75,24 50,-49 1,0-1,0 0,0 0,0 0</inkml:trace>
  <inkml:trace contextRef="#ctx0" brushRef="#br0" timeOffset="13598.9173">12427 744,'0'0,"50"0</inkml:trace>
  <inkml:trace contextRef="#ctx0" brushRef="#br0" timeOffset="13991.3745">12874 620,'-50'0,"1"25,-1 49,50-49,-49 74,49-74,0 0,49 0,26-25,-26 0,1-50,-1 25,-24 25,0-49,0 24,49-25</inkml:trace>
  <inkml:trace contextRef="#ctx0" brushRef="#br0" timeOffset="14399.2827">13147 595,'-50'25,"50"0,0 0,0 0,25 24,25-49,-26 0,1 0,0 0,25 0,-50-25,0 1,0-1,0 0,0-25</inkml:trace>
  <inkml:trace contextRef="#ctx0" brushRef="#br0" timeOffset="15279.1462">13544 595,'25'0,"-25"25,0 25,0 24,0 1,0-26,0-24,0 49,0-49,0-50,0-24,0 24,0-49,24 49,1 0,0 0,0 25,24 25,-49 25,0-26,0 1,25 0,0-25,25-25,-26-49,26 49,-50 0,25 25,0-49,-1 49,26 0,-50 49,0 1,0-1,25 1,0-25,-25 0,0-1,0 1,24-25,1 0,0 0,0 0,0 0</inkml:trace>
  <inkml:trace contextRef="#ctx0" brushRef="#br0" timeOffset="18702.6061">1935 2431,'0'74,"0"1,25 24,0-25,-25 1,0-50,0-1,0 26</inkml:trace>
  <inkml:trace contextRef="#ctx0" brushRef="#br0" timeOffset="19055.6629">2034 2704,'50'0,"0"-25,-1 25,26 0,-26 0,-24-50,0 50,0 0,-25-25,24 1,-24-1,25 25</inkml:trace>
  <inkml:trace contextRef="#ctx0" brushRef="#br0" timeOffset="19416.2455">2382 2406,'0'50,"0"-26,0 1,0 25,0-25,0-1,0 26,0-25,0 0,0 0,0-1</inkml:trace>
  <inkml:trace contextRef="#ctx0" brushRef="#br0" timeOffset="19816.5291">2630 2356,'0'25,"0"25,0 49,0-25,0 1,0-25,0 24,0 0,0-49,0 0,0 0,24-25,1 25,0-25,49 0,-49 0,0 0,49 0,-74-75</inkml:trace>
  <inkml:trace contextRef="#ctx0" brushRef="#br0" timeOffset="20175.5672">2555 2629,'-25'-25,"25"1,25 24,50-50,-51 50,26 0,24 0,-49 0</inkml:trace>
  <inkml:trace contextRef="#ctx0" brushRef="#br0" timeOffset="20575.4978">3126 2282,'0'50,"0"-1,0 50,-25 1,25-76,0 1,0 0,-50 50,50-51,25-24,-25 25,50 0,-25-25,-1 0,1 0,0 0,49 0,-74-25,25-49,-25 49</inkml:trace>
  <inkml:trace contextRef="#ctx0" brushRef="#br0" timeOffset="20855.7482">3002 2629,'49'-49,"26"-1,-50 50,-1 0,26 0,-25 0,49 0</inkml:trace>
  <inkml:trace contextRef="#ctx0" brushRef="#br0" timeOffset="21159.9409">3498 2456,'-25'24,"0"1,25 50,0-1,0 50,0-49,0 49,0-50,0 0,0-24,0-25,0-174</inkml:trace>
  <inkml:trace contextRef="#ctx0" brushRef="#br0" timeOffset="21607.2348">3448 2381,'25'0,"0"0,0-49,24 49,-24 0,0 0,24 0,-24 0,0 24,0-24,-25 25,0 50,-25-1,25-49,-74 0,49-1,0 1,0-25,-24 0,49 25</inkml:trace>
  <inkml:trace contextRef="#ctx0" brushRef="#br0" timeOffset="23351.3789">4292 2877,'24'-24,"-24"-1,0-25,25-24,25-1,-25 26,-1-26,1 26,-25-1,0-24,25 49,-25 0,0 50,0 24,0-24,25 0,49-25,-49 25,0-25,49 0,-49 0,25 0,-26 0,-48 25,24-1,-50 1,50 25,-25-25,25-1,0 1,25-25,0 0,49 0,-24-25,-1-24,-24 24,0-49,25 24,-50 25,0-49,49 24,-98 50,24 75,-25-1,1 0,49-24,0 24,0-49,0 0,0 0,0 25,74-50,-49 0,0 0,49 0,-24-50,-25-25,49 26,-74 24,0-25,25-24,-25 49,0 50,-50 74,50-74,0 0,0 0,0-1,25-24,49 0,-24 0,0-24,-26-26,51-24,-75 123,0 26,0-1,0 1,-50 49,1-50,49-24,0-26,74-73,-24-1,-1-49,50-25,-49 49,0 75,24-49</inkml:trace>
  <inkml:trace contextRef="#ctx0" brushRef="#br0" timeOffset="24310.5439">6375 2431,'25'0,"0"0,0 25,-25 49,24 0,-24-49,0 25,0-75,0 0,25-24,0 24,-25 0,25 0,0-49,-1 74,1 0,0 0,-25 25,0 24,0-24,0 0,25-50,24 25,-24 0,25 0,-50 25,0 24,0-24,0 0,0 25,0 24,0-49,0 25</inkml:trace>
  <inkml:trace contextRef="#ctx0" brushRef="#br0" timeOffset="24871.5816">7169 2208,'-50'0,"1"0,49 49,-25-24,25 0,0 0,0 24,25-24,49 0,-24-25,-50 25,0-1,0 1,0 0,0 25,0-26,0 1,-25 0,0-25,0 0,-24 0</inkml:trace>
  <inkml:trace contextRef="#ctx0" brushRef="#br0" timeOffset="25535.804">7839 2332,'-25'-25,"-25"25,1 0,24 74,-25-24,25-1,25-24,0 50,25-51,0-24,49-24,-74-1,50-25,-50 174,0-49,0 98,0-49,0 0,0-49,0-26,0-24,-50 0,26-25,-1 25,25-75,0-24,0 24,0 1,49-125,1 124,74-148,0 148</inkml:trace>
  <inkml:trace contextRef="#ctx0" brushRef="#br0" timeOffset="26543.9179">645 2604,'25'0,"-25"50,50 49,-50-24,0-1,24-24,-24-25,0-1,0 26,0-75,0 0,50-49,0-50,-25 74</inkml:trace>
  <inkml:trace contextRef="#ctx0" brushRef="#br0" timeOffset="27615.2121">571 2530,'25'0,"24"25,-24 0,0-1,0 1,-1 25,1 0,0-1,-25-24,0 0,0 24,25-73,25-51,-26 26,1 24,0-50,25 50,-26 25,1-49,25 49,-25 0,-25 74,0 1,0-1,0-24,0-1,0-24,0 0</inkml:trace>
  <inkml:trace contextRef="#ctx0" brushRef="#br0" timeOffset="27895.9702">1389 2555,'25'0,"0"74</inkml:trace>
  <inkml:trace contextRef="#ctx0" brushRef="#br0" timeOffset="28135.3341">1365 2828,'0'25,"49"-50</inkml:trace>
  <inkml:trace contextRef="#ctx0" brushRef="#br0" timeOffset="29319.7933">8905 2778,'0'-49,"25"49,0 0,0 0,24 0,-24 0,0 0,24 0,-24 0,50 0,-51 0,1 0,25 0,-25 0</inkml:trace>
  <inkml:trace contextRef="#ctx0" brushRef="#br0" timeOffset="30390.7366">10294 2257,'0'75,"0"-1,0 50,0-50,0 1,0-1,0 1,50-26,-50-24,0-74,25 24,-25 0,49-25,-24 26,0-1,25 25,-50-25,24 25,26 0,-25 0,0 0,-1 0,1 0,0 25,-25 24,0-24,-25-25,25 25,-49-25,-1 0,-49 25,49 0,25-25,-49 0,49 0</inkml:trace>
  <inkml:trace contextRef="#ctx0" brushRef="#br0" timeOffset="30927.6117">10642 2629,'0'0,"24"0,51 0,-26 25,-24 0,25 25,-25-26,-1 26,-24-25,25-25,-25 49,-25-49,1 0,24-49,0 24,0-49,0-1,24 1,51-1,-26 50,51 25,-51 0,-24 0</inkml:trace>
  <inkml:trace contextRef="#ctx0" brushRef="#br0" timeOffset="31415.3056">11262 2480,'0'50,"-50"-25,50 24,0-24,0 0,0 25,0-25,0-1,25 1,24-25,-24-25,0 25,-25-24,25-26,-25 25,-25-25,-25 50,26 0,-51 0</inkml:trace>
  <inkml:trace contextRef="#ctx0" brushRef="#br0" timeOffset="32023.781">11609 2456,'25'0,"0"24,-25 51,0-1,49 26,-49-76,0 1,0 0,25-25,0 0,0-25,74-74,-74 49,24 25,-24 1,25 24,-1-50,1 50,-25 25,-1-25,-24 25,25-25,-25 24,25-24,49 0,-24 0,-25 0,0-24,24-1,-24-25</inkml:trace>
  <inkml:trace contextRef="#ctx0" brushRef="#br0" timeOffset="32682.4087">12948 2307,'0'0,"-49"0,-26 74,26-24,49-25,-25-1,25 1,0 0,25 0,0-25,-1 49,1-49,-25 50,0-25,0 0,0 0,0-1,-74-24,-1 0,51 0,-76 0,76 0,24-24,0-1,0 0</inkml:trace>
  <inkml:trace contextRef="#ctx0" brushRef="#br0" timeOffset="33271.8304">12973 2530,'25'0,"0"0,0 0,24 0,1-25,-50 0,0 1,-25 24,0 0,25 49,25-49,0 0</inkml:trace>
  <inkml:trace contextRef="#ctx0" brushRef="#br0" timeOffset="33671.7685">13370 2406,'0'0,"50"0,-26 0,51 0,-1 0,-24 50,-50-26,74 100,-49-74,0-25,-25 0,0-50,0-50,0 1,25 49,24 0,-49 1</inkml:trace>
  <inkml:trace contextRef="#ctx0" brushRef="#br0" timeOffset="34574.6703">13196 2480,'-24'0,"-1"0,-25 0,25 25,1-25,-1 25,25 0,0 0,0 24,0-24,0 0,0 0,0 0,74-25,-49 0,0 0,0 0</inkml:trace>
  <inkml:trace contextRef="#ctx0" brushRef="#br0" timeOffset="36615.629">5011 3349,'0'49,"0"75,-50 0,1-24,-1-26,50 0,0 50,0-49,0-1,-25-49,25 49,0-24,0-25,-25 0,1-25</inkml:trace>
  <inkml:trace contextRef="#ctx0" brushRef="#br0" timeOffset="36998.636">4292 4068,'74'0,"-24"50,-1-26,1 26,-25-25,49 24,-49-24,24 0,-24 25,25-1,-25-24,-1-25,1 0,25 0,-25 0</inkml:trace>
  <inkml:trace contextRef="#ctx0" brushRef="#br0" timeOffset="37343.2689">5209 4068,'-49'0,"49"25,-75 74,75-74,-24 0,24 49,-50-49,50 0,-25-1</inkml:trace>
  <inkml:trace contextRef="#ctx0" brushRef="#br0" timeOffset="38046.416">10617 4862,'-25'49,"25"1,-25 0,25 24,0 0,0-49,-25 74,1-74,24 0</inkml:trace>
  <inkml:trace contextRef="#ctx0" brushRef="#br0" timeOffset="38439.1755">10294 4961,'0'-25,"0"-49,0 24,0 25,0 0,0 1,25 24,25 0,-25 0,-1 0,1 0,25 0,-25 0</inkml:trace>
  <inkml:trace contextRef="#ctx0" brushRef="#br0" timeOffset="38927.121">11162 4862,'-49'0,"-50"49,74 1,-25-50,25 50,-74-26,99 26,0-25,0 0,-25-1,25 26,25-50,0 0,0 0,49 0,1 0,-51 0,26 0,-25 0,0 0</inkml:trace>
  <inkml:trace contextRef="#ctx0" brushRef="#br0" timeOffset="39247.2653">11559 4862,'-24'25,"24"49,0-49,0 99,0-99,0 49,0-24,0-26</inkml:trace>
  <inkml:trace contextRef="#ctx0" brushRef="#br0" timeOffset="39695.0234">11510 4961,'0'0,"0"-25,0-24,25-1,24 50,-49-25,25 25,0 0,0 0,-1 0,26 0,-25 0,0 0,-1 25,-24 0,0 0,0 24,-49-49,-1 0,-24 0,49 0,-25 0,-24 0,49 0,0 0,-24 0,-26 0,50 0,1 0,-1 0</inkml:trace>
  <inkml:trace contextRef="#ctx0" brushRef="#br0" timeOffset="40311.3738">8980 5283,'74'0,"0"0,1 0,-1 0,50 0,-99 0,25 0</inkml:trace>
  <inkml:trace contextRef="#ctx0" brushRef="#br0" timeOffset="42351.7524">1935 5060,'0'25,"0"0,0 49,0 1,0-1,0 100,0-100,0 0,0 1,0-1,0 50,0-49,0 49,0-99,0-1,75-24,-51 0,51-49,-50 49,24 0,26-50,-1 50,-49 0,49 0,1 0,24-25,-74 25,99 0,-50 0,0 0,51 0,-76 0,1 0,24 0,1 0,-51 0,125-49,-124 49,49 0,1 0,-1 0,50 0,75 0,-75 0,25 0,-75 0,0 0,26 0,-26 0,-24 0,24 0,0 0,50 0,1 0,-1-50,49 50,-123-25,49 25,-25 0,-49 0,50 0,-26 0,-24 0,49 0,1 0,49 0,-50 0,-49 0,99 0,-49 0,49 0,-75 0,-24 0,25 0,-26 0,-148 0,-99-49</inkml:trace>
  <inkml:trace contextRef="#ctx0" brushRef="#br0" timeOffset="43959.278">2010 5011,'0'-25,"49"0,26 25,24 0,50 0,-1 0,1 0,-25 0,149 0,-198 0,49 0,-50 0,50 0,-50 0,1 0,-1 0,1 0,-1 0,0 0,-24 0,49 0,-74 0,99 0,-49 0,-1 0,0 0,50 0,-49 0,49 0,25 0,-25 0,25 0,-25 0,24 0,-48 0,-51 25,26-25,-1 0,0 49,1-49,-1 0,50 0,25 0,-25 0,50 0,-125 25,26-25,-1 50,-49-50,25 0,-26 0,1 49,-25-24,0 74,0-49,0 24,0-24,0-25,0 0,25 24,-25-24,0 0,0 24,0-24,0 0,0 0,0 24,0-24,0 0,0 0,-25-25,-49 0,-25 25,24-25,50 49,-49-49,24 0,26 0,-1 0,0 0,-25 0,26 0,-51-24</inkml:trace>
  <inkml:trace contextRef="#ctx0" brushRef="#br0" timeOffset="44718.7951">5606 5060</inkml:trace>
  <inkml:trace contextRef="#ctx0" brushRef="#br0" timeOffset="45159.617">5581 5011,'0'74,"25"25,-25-24,0-1,25 0,-25 1,0-1,0-49,0 0,25 24,0-24,-25 0,0 25,24-26,1-73,25-26</inkml:trace>
  <inkml:trace contextRef="#ctx0" brushRef="#br0" timeOffset="45526.6683">6152 5259,'0'49,"25"26,0-26,-25 26,0-1,0-24,0-26,0 1</inkml:trace>
  <inkml:trace contextRef="#ctx0" brushRef="#br0" timeOffset="46606.6905">6276 5209,'50'25,"-26"0,-24-1,50 1,-50 0,25 49,0 1,-1-75,-24 25,0 24,0-24,0-75,0 26,0-1,0-25,0 25,25 25,0 0,-25 50,0-25,0 0,0-1,0 26,0-25,0 0</inkml:trace>
  <inkml:trace contextRef="#ctx0" brushRef="#br0" timeOffset="47462.9403">6524 5556,'25'-25,"-25"1,25-1,-25 0,24 0,1 0,25 25,-25 0,-25-24,0 73,0-24,0 0,0 49,0-49,0 49,0-24,0 24,0-49,0 0,0 25,0-25</inkml:trace>
  <inkml:trace contextRef="#ctx0" brushRef="#br0" timeOffset="49030.7425">1836 6325,'0'25,"0"0,0 49,0-24,0-25,0-1,25 1,49-25,-49 0,49 0,1 0,-1 0,50-25,-74 1,74-26,0 50,25 0,-75 0,0-50,125 50,-50-49,-25 49,0 0,-50 0,75 0,-124 0,49 0,-49 0,0 0,49 25,-49-25,0 49,-25-24,0 0,0 49,0-24,0-25,-25-1,0-24,-24 0,-1 0,50-24,0-26,0 25,0-49,50-25,24 49,75 0,-25 1,25-1,24 50,-73 0,-51 0,-24 0,0 0,24 0,-24 50,0-1,49-24,-24 25,-25-50,49 0,1 25,-26-25,75 0,-99 0,0 0,99 0,0-25,-74 0,-26 25,1-25</inkml:trace>
  <inkml:trace contextRef="#ctx0" brushRef="#br0" timeOffset="49703.9408">3895 6697,'0'124,"0"-99,0 50,0 24,0-74,0-1,0 1,0 25,0-25,0-1,0 26,0 24,-25-74,0 0,25-24</inkml:trace>
  <inkml:trace contextRef="#ctx0" brushRef="#br0" timeOffset="50087.4184">3795 7218,'0'-25,"75"25,-50 0,-1 0,51 0,-50 0,24 0,-24 0,0 0,25 0,-1 0,1 0,-25 0,-1-24,1-1,-25 0,25-25,-25 26,0-1,0 0,0-49,0 24,-25 0</inkml:trace>
  <inkml:trace contextRef="#ctx0" brushRef="#br0" timeOffset="50423.0786">4292 6672,'0'50,"0"24,0 1,0 24,0-24,0-1,0 50,0-99,0 49,-50-49,50 25,0-26</inkml:trace>
  <inkml:trace contextRef="#ctx0" brushRef="#br0" timeOffset="50934.7095">4515 7144,'0'25,"0"49,0-24,0-26,0 51,0-1,0-49,0 25,0-1,0 1,0-25,0-1,74-24,-74 25,50-25,-25-25,-1 25,-24-24,0-26</inkml:trace>
  <inkml:trace contextRef="#ctx0" brushRef="#br0" timeOffset="51270.8187">4341 7392,'25'0,"25"0,24 0,-49 0,49 0,-49 0,0 0,24 0,-24 0</inkml:trace>
  <inkml:trace contextRef="#ctx0" brushRef="#br0" timeOffset="53072.1735">3895 4986,'0'25,"0"-1,0 26,0-25,0 49,0 1,0-51,0 51,0-1,0 1,-25-26,0 1,25-25,0 24,0-24,0 0,0 24,0-24,0 0,0 0,0 25,-25-26,25 1,0 25,0-25,-49-1,49 26,-25-25,25-50,-25 0,25 0,0 1</inkml:trace>
  <inkml:trace contextRef="#ctx0" brushRef="#br0" timeOffset="54935.4495">1811 4316,'0'74,"0"-24,0-25,0 0,0-1</inkml:trace>
  <inkml:trace contextRef="#ctx0" brushRef="#br0" timeOffset="55614.6321">1861 4167,'25'0,"49"0,-24 0,-1 0,-24 25,-25 0,50 24,-50-24,0 0,0 0,0 24,0-24,0 0,0 0,0 49,-75-74,50 0,-24 0,-26 0,51 0,-1 0,0 0,-50 0</inkml:trace>
  <inkml:trace contextRef="#ctx0" brushRef="#br0" timeOffset="56255.4503">2282 4316,'-49'0,"24"0,-25 0,26 50,-1-26,25 1,0 0,0 25,25-50,74 49,-74-49,-1 0,1 0,-25 50,0-25,0-1,0 1,-74-25,49 0,-49 0,49 0,0 0</inkml:trace>
  <inkml:trace contextRef="#ctx0" brushRef="#br0" timeOffset="56688.2915">2679 4242,'0'24,"0"26,0-25,0 49,0-49,0 0,0 24,0-24,0 0,25-25</inkml:trace>
  <inkml:trace contextRef="#ctx0" brushRef="#br0" timeOffset="56982.5045">2406 4341,'25'-25,"50"25,-26 25,-24-25,0 0,49 25,-24-25</inkml:trace>
  <inkml:trace contextRef="#ctx0" brushRef="#br0" timeOffset="57543.0796">3944 4465,'0'49,"0"-24,0 50,0-1,0 0,0 51,0-101,0 1,0 25,0-75,0 0</inkml:trace>
  <inkml:trace contextRef="#ctx0" brushRef="#br0" timeOffset="58526.9679">4664 4366,'-25'-25,"0"25,-25 49,1-24,24 25,0-1,0-24,1 25,24-25,-25-1,74-24,-24 0,0 25,25 25,-26-50,-24 25,25-25,-25 49,-25-49,1 0,-1 0,-25 0,25 0</inkml:trace>
  <inkml:trace contextRef="#ctx0" brushRef="#br0" timeOffset="58999.6975">4639 4638,'25'0,"24"0,-24 0,-25 50,25-50,0 25,-25 0,0-75,0 0,74 1,-49-1,0 25,49 1,-49 24</inkml:trace>
  <inkml:trace contextRef="#ctx0" brushRef="#br0" timeOffset="59454.8528">5160 4490,'-25'24,"25"51,0-50,0-1,0 26,74-50,-49 0,50 0,-1 0,0 0,1 0,-50 0</inkml:trace>
  <inkml:trace contextRef="#ctx0" brushRef="#br0" timeOffset="69224.1679">2828 5308,'-25'0,"0"0,1 25,-1 0,-25 0,50 24,0-24,0 0,0 0,0 24,25 1,0-50,24 25,-24-25,0 0,25 0,-1 24,-49 1,25-25,-25 50,0-25,0-1,0 1,0 0,-25-25,0 0,1 0,-26 0,25 0,0 0,-49-25,74-24,0-1,0 0,0 26,0-76,124 76,-99-1,0-25,24 25,-49-24,0 24,25-49,0 49,0 25,-25-25,0-25,-25 26,25-1,-50 25,25 0,1 0,-1 0,-25 0,1 0,49 25</inkml:trace>
  <inkml:trace contextRef="#ctx0" brushRef="#br0" timeOffset="69902.9204">3225 5432,'-25'25,"25"0,0 0,0 24,50-49,-1 0,1 0,0-74,-50 49,24 0,-24-49,0 49,-24-49,-26 74,25 0,0 0,-49 0,0 0,49 0,-25 0,25 0</inkml:trace>
  <inkml:trace contextRef="#ctx0" brushRef="#br0" timeOffset="77775.0682">4192 5259,'25'0,"0"0,0 0,-25 24,25-24,-25 25,24-25,-24 25,0 0,0 24,0-24,0 0,-24 0,-1-25,0 0,0 0,0 0,50-50,0 50,25 0,-26 0,1 0,25 0,-50 25,-25 0,0-25,-24 0,24 0,0 0,-25 0</inkml:trace>
  <inkml:trace contextRef="#ctx0" brushRef="#br0" timeOffset="78432.0474">4490 5407,'0'25,"0"0,-25 49,25-24,0-25,25-25,25 0,-50-25,0 0,0 0,0 1,0-26,0 25,-50-24</inkml:trace>
  <inkml:trace contextRef="#ctx0" brushRef="#br0" timeOffset="78623.5356">4490 5383,'-25'0,"25"24,25-24,0 0,49 0,-24 0,-1 0</inkml:trace>
  <inkml:trace contextRef="#ctx0" brushRef="#br0" timeOffset="79215.3176">4812 5407,'0'0,"-49"50,24-25,0-25,25 49,0-24,0 0,0 0,25-25,0 0,24 0,-24 0,0 0,0-25,0-25,-25 26,0-26,0 25,-25 25,0 0</inkml:trace>
  <inkml:trace contextRef="#ctx0" brushRef="#br0" timeOffset="79775.0879">5259 5358,'0'49,"0"-24,-25 0,25 0,0 0,0-1,25-24,0 0,0 0,24 0,-49-24,0-26,0 25,0 0,0 1,0-1,0 0,-49-25,24 50,-25 0,1-24,-26 24,1-25,49 25</inkml:trace>
  <inkml:trace contextRef="#ctx0" brushRef="#br0" timeOffset="80470.4194">4416 5457,'0'50,"-25"-26,25 1,0 25,0-25,-50 49,50-49,-25-25,-24 25,-1-1,25-24</inkml:trace>
  <inkml:trace contextRef="#ctx0" brushRef="#br0" timeOffset="83230.5743">4936 6722,'0'50,"0"24,0 1,0-1,0 0,0 125,0-125,0 1,0 73,0 26,0-25,50-25,0 25,-50-124,0 99,0-100,0 1,0 25,0-25,0-1,25 26,-25-25,0 0,0 24,0 26,24-26,1-49,-25 25,0 25</inkml:trace>
  <inkml:trace contextRef="#ctx0" brushRef="#br0" timeOffset="83735.225">4763 8607,'25'0,"-1"50,26-1,0 1,-26-25,26 24,-50-24,25 0,-25 0,50-25,-50-25,0-25,0 26,0-51</inkml:trace>
  <inkml:trace contextRef="#ctx0" brushRef="#br0" timeOffset="84583.94">5333 8508,'0'25,"-24"0,-76-1,100 1,0 25,-49-1,-1 1,25-25,25 0,-24-1,-1-24,0 0</inkml:trace>
  <inkml:trace contextRef="#ctx0" brushRef="#br0" timeOffset="85751.3684">9104 9401,'24'0,"51"0,-1 0,1 0,-1 0,-49 0,25 0,-26 0,1 0,25 0,-25 0,-1 0</inkml:trace>
  <inkml:trace contextRef="#ctx0" brushRef="#br0" timeOffset="86223.1054">10716 8806,'-74'0,"74"49,0 26,0-1,0 1,-25-1,0-24,25-26,0 1,0 25</inkml:trace>
  <inkml:trace contextRef="#ctx0" brushRef="#br0" timeOffset="86807.1093">10468 8880,'0'-25,"0"0,0 1,25-1,0 25,-1 0,26-50,-25 50,0 0,-1 0,26 0</inkml:trace>
  <inkml:trace contextRef="#ctx0" brushRef="#br0" timeOffset="87470.8958">10418 9376,'25'0,"0"-49,0 49,0 0,49 0,-49 0,24 0,1 0,0 0,-26 0,1 0,25 0,-25 0,24-25,-24-25,49 1</inkml:trace>
  <inkml:trace contextRef="#ctx0" brushRef="#br0" timeOffset="87856.8624">11138 8706,'0'100,"0"-1,0-25,0 1,0-1,0 1,0-51,0 26,0-25,0 0,0-50,0-25</inkml:trace>
  <inkml:trace contextRef="#ctx0" brushRef="#br0" timeOffset="88519.0209">11138 8706,'24'-24,"26"24,0 0,-26 0,1-25,0 0,0 25,0 0,0 0,-1 25,1 24,-25-24,0 0,0 25,0 24,-25-74,1 0,-1 0,-50 0,26 50,-26-50,50 0,1 0,-26 0,25 0,0 0</inkml:trace>
  <inkml:trace contextRef="#ctx0" brushRef="#br0" timeOffset="91982.2499">943 5358,'-50'0,"26"49,-51-24,50-25,0 25,1-25,-1 50,-25-50,50 49,-25-49,25 25,0 0,50 0,24-25,-49 0,75 24,-76-24,1 0,0 25,-25 0,50-25,-1 50,-24-26,-25 1,0 25,0-25,0 0,0-1,0 1,-25-25,-49 0,49 0,0 0,0-25,25 1,0-1</inkml:trace>
  <inkml:trace contextRef="#ctx0" brushRef="#br0" timeOffset="92318.3503">1290 5457,'25'0,"-25"-25,25 25</inkml:trace>
  <inkml:trace contextRef="#ctx0" brushRef="#br0" timeOffset="92591.6509">1241 5904,'24'0,"1"0,25-50,-1 25,-24 25,0 0,0 0,0 0,24 0</inkml:trace>
  <inkml:trace contextRef="#ctx0" brushRef="#br0" timeOffset="94734.208">2258 9897,'-25'25,"25"49,0 1,0-1,0 1,0-1,0-24,0-26,0 1,0 25,0-25,0-1,0 1,0 25,0-25,0-1,25 1,-1 0,51-25,-50 0,49 0,-49 0,24 0,75 0,-99 0,0 0,25 0,-26 0,1 0,0 0,25 0,24-25,-24 25,-1 0,26 0,-50 0,24 0,-24-25,49 25,-49 0,50 0,73-24,-48-1,48 25,-24 0,25 0,-25 0,0 0,25 0,-25 0,-49 0,49 0,-50 0,0 0,1 0,49 0,25 0,-25 0,25 0,-75 0,50 0,-50 0,26 0,-51 0,-24 0,0 0,24 0,-24 0,0 0,25-25,-25 25,24 0,1-25,24-24,-49 49,25 0,-26 0,1-25,25 25,24-50,-49 50</inkml:trace>
  <inkml:trace contextRef="#ctx0" brushRef="#br0" timeOffset="95391.8004">1836 9674,'25'0,"0"0,-1 0</inkml:trace>
  <inkml:trace contextRef="#ctx0" brushRef="#br0" timeOffset="97126.7417">2034 9599,'50'0,"-25"-24,0 24,24 0,1 0,-25 0,-1 0,1-50,0 50,49 0,1 0,-1 0,1 0,-1 0,0 0,50 0,-99 0,50 0,-1 0,75 0,-124 0,74 0,0 0,-49 0,-1 0,-24 0,50 0,-1 0,0 0,50 0,1 0,-26 0,0-25,-49 25,24 0,0 0,1 0,-1 0,50 0,25 0,25 0,-25 0,-1 0,51 0,-100 0,0 0,25 0,25 0,-75 0,1 0,-1-49,1 49,-1 0,-49-25,25 25,-26 0,1 0,50 0,-51 0,26 0,-25 0,0 0,-1 0,51 0,-26 0,1-50,-25 50,0 0,-1 0,1 0,0 0,-25-25,50 25,-26-24,1 24,0 0,25 0,-25 0,-1 0,1 0,25 0,-1 0,-24 0,25 0,-25 0,-1 0,1 24,-25 1,0 50,0-26,0 26,0-1,0-49,0 49,0-49,0 25,0-1,0 1,0-25,0 49,50-24,-50-1,0 1,0 0,0-1,0-24,0 25,0-26,0 1,0 0,0 25,0-26,0 1,0 0,0 25,-75-50,1 0,-50 0,25-50,-25 50,49 0,-24-25,74 25,0 0,-24-25,24 1,-25 24,1 0,24 0,0 0,-24-25,24 25,0 0,0 0</inkml:trace>
  <inkml:trace contextRef="#ctx0" brushRef="#br0" timeOffset="97928.1074">6276 9475,'25'100,"-25"-51,49 26,1 73,-25 26,49-25,-74-50,0-24,25 24,-25-50,0-24,0 25,0-75,0 0,0 0,0-24</inkml:trace>
  <inkml:trace contextRef="#ctx0" brushRef="#br0" timeOffset="100119.6499">7045 9773,'-50'0,"25"0,1 0,-1 0,-25 0,25 0,1 0,24 25,-25 0,25-1,0 1,0 0,49 0,1-25,-25 0,0 0,-1 0,51 25,-50 24,-25-24,0 0,0 0,0 24,-25-24,-25-25,25 25,1-25,-1 0,-25 0,25 0,1 0,-1 0,0 0,0-25,25 0</inkml:trace>
  <inkml:trace contextRef="#ctx0" brushRef="#br0" timeOffset="104734.9747">4168 9500,'24'0,"1"50,-25-1,0 26,0-50,0 49,0-49,0 49,0-49,0 25,0 24,0-49,0 49,0 1,0-1,0-49,0 49,0-49,0 25,0-25,0-1,0 26,0-25,0 0,0-1,25-24,0-74,-25 49,0 0,0 1,0-26,0 25</inkml:trace>
  <inkml:trace contextRef="#ctx0" brushRef="#br0" timeOffset="105415.1873">2704 8781,'0'25,"0"99,0-50,0-24,0 24,0 1,0-51,-50 1,50 0,0-50,0-24</inkml:trace>
  <inkml:trace contextRef="#ctx0" brushRef="#br0" timeOffset="106030.5287">2630 8830,'0'-24,"24"24,26 0,-25 0,49 0,-24 0,-25 24,-1-24,-24 50,25 0,-25-1,0-24,0 0,0 25,-25-50,1 0,-1 24,-25-24,25 0,-49 0,49 0,-49 0,49 0,-25 0,26 0</inkml:trace>
  <inkml:trace contextRef="#ctx0" brushRef="#br0" timeOffset="106679.8174">3349 8756,'0'0,"-50"0,26 74,-26-24,50 0,-25-26,0 1,50 25,0-50,49 0,-49 0,0 0,-25 50,0-26,0 1,0 25,-25-50,-49 0,49 0,0 0,25-25,0 0</inkml:trace>
  <inkml:trace contextRef="#ctx0" brushRef="#br0" timeOffset="107071.0174">3622 8682,'0'74,"0"-49,0 49,0 1,0-26,0-24,-25 0,25 49,25-74,49 0,-24 0,-25-24,-1-1,1 0,-25 0</inkml:trace>
  <inkml:trace contextRef="#ctx0" brushRef="#br0" timeOffset="107351.6582">3473 8781,'50'0,"24"-25,-49 25,0 0,49-50,-24 50,-26 0</inkml:trace>
  <inkml:trace contextRef="#ctx0" brushRef="#br0" timeOffset="107862.3348">3299 8359,'0'75,"-24"-26,-1-49,25 25,0 25,0-26,0 1,0 0</inkml:trace>
  <inkml:trace contextRef="#ctx0" brushRef="#br0" timeOffset="108255.2352">3051 8235,'25'-49,"25"49,-25 0,-1 0,26 0,-25 0,0 0,24 0,-24 0,-25 24</inkml:trace>
  <inkml:trace contextRef="#ctx0" brushRef="#br0" timeOffset="108703.0006">3175 8632,'25'0,"0"0,0 0,0 0,24 0,-24 0,49 0,-49 0,25 0</inkml:trace>
  <inkml:trace contextRef="#ctx0" brushRef="#br0" timeOffset="109034.8004">3597 8458,'0'75,"0"-1,0 1,0-51,0 26,0-25,0 0,0-1,-25-24,25-24</inkml:trace>
  <inkml:trace contextRef="#ctx0" brushRef="#br0" timeOffset="109462.6476">3523 8508,'0'0,"0"-25,0-24,0 24,24 0,1 25,0 0,25 0,-50 25,0 0,-50-25,25 24</inkml:trace>
  <inkml:trace contextRef="#ctx0" brushRef="#br0" timeOffset="110454.2491">5557 8310,'24'24,"-24"51,0-50,0 49,0 0,0-49,0 0</inkml:trace>
  <inkml:trace contextRef="#ctx0" brushRef="#br0" timeOffset="111015.7182">5482 8508,'0'0,"0"-25,0-49,0-1,25 51,0-1,0 0,-1 0,51 25,-50 0,-1 0,26 0,-25 0,-25 50</inkml:trace>
  <inkml:trace contextRef="#ctx0" brushRef="#br0" timeOffset="111535.9236">5408 8533,'0'25,"25"-25,49 0,0 0,-49 0,0 0,25 0,-26 0,1 0,0 0,0 0,24 0,1 0,-25-50</inkml:trace>
  <inkml:trace contextRef="#ctx0" brushRef="#br0" timeOffset="111887.147">5978 8235,'-25'75,"25"-51,0 100,0-74,-24 49,-1-49,25 24,0-49,0 0</inkml:trace>
  <inkml:trace contextRef="#ctx0" brushRef="#br0" timeOffset="112431.1961">6276 8235,'25'0,"0"0,-1 0,51 25,-75 25,25-1,-25 1,-25-50,0 25,0-25,-49 0,-1 0,26 0,-1 24,50 1,-50-25</inkml:trace>
  <inkml:trace contextRef="#ctx0" brushRef="#br0" timeOffset="113358.9624">5085 8855,'-24'0,"-1"0,25 25,-25-25,25 25,0 24,0-24,0 0,0 0,25 0,-25 0,49-1,-49 51,0-50,25 24,-25-24,0 0,-25-25,1 0,-26-25,50-25,0 26,0-1,0 0</inkml:trace>
  <inkml:trace contextRef="#ctx0" brushRef="#br0" timeOffset="113735.4532">5383 9029,'0'0,"50"0,24 0,-49 0,24 74,-49-49,0 0,0 0,0 24,0-24,0-99,0 24,0 25,0-24,50 24</inkml:trace>
  <inkml:trace contextRef="#ctx0" brushRef="#br0" timeOffset="114142.364">5879 9004,'0'75,"-25"-51,25 1,0 25,0-1,75 1,-51-50,26 0,0 0,-26 0</inkml:trace>
  <inkml:trace contextRef="#ctx0" brushRef="#br0" timeOffset="130350.4218">4465 9798,'0'25,"0"-1,0 26,0 0,0-26,0 51,0-50,0 0,-25 24,25-24</inkml:trace>
  <inkml:trace contextRef="#ctx0" brushRef="#br0" timeOffset="131094.3988">4688 9971,'25'0,"-25"25,0 25,-25-25,25 0,0 24,25-49,25 0,-25 0,-1 0,1-25,-25 1,0-1,0-25,-49 25,24 0,-25 25</inkml:trace>
  <inkml:trace contextRef="#ctx0" brushRef="#br0" timeOffset="131632.003">4912 10046,'24'0,"1"0,0 0</inkml:trace>
  <inkml:trace contextRef="#ctx0" brushRef="#br0" timeOffset="132278.9839">5333 9773,'-49'0,"24"25,0-25,25 25,-25 49,25-24,0-26,0 1,0 0,25-25,0 0,0 0,0 0,-1 0,1-25,-25 0,0-24,0 24,0 0,0 0</inkml:trace>
  <inkml:trace contextRef="#ctx0" brushRef="#br0" timeOffset="132632.0553">5482 10120,'50'0,"-25"0,-1-24,1-1</inkml:trace>
  <inkml:trace contextRef="#ctx0" brushRef="#br0" timeOffset="133240.0583">5730 9847,'0'50,"0"0,0-26,0 1,0 25,0 0,75-50,-1 0,-24 0,-50-25,49-25,-49 25,0 0,0-24,0 24,0 0,0-24,-25 49,1 0,-51 0,75 24,0 1</inkml:trace>
  <inkml:trace contextRef="#ctx0" brushRef="#br0" timeOffset="133543.279">5978 10195,'25'0,"25"-25,-26 25,26-25</inkml:trace>
  <inkml:trace contextRef="#ctx0" brushRef="#br0" timeOffset="133878.4105">6226 9872,'0'50,"0"-25,0 49,0-49,0 0,0 24,0-24</inkml:trace>
  <inkml:trace contextRef="#ctx0" brushRef="#br0" timeOffset="146143.1794">670 10145,'0'149,"25"-25,24-50,-49 26,25 24,25-50,-50-49,25-124,0-25</inkml:trace>
  <inkml:trace contextRef="#ctx0" brushRef="#br0" timeOffset="147070.1796">695 10220,'25'0,"24"0,1 0,-50 24,0 1,0 50,0-51,0 26,-75-50,26 25,49 0,-50-25</inkml:trace>
  <inkml:trace contextRef="#ctx0" brushRef="#br0" timeOffset="147511.0001">1042 10220,'50'0</inkml:trace>
  <inkml:trace contextRef="#ctx0" brushRef="#br0" timeOffset="147767.3239">1141 10443,'0'25,"25"-25,25 0,24 0</inkml:trace>
  <inkml:trace contextRef="#ctx0" brushRef="#br0" timeOffset="162486.7191">2853 9798,'0'-25,"0"0,0 0,0 1,0-26,25 50,-1 25,1 0,-25-1,0 1,0 0,0 25,0-26,-25 26,-49-25,24 0,26-25,24 24,0 26,-50-50,50 25,0 25,25-1,0 1,-1-25,1-1</inkml:trace>
  <inkml:trace contextRef="#ctx0" brushRef="#br0" timeOffset="163094.1382">2778 10393</inkml:trace>
  <inkml:trace contextRef="#ctx0" brushRef="#br0" timeOffset="275494.9786">14933 4762,'0'50,"0"-25,-25 49,25 1,0-26,0 26,0-50,0-1,0 1,0 25,0-25,0-1,-25 26,25-25,0 0,0-1,0 26,0-25,0 24,25-49,49 0,1 0,-50 0,-1 0,51 0,-26 0,-24 0,0 0,0 0,24 0,-24 0,0 0,0 0,0-24</inkml:trace>
  <inkml:trace contextRef="#ctx0" brushRef="#br0" timeOffset="276782.8755">15082 4762,'0'-24,"0"-1,49 25,1-25,-25 25,49 0,0 0,-24 0,24-50,-49 50,0 0,25 0,-26 0,1 0,0 0,25 0,-25 0,-1 25,-24 25,0 74,0-99,0 0,0 74,-24-74,24-1,0 26,0-25,0 0,0-1,0 26,0-25,0 0,0 24,-50 1,25-50,-25 25,50-1,0 1,0 0,-24 0,-1-25,-25-25</inkml:trace>
  <inkml:trace contextRef="#ctx0" brushRef="#br0" timeOffset="277463.0176">14958 4961,'0'0,"-50"0,25 0,0 25,1-25,24 49,-25-24,25 0,-25 49,0-74,25 25,0 25,0-25,0-1,0 1,0 25,0-25,0-1</inkml:trace>
  <inkml:trace contextRef="#ctx0" brushRef="#br0" timeOffset="278407.52">15305 4911,'0'0,"-75"0,1 0,49 0,0 0,-24 0,-26 0,51 0,-1 0,0 25,25 0,-25 0,25 24,0-24,0 0,0 0,25 0,0-25,24 0,-24 0,0 0,25 0,-26 0,26 24,-25-24,0 0,99 0,-100 0,1 0,25 0,-25 0,-1 0,26 0,-25 0,0 0,-1 0</inkml:trace>
  <inkml:trace contextRef="#ctx0" brushRef="#br0" timeOffset="279703.5724">15875 5135,'75'0,"-50"0,24 0,-24 24,25-24,-1 0,50 0,-49 25,-25-25,24 0,-24 0,50 50,-26-50,-24 25,25-1,-1-24,26 50,-1-50,1 0,-26 25,75 24,-49-49,-1 50,0-50,50 0,-74 0,0 25,-1-25,-24 0,0 0,24 0,-24 0,0 0,0 0,25 0,-26 0,1 25,0-25,25 0</inkml:trace>
  <inkml:trace contextRef="#ctx0" brushRef="#br0" timeOffset="280958.7348">17761 4986,'-25'25,"-50"24,-24 26,99-51,-74 1,74 25,0-25,-25-1,25 51,0-26,0 26,0 24,25-74,-1 24,51 1,-50-25,-1 24,26-24,-50 50,0-1,0-24,-25-1,0 1,25-25,-24 74,-26-25,25-24,0-25,1 49,-26 1,50-26,-74 1,74 24,0 1,-25-1,25-24,0 24,0-49,0 0,0 24,0-24,25 25,-1-25,1 24,0 1,74 24,-74-24,74 24,-74-24,74-50,-74 49,74-24,-24-25,-26 25,26 0,98-25,-73 0,-1 0,25 0,25 0,-25 0,-50 0,50 0,-49 0,-1-50,25 50,-24-49,73-51,-73 51,74-50,0-1,-50 26,-50-75,26 25,24-50,0 1,-49 24,-1 0,1 0,-50 25,50-25,-50 25,24-24,-24 48,0 51,0-50,-49-25,-1 49,-49-49,25 25,-1 74,-24-49,-25-1,99 50,-99-24,74 24,-24 25,-50 0,0 0,50 0,-125 0,75 0,50 0,-50 0,49 0,1 0,-1 0,1 50,-25-1,74-24,-49 25,-50 74,49-25,26-74,-1 0,25 24,25-24,0 0,0 0,0-1</inkml:trace>
  <inkml:trace contextRef="#ctx0" brushRef="#br0" timeOffset="281406.3326">19100 5755,'0'0,"-50"49,50 26,-24-50,24 74,0-50,-50 26,50 24,0-25,0-49</inkml:trace>
  <inkml:trace contextRef="#ctx0" brushRef="#br0" timeOffset="281895.6926">18728 5904,'0'0,"0"-50,25 50,24-50,-24 50,50 0,-1 0,-49 0,49 0,1 0,-1 0,-49 0,24 0,1 0,0 25,-26 0,26-25,-50 25,0 0</inkml:trace>
  <inkml:trace contextRef="#ctx0" brushRef="#br0" timeOffset="282525.9994">18604 6325,'0'0,"25"0,-1 0,-24 25,25-25,25 0,-25 0,-1 0,1 0,25 0,24 0,-49 0,50 0,-51 0,26 0,24 0,-49 0,0 0,0 0</inkml:trace>
  <inkml:trace contextRef="#ctx0" brushRef="#br0" timeOffset="283510.6026">20439 5829,'25'0,"25"0,49 0,50 0,-75 0,50 0,-49 0,49 0,-50 0,1 0,-1 0,0 0,-49 0,0 0,49 0,-49 0,25 0,-25 0,-1 0,26 0,-25 0,49 0,-49 0,25 0,-26 0,1 0,0 25,0-25,25 0</inkml:trace>
  <inkml:trace contextRef="#ctx0" brushRef="#br0" timeOffset="284446.1156">22176 5358,'0'74,"-50"-49,25 25,25-1,-24 26,-1-75,25 24,-25 26,25-25,0 0,0 24,-25 1,25 0,0-26,0 1,0 0,0 25,0-26,0 1,0 25,0-1,0-24,0 0,0 0,50-25,24 0,-49 0,0 0,49 0,-24 0,-1-25,1 0,-25 25,24 0,-24 0,0-25,25 25,-50-24</inkml:trace>
  <inkml:trace contextRef="#ctx0" brushRef="#br0" timeOffset="285527.2005">22275 5209,'0'0,"50"-25,-1 0,1 1,-25 24,-1 0,-24-25,50 25,24 0,1 0,-50 0,-1 0,51 0,-26 0,1 0,0 0,24 0,1 0,-1 0,-49 0,49 0,1 0,-1 0,-49 0,0 0,24 0,-49 49,0 1,50 74,-50 25,0-75,0 1,49-1,-49 0,25 26,-25-51,0 26,0-26,0-24,0 50,0-51,0 51,-25-50,1-1,-1 26,0 0,-25-50,26 0,-1 0,0 0,-49 0,24 0,-24 0,-1 0,1 0,49 0,-50 0,1 0,0 0,-1 0,-24 0,49-25,26 25,-26-25,25-25</inkml:trace>
  <inkml:trace contextRef="#ctx0" brushRef="#br0" timeOffset="286286.0649">22597 5655,'0'0,"-24"0,-26 0,25 50,25 0,75-1,-51-49,51 0,-50 0,24 0,-24 0,-25 25,0 0,0 0,0 24,0-24,0 0,0 0,-25 49,0-74,-74 0,50 0,-1 0,25 0,0 0</inkml:trace>
  <inkml:trace contextRef="#ctx0" brushRef="#br0" timeOffset="287302.7023">21283 6846,'0'50,"0"-25,0 24,0-24,0 0,0 49,0-49,0 0,0 0,49-25,-24 0,0 0,0 0,49 0,-74-25,0 0,25 25,-25-25,0-24,0 24,0 50,25-1,-25 1,25 25,-1-50,1 0,25 0,-25 0,24-25,-49-25,0-24,0 0,0 49,0 0,0-50</inkml:trace>
  <inkml:trace contextRef="#ctx0" brushRef="#br0" timeOffset="288071.3615">21828 6821,'0'25,"0"25,0-1,0 26,0-50,0-1,0 26,0-25,25-25,0 0,0 0,24 0,-24 0,0-25,0 0,-25 0,25-24,-25 24,0 0,0 50,25 0,-1-25,26 0,0-75,-50 51</inkml:trace>
  <inkml:trace contextRef="#ctx0" brushRef="#br0" timeOffset="288862.8016">22250 6846,'0'0,"0"50,0-25,0-1,0 1,0 50,0-26,0-24,0 0,0 0,25-75,-25 0,25 75,0-25,-25 25,24 0,1 24,0-49,0 0,0 0,-1 0,26-74,-25 74,-25-50,0 26,0-1,0-25,-25 25,25 1</inkml:trace>
  <inkml:trace contextRef="#ctx0" brushRef="#br0" timeOffset="289430.2966">22672 7193,'25'-24</inkml:trace>
  <inkml:trace contextRef="#ctx0" brushRef="#br0" timeOffset="290246.4426">22870 6921,'0'0,"25"0,-25 49,25 1,0-25,-25-1,0 1,0 0,0 0,49-25,-24 0,50 0,-51 0,1 0,0-25,-25 0,0-24,0 24,0 74,0 26,0-26,-25 1,25-25,0 49,0-24,-25-25,25-1,-24 1,-1-25,-50 0,50 0,1 0</inkml:trace>
  <inkml:trace contextRef="#ctx0" brushRef="#br0" timeOffset="291087.5218">23267 6921,'0'0,"-49"49,24 1,25-1,0-24,0 50,-50-51,50 26,50-50,-50-25,25 0,-25 1,0-1,24 74,-24-24,25-25,-25 25,50-25,-25-50,-1 1</inkml:trace>
  <inkml:trace contextRef="#ctx0" brushRef="#br0" timeOffset="291734.8302">23515 6672,'0'0,"0"75,0 99,-25-150,25 51,0-26,0 26,0-50,0-1,0 1,0-74,0 24,25 25,0 0,0 0,0 0,-1 0,1 0,-25 49,0-24,0 0,50 25,-25-50,24 0</inkml:trace>
  <inkml:trace contextRef="#ctx0" brushRef="#br0" timeOffset="292165.7064">23738 6945,'0'25,"-24"25,24-25,0 24,0 26,0-26,0 1,24-50,1 0,0 0,25 0,-26 0,1 0,0 0,0-25,-25 0,0 0,0 1</inkml:trace>
  <inkml:trace contextRef="#ctx0" brushRef="#br0" timeOffset="292862.3223">24210 6970,'-25'50,"25"-1,0 1,0 24,0-49,0 0,0 0,25-25,49 0,25-50,-74 1,0 49,0-50,-25 25,0 0,0-24,0 24,-25 25,0 0,0 0,-24 0</inkml:trace>
  <inkml:trace contextRef="#ctx0" brushRef="#br0" timeOffset="293437.9959">24507 7243</inkml:trace>
  <inkml:trace contextRef="#ctx0" brushRef="#br0" timeOffset="294230.2292">24855 6896,'0'0,"0"25,-75-1,75 26,0-25,0 0,0 24,0-24,0 0,0 0,0 24,0-24,0 0,0 0,25-25,0 0,49 0,-49 0</inkml:trace>
  <inkml:trace contextRef="#ctx0" brushRef="#br0" timeOffset="294814.2274">25053 7094,'0'50,"25"-1,-25-24,25-25,-25-25,24 25,-24-24,0-1,0 0,25 0,0 25,-25-49,0 24,0 0,0 0</inkml:trace>
  <inkml:trace contextRef="#ctx0" brushRef="#br0" timeOffset="295951.882">25152 6945,'0'25,"0"50,0-51,0 26,0-25,0 0,0-1,0 26,25-50,-25-50,0 1,25 49,-25-25,50 0,-26 25,1 0,-25 25,0 0,0 24,0-24,25 50,-25-51,0 1,0 0,0 25,0-75,25 25,-25-25,0 0,49 0,-49-24,25 24,0 0,0 25,0 0,-1 25,1 49,-25-24,0-25,0 0,0-1,0 1,-25 0,1-25</inkml:trace>
  <inkml:trace contextRef="#ctx0" brushRef="#br0" timeOffset="297782.2159">24954 7045,'0'0,"-25"24,25 1,0 0,0-50,0 50,25-50,0 25,-25-49,0 24,-25 25,0 0,0 0</inkml:trace>
  <inkml:trace contextRef="#ctx0" brushRef="#br0" timeOffset="298845.8616">22126 4242,'0'24,"0"1,0 0,50 0,-1 0,-49-1,25-24,-25 25,25 25,-25-1,0-24,0 0,-25 0,0-25,-49 0,49 0,-24 0,24 0</inkml:trace>
  <inkml:trace contextRef="#ctx0" brushRef="#br0" timeOffset="299326.5466">22225 4266,'25'0,"25"0,-25-49,-1 49,26 0,-25 0,0 0</inkml:trace>
  <inkml:trace contextRef="#ctx0" brushRef="#br0" timeOffset="299710.52">22548 4341,'49'0,"-24"25,25-1</inkml:trace>
  <inkml:trace contextRef="#ctx0" brushRef="#br0" timeOffset="300814.1106">23168 4093,'-50'0,"1"0,-1 25,50-1,0 26,0-25,0 0,0-1,50-24,-25 0,-1 0,-24-24,25 24,-25-25,-25 25,1 0,-1 0</inkml:trace>
  <inkml:trace contextRef="#ctx0" brushRef="#br0" timeOffset="301398.5365">23342 4415</inkml:trace>
  <inkml:trace contextRef="#ctx0" brushRef="#br0" timeOffset="302214.2592">23540 4167,'25'-25,"0"25,-1-24,1 24,74-50,-74 50,50 0,-51 0,1 0,0 0,-25 25,0 24,0 1,0 0,-50-26,50 51,-24-1,24-24,-50-25,50-1,0 26</inkml:trace>
  <inkml:trace contextRef="#ctx0" brushRef="#br0" timeOffset="302621.9629">24135 4539</inkml:trace>
  <inkml:trace contextRef="#ctx0" brushRef="#br0" timeOffset="303903.0725">24507 3994,'0'0,"-24"0,-1 0,-25 0,25 0,50 0,25 0,-25 24,24 1,1 0,-25 25,-1-26,1 1,0 0,-25 0,0 24,0-24,0 0,0 0,0 24,0-24,-74-25,74-25,0 1,0-1,0 0,0-25,0 26,0-1,0-25,0 25,0 1,0-1,0 0,0-25,0 26,-25 24,-25 0,25 0</inkml:trace>
  <inkml:trace contextRef="#ctx0" brushRef="#br0" timeOffset="305343.1963">13668 6052,'0'25,"0"50,0-51,0 26,0 24,0-49,0 0,0 25,0-26,0 1,25 0</inkml:trace>
  <inkml:trace contextRef="#ctx0" brushRef="#br0" timeOffset="306013.9022">14412 5978,'0'50,"-25"-26,25 1,-50 0,50 25,-74-1,49 1,25-25,0-1,0 26,0-25,25-25,0 0,0 0,-1 0,26 0,-25 0,0-25,-25 0,24-49,-24 49,0-25,0 26,-49 24,24 0</inkml:trace>
  <inkml:trace contextRef="#ctx0" brushRef="#br0" timeOffset="306438.9453">14610 6400,'0'0,"25"0,25-25,-25 25</inkml:trace>
  <inkml:trace contextRef="#ctx0" brushRef="#br0" timeOffset="307077.9544">15206 6028,'0'24,"-25"26,25-25,0 24,-25-24,25 25,0-1,25-49,0 0,-1 0,26 0,24 0,-49-24,0-1,0 0,-25 0,25-24,-25 24,0-25,0 25,0-24,0 24,0 0,-50 25,0 0</inkml:trace>
  <inkml:trace contextRef="#ctx0" brushRef="#br0" timeOffset="307533.7054">15751 6201,'75'0,"-50"-25</inkml:trace>
  <inkml:trace contextRef="#ctx0" brushRef="#br0" timeOffset="308142.6756">16123 5804,'0'75,"0"-50,0-1,0 26,0-25,0 0,0-1,0 1,25-25,25 0,-25 0,-25-25,24-24,-24-1,50 25,-50 1,0-26,0 25,0 0,0 0</inkml:trace>
  <inkml:trace contextRef="#ctx0" brushRef="#br0" timeOffset="313966.4236">16719 2232</inkml:trace>
  <inkml:trace contextRef="#ctx0" brushRef="#br0" timeOffset="444773.9822">422 3473,'0'-25,"0"0,50 0,-26 25,1-25,50 1,-26-1,-24 0,25 25,-26 0,1 0,25-50,-25 50,49 0,-49 0,0 0,74-24,-74 24,0 0,49-50,-49 50,49 0,-49 0,49 0,-24 0,-25 0,0 0,-1 0,26 0,-25 0,0 0,24 0,-24 0,0 0,49 0,-49 0,25 0,24 0,-49 0,0 0,24 0,26 0,-1 0,-49 0,0 0,99 0,-50 0,-49 0,49 0,1 0,-1 0,1 0,49 0,25 0,-75 0,50 0,0 0,25 0,-75 0,50 0,-49 0,49 0,-50 0,25 0,-49 0,74 0,-99 0,49 0,1 0,49 0,-50 0,-24 0,74 0,-50 0,-49 0,49 0,1 0,-50 0,49 0,-24 0,24 0,-49 0,0 0,-1 0,51 0,-1 0,1 0,-1 0,-24 0,24 0,-24 0,-1 0,-24 0,0 0,0 0,-1 0,26 0,-25 0,0 0,24 0,-24 0,0 0,0 0,0 0,24 0</inkml:trace>
  <inkml:trace contextRef="#ctx0" brushRef="#br0" timeOffset="522941.5748">1588 1488,'25'0,"24"0,-24 0,0 0,49 0,1 0,-50 0,49 0,0 0,-24 0,24 0,1 0,-50 0,-1 0,51 0,-50 0,49 0,0 0,-24 0,-25 0,0 0,24 0,-24 0,0 0,0 0,24 0,-24 0,0 0,0 0,24 0,-24 0,0 0,25 0,-26 0,1 0,25 0,-25 0,-1 0,1 0</inkml:trace>
  <inkml:trace contextRef="#ctx0" brushRef="#br0" timeOffset="527805.2762">21680 7441,'24'0,"26"0,24 0,1 0,-1 0,1 0,74 0,-75 0,-49 0,49 0,1 0,-1 0,0 0,-49 0,50 0,-1 0,0 0,1 0,-1 0,1 0,-50 0,49 0,0 0,1 0,-1 0,50 0,-49 0,49 0,-50 0,0 0,50 0,-74 0,-25 0,49 0,-24 0,0 0,-1 0,-24 0,0 0,0 0,24 0,-24 0</inkml:trace>
  <inkml:trace contextRef="#ctx0" brushRef="#br0" timeOffset="529782.6582">22349 4812,'25'0,"0"-25,49 25,75-49,-25 49,25 0,-25-25,25 25,-75-50,1 50,-26-25,51 1,-1-1,-25 25,1-50,-1 50,50 0,-99 0,24-25,-24 25,50 0,-50 0,74-24,-74-1,-1 25,51 0,-50 0,-1 0,26 0,-25 0,0 0,-1 0</inkml:trace>
  <inkml:trace contextRef="#ctx0" brushRef="#br0" timeOffset="564493.7426">9401 2902,'25'0,"25"0,-1 25,26 0,-26-25,-24 0,0 0,49 0,-49 0,50 0,-26 0,1 0,-1 0,-24 0,0 0,25 0,24 0,0 0,-49 0,50 0,-50 0,24 0,26 0,-51 0,51 0,-1 0,-49 0,49 0,-49 0,50 0,-1 0,-24 0,24 0,-49 0,49 0,-49 0,49 0,-49 0,25 0,-25 0,0 0,49 0,-24 0,-26 0,51 0,-50 0,-1 0,100 0,-49 0,-1 0,1 0,24 0,-74 0,-1 0,26-25,-25 0</inkml:trace>
  <inkml:trace contextRef="#ctx0" brushRef="#br0" timeOffset="565861.5438">9501 3274,'49'0,"1"0,49 0,25 0,0 0,99 0,-74 0,50 0,-1 0,-49 0,-25 0,0 0,-50 0,50 0,-49 0,-1 0,-49 0,25 0,24 0</inkml:trace>
  <inkml:trace contextRef="#ctx0" brushRef="#br0" timeOffset="567606.4675">18902 7541,'24'0,"1"0,25 0,-50 49,0-24,0 0,25 24,24 75,-49-49,25-1,25 75,-50-74,74 24,0 25,-74-50,25-49,-25 25,0 24,0-49,50 0,-50 24,0-24,0 0,0 49,0-24,25 24,-25 1,0-1,0-24,24-1,-24 1,0-25,-49-25</inkml:trace>
  <inkml:trace contextRef="#ctx0" brushRef="#br0" timeOffset="568277.78">18430 9500,'75'0,"-1"0,50 0,-50 0,1 0,-1 0,1 0,-50 0,-1 0,51 0,-26 0,-24 0,50 0,-51-25,76 1,-26 24,0-50,-49 50,99-50,-74 26,-25 24,-1 0,26 0,-25-50,0 50,24 0,-24-25,0 25,25 0,-26 0</inkml:trace>
  <inkml:trace contextRef="#ctx0" brushRef="#br0" timeOffset="569326.5072">18455 9575,'0'74,"0"-49,0 0,0-1,0 26,0 24,0-49,0 25,0-1,0 1,0-25,0 49,0 1,50-1,-50 1,0-1,24 25,-24-24,0-26,50 26,-50-26,0-24,0 0,0 0,0 24,0-24,0 0,0 0,50-1,24-24,0 0,1 0,-1 0,26-49,24-1,-50 50,0-25,1 25,-1 0,25-49,-74 49,0 0,0 0,24 0,-24 0,25-50,-50 1</inkml:trace>
  <inkml:trace contextRef="#ctx0" brushRef="#br0" timeOffset="570182.3335">19894 9079,'0'74,"0"-49,25 74,-25-25,0-24,24 74,1-74,-25 24,50 50,-50-50,0 1,0-1,0 1,25-26,-25-24,49 0,-49 25,0-26,0 1,0 25,0 24,0-49,0 0,0 0,0 24,0-24,0 0,-25 24,25-24,0 0,0 25,-24-50,24 24,-25-24,25 25,-25-25,25 25,-25 0,0-25,1 0,-26 0,25 0,-25 0,-24 0,49-25,-24 25,-26 0</inkml:trace>
  <inkml:trace contextRef="#ctx0" brushRef="#br0" timeOffset="573917.9857">18827 9971,'0'75,"0"-1,0-49,0 0,0 0,0 0</inkml:trace>
  <inkml:trace contextRef="#ctx0" brushRef="#br0" timeOffset="574526.0481">18902 9947,'49'0,"-24"0,0 0,0 0,74 0,-74 49,-1-49,-24 50,0-25,-49 24,-26-49,1 50,-25-25,49-25,0 0,26 49,-1-49,-25 0</inkml:trace>
  <inkml:trace contextRef="#ctx0" brushRef="#br0" timeOffset="574981.5768">19348 9897,'0'0,"0"50,0-1,0 1,0 24,0-49,0 25</inkml:trace>
  <inkml:trace contextRef="#ctx0" brushRef="#br0" timeOffset="575334.6666">19348 9773,'50'74,"-1"-49,50 74,-49-49,-50-25,99 49,-49-49,-25 25,-25-75,0 0,0-24,0 24</inkml:trace>
  <inkml:trace contextRef="#ctx0" brushRef="#br0" timeOffset="575717.6062">19670 9401,'0'50,"0"24,0-49,0 99,0-99,0 49,0-24,0 24,0-49,0 0,0 49,0-49,0 0,0 24,-24 1</inkml:trace>
  <inkml:trace contextRef="#ctx0" brushRef="#br0" timeOffset="576405.2958">19993 9674,'-25'0,"0"0,1 25,24-1,0 51,0-50,0 24,0-24,0 0,24 24,1-49,0 25,25-25,-50 25,24 0,-24 0,0 24,0-24,0 0,0 0,-49-25,24 0,-25 0,26 0,24-25,-25 0</inkml:trace>
  <inkml:trace contextRef="#ctx0" brushRef="#br0" timeOffset="578237.4167">13717 12055,'0'25,"0"74,0-24,0 49,50-50,-50 124,0-123,0 123,0-74,0 0,0 25,0-74,0 49,0-50,0 25,0 0,0-24,0-1,0 50,0 25,0-25,0-49,-25-1,25 75,0-75,0 50,0-49,0-1,0 0,0 1,0 49,0-50,0-49,0 74,0-49,0 24,0-49,0 25,0-25,0 24,25-24,-25 0,0 0,0-1,0 1,74 0,-49-25,50 0,-1 0,0 0,50 0,25 0,50 0,-1 0,1 0,49 0,24 0,-98 0,49 0,-24 0,-26 0,1 0,24 0,-73 0,73 0,0 0,-74 0,75 0,24 0,-99 0,75 0,-51 50,-48-50,-26 0,25 0,-99 24,25-24,0 0</inkml:trace>
  <inkml:trace contextRef="#ctx0" brushRef="#br0" timeOffset="580422.4204">13618 12105,'0'-50,"0"25,25 0,0 1,0 24,24 0,-24 0,0-25,49 25,25-50,-24 50,-1 0,50 0,-25-25,1 1,49 24,-75 0,0-25,1 25,-1 0,1 0,-1-50,50 50,-25-25,-24 25,-1 0,50 0,-50-49,75 49,-25 0,75-50,-50 50,-25 0,-25 0,-50 0,26 0,-1 0,50 0,-74 0,74 0,-74 0,49 0,74 0,-73 0,24 0,-50 0,50 0,25 0,-25 0,-50 0,1 0,49 0,-50 0,1 0,-51 0,26 0,-25 0,0 0,-1 0,1 0,-25 50,50 74,-50 25,0-50,0 0,0 25,0-49,0 49,0 24,25-48,-1 24,26 49,-50-123,0 24,25 1,-25-50,0 24,0 26,0 73,0-73,0-1,0 75,0-25,49-50,-49 125,25-100,-25 25,0-49,25 24,0-50,-25 1,0 24,0 1,0-1,0-49,25 25,-25-26,0 51,0-1,0-49,0 0,25 24,-1-24,-24 0,0 0,0 25,0-26,0 1,0 25,-49 24,-1-24,50-25,-50-1,50 1,0 0,-24 25,-1-1,-25-49,25 25,1 0,-26 0,25-25,-74 49,49-49,-74 0,50 0,0 0,49 0,-50 0,1 0,49 0,-24 0</inkml:trace>
  <inkml:trace contextRef="#ctx0" brushRef="#br0" timeOffset="583765.6242">13792 11361,'0'49,"0"-24,0 0,0 24,0-24,25 74,-1-99,1 0,-25 25,50 0,-25-25,-1 0,1 0,50 0,-51-25,1 25,-25-25,0 1,50-26,-50 25,0 0,0 1,0-51,0 26,0 24,0 0,0 0,0 0</inkml:trace>
  <inkml:trace contextRef="#ctx0" brushRef="#br0" timeOffset="584174.551">14288 11336,'0'74,"0"1,0 49,0-50,0 0,0-49,0 50,0-51,0-73,0 24</inkml:trace>
  <inkml:trace contextRef="#ctx0" brushRef="#br0" timeOffset="584838.252">14610 11212,'25'0,"0"25,-25-1,0 51,-50-50,26-1,-125 1,99 0,-124 25,50-50,100 0,-1 0,25 74,99 0,-25-49,-24 74,24-74,-49 25,50-50,-75 25,24-1,26-24,-25 0,0 0,24-49</inkml:trace>
  <inkml:trace contextRef="#ctx0" brushRef="#br0" timeOffset="585421.2609">14834 11212,'0'25,"0"49,0 0,0 1,0-26,0 26,0-26,0-24,0 0,0 25,24-50,26 0,-25 0,24 0,-24 0,25 0,-1 0,-24 0,0 0,49 0</inkml:trace>
  <inkml:trace contextRef="#ctx0" brushRef="#br0" timeOffset="589117.8455">16868 10889,'0'25,"24"74,26-24,-50-51,0 51,0-1,25-74,-25 25,25 0</inkml:trace>
  <inkml:trace contextRef="#ctx0" brushRef="#br0" timeOffset="589613.5188">16793 10914,'0'-50,"0"26,25-26,49 0,-24 50,-25 0,0 0,24 0</inkml:trace>
  <inkml:trace contextRef="#ctx0" brushRef="#br0" timeOffset="590222.4169">16818 11336,'25'0,"24"0,26 0,24 0,-25-25,-49 0,25 0,24-24</inkml:trace>
  <inkml:trace contextRef="#ctx0" brushRef="#br0" timeOffset="590573.4474">17438 10914,'0'0,"0"74,0 1,0-1,0 1,0-50,0-1,0 26,0-25,0 0</inkml:trace>
  <inkml:trace contextRef="#ctx0" brushRef="#br0" timeOffset="591110.0587">17438 10939,'0'-25,"25"25,-25-25,25 25,-1 0,1 0,25 0,-50 50,0-25,-25-1,-25-24,50 25</inkml:trace>
  <inkml:trace contextRef="#ctx0" brushRef="#br0" timeOffset="592605.5152">13990 12402,'0'75,"0"-50,0 24,0 26,0-51,0 1,0 25,25-50,0 0,0-75,-25 51,0-1,24 0,1 25,0 0,0 0,-25 50,49-26,-24 26,0-50,25 0,-26 0,1 0,25 0,-25-25,-1 25,-24-25,0-24,0 24,0 0</inkml:trace>
  <inkml:trace contextRef="#ctx0" brushRef="#br0" timeOffset="593270.4872">14536 12452,'25'0,"0"74,-1-74,-24 25,0 50,50-75,-25 0,24-75,-49 26,0 24,25 0,-25 0,25 50,0-25,-25 50,25-26,24 1,-24-25,-25-74</inkml:trace>
  <inkml:trace contextRef="#ctx0" brushRef="#br0" timeOffset="593941.6908">15007 12303,'25'0,"-25"50,0-25,0-1,0 26,0-25,0 0,0-1,50-24,-1 0,-49-24,50 24,-25 0,-1 0,1 0,25 0,-50-50,0 25,0 0,0-24,0 24</inkml:trace>
  <inkml:trace contextRef="#ctx0" brushRef="#br0" timeOffset="594333.7304">15478 12477,'50'0</inkml:trace>
  <inkml:trace contextRef="#ctx0" brushRef="#br0" timeOffset="595318.5742">14610 12898,'50'0,"0"0,-26 0,-24 25,0 0,25-25,0 0,25 0,-26 0,1-25,-25 0,0-24,25 24,-25 0,25 50,-25 49,0-49,0 0,0 49,0-49,-50 25,25-1,-24-49,24 0,0 0,0 0,1 0,24-24</inkml:trace>
  <inkml:trace contextRef="#ctx0" brushRef="#br0" timeOffset="596062.602">15379 12774,'-25'0,"1"0,-26 0,25 25,0 0,25 0,-24 24,24-24,0 0,0 0,0 0,24-50,-24 0,25 0,0 25,25 0,-26 0,1 0,0 0,25 0</inkml:trace>
  <inkml:trace contextRef="#ctx0" brushRef="#br0" timeOffset="596590.4644">15503 12452,'0'74,"0"1,0-1,0 1,0-26,25 50,-25-74,0 25,25-50,0-25,-1 0,-24 0,0 1,25 24,25 0,-50 24,25 1</inkml:trace>
  <inkml:trace contextRef="#ctx0" brushRef="#br0" timeOffset="596989.4165">15851 12774,'-25'25,"0"-25,25 75,0-51,0 1,0 0,25-25,0-25,-25 0,0-24,0 24,0 0,0 0</inkml:trace>
  <inkml:trace contextRef="#ctx0" brushRef="#br0" timeOffset="597470.0048">16049 12700,'-25'0,"0"0,25 50,0-26,0 1,0 0,25 0,0-25,-25-25,0 0,0 0,0 1,0-1</inkml:trace>
  <inkml:trace contextRef="#ctx0" brushRef="#br0" timeOffset="597822.6044">16148 12874,'25'-25,"0"25</inkml:trace>
  <inkml:trace contextRef="#ctx0" brushRef="#br0" timeOffset="598143.7418">16446 12626,'0'24,"0"26,0 0,25-50,-25 49,24-49,1 0,0 0,0 0,24 0,-24 0,25 0</inkml:trace>
  <inkml:trace contextRef="#ctx0" brushRef="#br0" timeOffset="598445.9313">16793 12750,'0'0,"-25"49,25-24,0 49,25-74,0 0,-25-24,25 24,0-50,-25 25,0-24</inkml:trace>
  <inkml:trace contextRef="#ctx0" brushRef="#br0" timeOffset="599351.0015">16967 12675,'0'50,"0"-25,49-1,-49 26,0-25,0 0,25-25,-25-50,25 50,-25-25,25 25,0 0,-1 0,26 0,-50 50,25-75,24-74,-24 74,0 25,25 0,-26 0,1 0,0 0,-25 50,0-26,0 26,0-25,0 0</inkml:trace>
  <inkml:trace contextRef="#ctx0" brushRef="#br0" timeOffset="600718.151">17314 11807,'0'0,"-25"0,0 25,25 0,0-1,0 26,0 0,25-26,0 1,-25 0,0 0,0 24,0-24,0 0,-25 0,-24-25,-26-25,26-25</inkml:trace>
  <inkml:trace contextRef="#ctx0" brushRef="#br0" timeOffset="601006.861">17289 11832,'25'0,"25"0,-26 0,1 0,50 0,-51 0,26 0,-25 0,0 0,-1 0</inkml:trace>
  <inkml:trace contextRef="#ctx0" brushRef="#br0" timeOffset="601286.1128">17636 12179,'25'-25,"0"0,-25 1,50-1</inkml:trace>
  <inkml:trace contextRef="#ctx0" brushRef="#br0" timeOffset="601805.7224">18133 11708,'-50'49,"50"1,-50 24,50 1,-24-50,24 24,0-24,0 25,49-1,26-49,-51 0,26 0,-25-25,-25 1,-50 24,-24 0,24 0,50 24</inkml:trace>
  <inkml:trace contextRef="#ctx0" brushRef="#br0" timeOffset="602038.1322">18232 12179,'0'-25</inkml:trace>
  <inkml:trace contextRef="#ctx0" brushRef="#br0" timeOffset="602517.0318">18678 11931,'50'-25,"24"25,-49 0,0 0,49 0,-74 25,0 0,25 49,-25-24,0-1,0 26,0-25,0-26,0 51,0-26,-25-49,25 25</inkml:trace>
  <inkml:trace contextRef="#ctx0" brushRef="#br0" timeOffset="602741.7264">18827 12229,'0'-50,"25"25,0 25</inkml:trace>
  <inkml:trace contextRef="#ctx0" brushRef="#br0" timeOffset="602942.1904">19001 12254,'25'0,"-1"0,1 0,25 0</inkml:trace>
  <inkml:trace contextRef="#ctx0" brushRef="#br0" timeOffset="603693.2398">19819 11906,'-49'25,"-26"49,50-49,1 0,24 0,0 24,24-24,26-25,-25 50,0-50,49 0,1 0,-1 0,-24 25,24-25,-74 25,0-1,0 1,-25 0,0-25,1 0,-26 0,25 0,0 0,-24 0,49-25,0 0,0 1,49-1,-49 0,25 0,-25-25,0 26,0-1,0 0,0-25</inkml:trace>
  <inkml:trace contextRef="#ctx0" brushRef="#br0" timeOffset="605189.4">19398 4490,'-25'-25,"0"-25,25 25,0-24,0-75,0 0,0 49,0 1,0-25,0-75,0 50,25-99,-25 99,25 49,-25 1,0-75,49 75,-49 49,0-49,0-1,0 50,25 0</inkml:trace>
  <inkml:trace contextRef="#ctx0" brushRef="#br0" timeOffset="606165.3675">19150 1836,'0'74,"0"50,0-74,0-1,0 75,0-74,0 24,0-49,0 0,0 24,0-24,0 0,0 0,0 49,49-74,-49 25,25-25,25 0,-26 0,51 0,-1 0,1 0,-1 0,0 0,50 0,-99 0,99 0,-74 0,-25 0,0 0,-1 0,26 0</inkml:trace>
  <inkml:trace contextRef="#ctx0" brushRef="#br0" timeOffset="607110.0158">19199 1836,'75'0,"-1"0,0 0,50 0,25 49,0 1,0-1,-25 1,-74-50,49 25,-74-25,-1 25,-24-1,0 51,0-50,0 49,0-24,-24 24,-1 25,25 25,-75-74,75 0,0 24,0 0,-49 1,49-50</inkml:trace>
  <inkml:trace contextRef="#ctx0" brushRef="#br0" timeOffset="608102.3827">20687 2009,'0'50,"0"-25,0 24,0-24,25-25,0 0,0 0,24 0,1 0,-50-25,25 0,25-74,-26 50,1 24,-25 74,25 26,0-75,-25 25,25-25,-25 24,24-24,51-24,-75-26,25-24,-25 49,0-50,0 51,0-26,0 25,0 0</inkml:trace>
  <inkml:trace contextRef="#ctx0" brushRef="#br0" timeOffset="608750.6869">21407 1712,'25'24,"-25"26,0 24,0-49,0 0,0 25,0-26,0-48,49-26,-24 25,0 25,0 0,24 0,-24 0,0 0,0 0,24 0,-24 0,0 0,24 0,-49-25,0 1,50-76,-50 76</inkml:trace>
  <inkml:trace contextRef="#ctx0" brushRef="#br0" timeOffset="609357.9618">21952 1637,'0'25,"25"74,50-49,-75 24,25 25,-25-24,0-50,0-1,24 1,1-25,0-25,0-24,0 49,-25-25,49 0,-49 0,25 25,25 0,-26 0,1 0,0 0,49-49,-74 24,0-25,0-24</inkml:trace>
  <inkml:trace contextRef="#ctx0" brushRef="#br0" timeOffset="609821.7217">22622 1786,'25'0,"0"0</inkml:trace>
  <inkml:trace contextRef="#ctx0" brushRef="#br0" timeOffset="610590.6224">23242 1513,'0'0,"-74"0,24 0,26 0,-1 0,-25 0,25 50,0-50,25 49,0-24,25-25,0 0,0 0,0-25,-25 0,0 1,25 24,-25 24,0 1,0 50,0-1,0-49,-25 25,25-26,0 1,-25 0,0-25,0-50</inkml:trace>
  <inkml:trace contextRef="#ctx0" brushRef="#br0" timeOffset="611109.2285">23466 1414,'0'25,"0"49,0-49,0 49,0-24,0-25,0 0,24-1,1-24,25 0,-25 0,24 0,-49-49,25-1,-25 0,0-24</inkml:trace>
  <inkml:trace contextRef="#ctx0" brushRef="#br0" timeOffset="611597.8917">23986 1364,'-24'25,"24"25,0-26,0 1,0 25,0-25,0-1,0 1,0 25,74-50,-49 0,25 0,-26 0,1-25,-25 0,0 0</inkml:trace>
  <inkml:trace contextRef="#ctx0" brushRef="#br0" timeOffset="612222.579">24458 1513,'-25'25,"25"0,25-25,0 24,-25 51,0-50,0 0,-25-1,25 1,-50 0,25-25,1 0,-1 0,-25 0,25 0,25-50</inkml:trace>
  <inkml:trace contextRef="#ctx0" brushRef="#br0" timeOffset="612573.6119">24631 943,'25'99,"-25"-25,0 1,0-1,0 0,0-24,0-25</inkml:trace>
  <inkml:trace contextRef="#ctx0" brushRef="#br0" timeOffset="613094.2178">24706 1414,'25'-25,"24"25,26-50,-51 50,1-49,0 24,0-25,0 26,-50 24,-50 0,-24 49,99-24,0 0,0 49,0-49,0 0,0 24,50-49,-1 0,-24-24,0 24</inkml:trace>
  <inkml:trace contextRef="#ctx0" brushRef="#br0" timeOffset="613310.1673">25202 1364,'25'-25,"0"1</inkml:trace>
  <inkml:trace contextRef="#ctx0" brushRef="#br0" timeOffset="613798.3537">24284 1984,'0'0,"-25"0,-24 0,24 0,-25 0,50 25,-24 25,24-25,0-1,0 1,0 25,0-1,49-49,26 0,-1 0,0 0,-24 0</inkml:trace>
  <inkml:trace contextRef="#ctx0" brushRef="#br0" timeOffset="614197.3151">24507 2059,'0'0,"-24"25,-1 49,25-49,0 0,0 24,0-24,49-25,-49-25,50 0,-50-49,0 49,0 0,0 1,0-1</inkml:trace>
  <inkml:trace contextRef="#ctx0" brushRef="#br0" timeOffset="614822.796">24557 2034,'25'25,"24"24,-49-24,0 0,25-25,0 0,0-74,0 49,-1 0,1 25,25 0,-50 25,0 0,0 24,49-74,-24-24,-25-1,25 25,0 1</inkml:trace>
  <inkml:trace contextRef="#ctx0" brushRef="#br0" timeOffset="614942.475">25053 2034,'25'248,"-50"-496,50 521,-25-248,0 24,0-24</inkml:trace>
  <inkml:trace contextRef="#ctx0" brushRef="#br0" timeOffset="616022.3423">18926 992,'0'0,"-24"0,-51 0,50 0,-24 0,24 0,-25 25,50 0,0 0,0-1,25-24,49-24,-49-1,0 25,-25-25,25 50,-25 49,0 1,0 24,0 0,0-25,0-24,0 24,0-49,99-25</inkml:trace>
  <inkml:trace contextRef="#ctx0" brushRef="#br0" timeOffset="616294.6158">19199 1439,'25'-25,"-25"0,0 0,25-24,-25 24,25-25,-1 50</inkml:trace>
  <inkml:trace contextRef="#ctx0" brushRef="#br0" timeOffset="616566.073">19497 893,'0'50,"0"24,0 0,0 1,0-50,0 24,0-24</inkml:trace>
  <inkml:trace contextRef="#ctx0" brushRef="#br0" timeOffset="617093.6788">19646 1042,'0'49,"0"1,0 24,24-49,1-25,25 0,24 0,1 0,-50 0,49 0,-24-25,-1-49,-49 24,0 26,0-1,-74 0,49 25,0 0,-49 25,24-25,25 25,-24-1,24-24,25 25,0 0,-25 0</inkml:trace>
  <inkml:trace contextRef="#ctx0" brushRef="#br0" timeOffset="617405.8432">20191 1166,'75'-75,"-26"51</inkml:trace>
  <inkml:trace contextRef="#ctx0" brushRef="#br0" timeOffset="618302.5062">20638 670,'0'49,"0"51,0 24,0-50,0 0,0 1,0-50,0-1,0 1,25-50</inkml:trace>
  <inkml:trace contextRef="#ctx0" brushRef="#br0" timeOffset="618709.8481">20886 670,'25'0,"-25"74,0 1,0-51,0 51,0-50</inkml:trace>
  <inkml:trace contextRef="#ctx0" brushRef="#br0" timeOffset="618975.139">21134 819,'25'0,"-25"-25,25 25,24 0</inkml:trace>
  <inkml:trace contextRef="#ctx0" brushRef="#br0" timeOffset="619310.2417">21481 645,'0'0,"0"50,0-26,0 51,0-26,0 1,0-25,0 24</inkml:trace>
  <inkml:trace contextRef="#ctx0" brushRef="#br0" timeOffset="620213.4262">21704 695,'25'-50,"0"50,0-25,0 0,24-24,-24 49,0 0,0 0,-1 0,-24 25,0-1,0 51,0-26,0-24,0 0,0 25,-49-1,-1-24,25 0,25 0,-49-1,24 1,50-25,49 0,25 0,-49 0,49-49,-74 49,50-50,-26 50,-24 0</inkml:trace>
  <inkml:trace contextRef="#ctx0" brushRef="#br0" timeOffset="623461.5542">13990 13568,'-25'0,"1"25,24 49,-50 1,50-26,0-24,0-74,0 24,25 0,0 25,-1 0,26 0,0 0,-50 25,49-25,-24 0,0 0,0 0,-1-50,1 1,-25 24,0 0,0-25</inkml:trace>
  <inkml:trace contextRef="#ctx0" brushRef="#br0" timeOffset="624087.0996">14511 13469,'0'25,"0"49,0-49,0 0,25 0,0-25,0 0,24 0,-24-25,0 25,0 25,-1-25,-24-50,25 25</inkml:trace>
  <inkml:trace contextRef="#ctx0" brushRef="#br0" timeOffset="624686.014">14858 13395,'0'0,"0"24,0 26,0 24,0-49,0 0,0 25,0-26,25-24,0 0,0 0,24 0,-49-24,50-1,-25 0,0 0,24 25,-49 25,0 25,25-50,-25 24,50-24,-50-24,0-1,49-74,-49 74,0-50,0 51,0-1</inkml:trace>
  <inkml:trace contextRef="#ctx0" brushRef="#br0" timeOffset="625030.093">15553 13767,'0'0</inkml:trace>
  <inkml:trace contextRef="#ctx0" brushRef="#br0" timeOffset="626702.4372">14387 14263,'-25'-25,"0"25,1 0,-51 0,50 49,1 26,24-50,0 0,0-1,24-73,-24 24,0 75,0-26,0 26,0 49,0-74,-74 0,49-25,0 0</inkml:trace>
  <inkml:trace contextRef="#ctx0" brushRef="#br0" timeOffset="627181.6684">14561 14287,'0'0,"-100"0,76 50,-1 0,0-50,25 25,0 24,0-24,0 0,25-25,24 0,1-50,-50 25,0 1,0-51,0 50,25 25,-25-49,-25 49</inkml:trace>
  <inkml:trace contextRef="#ctx0" brushRef="#br0" timeOffset="627613.7126">14784 14287,'0'50,"-25"0,25-25,0-1,0 1,0 0,0-50,0 0,0 1,0-26,0 25,-25 0,25 0</inkml:trace>
  <inkml:trace contextRef="#ctx0" brushRef="#br0" timeOffset="628230.0535">14933 14015,'0'0,"-25"0,-25 24,26 26,-1 0,25-1,0-24,25 0,24-25,1-50,-50-24,25 74,-25-25,0 75,0 24,0-49,0 0,0 24,0-24,-25 0,0 0,0-25,-24 0,49-25,0 0</inkml:trace>
  <inkml:trace contextRef="#ctx0" brushRef="#br0" timeOffset="628566.1969">15131 13742,'0'0,"0"74,0 1,0-1,0 0,0 1,0-1,0 1,0-51,0 1,25 0,0-25</inkml:trace>
  <inkml:trace contextRef="#ctx0" brushRef="#br0" timeOffset="629038.0952">15330 14238,'49'0,"-24"0,0 0,0 0,49-25,-74-25,25 26,-50 24,0 0,0 0,1 0,-1 49,25-24,0 0,0 24,25-49,-1 0,1 0,0 0</inkml:trace>
  <inkml:trace contextRef="#ctx0" brushRef="#br0" timeOffset="629262.0644">15702 14263,'25'0,"-1"0</inkml:trace>
  <inkml:trace contextRef="#ctx0" brushRef="#br0" timeOffset="629622.0976">16198 13891,'0'24,"0"26,0 0,0-26,0 26,0-25,0 0,0-1,0 26,25-50,49 0,0 0,-49 0,50 0,-75-50</inkml:trace>
  <inkml:trace contextRef="#ctx0" brushRef="#br0" timeOffset="629998.0914">16520 13990,'-25'0,"-24"25,49-1,0 1,0 25,0-25,25-25,24 0,1 0,-50-25,25 0,-25-49,24 49,-24 0,0-25,0 26,0-1</inkml:trace>
  <inkml:trace contextRef="#ctx0" brushRef="#br0" timeOffset="630749.6848">16619 13866,'0'74,"0"-49,0 49,0-24,0-25,0 0,0-1,50-24,-50-24,0-26,25 25,0 25,0 0,-1 0,1 0,0 0,-25-25,0 1,0-1,74 0,-49 25,0 0,-25 50,0-26,0 26,0-25,0 49,0-49</inkml:trace>
  <inkml:trace contextRef="#ctx0" brushRef="#br0" timeOffset="632574.046">17364 13370,'-25'0,"0"0,-25 25,50-1,0 1,0 0,-49 25,49-26,0 1,0 25,0-25,0-1,25-24,24-24,-49 148,0-100,0 26,0-25,0 0,0-1</inkml:trace>
  <inkml:trace contextRef="#ctx0" brushRef="#br0" timeOffset="632821.8888">17438 13717,'25'0</inkml:trace>
  <inkml:trace contextRef="#ctx0" brushRef="#br0" timeOffset="633109.1194">17587 13395,'25'24,"-1"1,-24 50,0-26,0 26,0-51,0 1,0 0</inkml:trace>
  <inkml:trace contextRef="#ctx0" brushRef="#br0" timeOffset="633597.3203">17959 13543,'0'-24,"0"48,-50 1,50 25,0-25,0-1,0 26,0-25,25-25,25 0,-1 0,-24 0,25 0,-25-50,-1 1,-24 24,0 0,0-25,0 26,0-1,0 0,-24 25,-26 0,50 25</inkml:trace>
  <inkml:trace contextRef="#ctx0" brushRef="#br0" timeOffset="633885.5518">18306 13568,'25'0,"0"0</inkml:trace>
  <inkml:trace contextRef="#ctx0" brushRef="#br0" timeOffset="634205.7239">18653 13295,'0'75,"25"-50,-25 24,0 26,0-51,0 1</inkml:trace>
  <inkml:trace contextRef="#ctx0" brushRef="#br0" timeOffset="634549.7873">18852 13271,'25'49,"-25"-24,0 49,0 1,0-50,0 24,0-24,25-25,-1 0</inkml:trace>
  <inkml:trace contextRef="#ctx0" brushRef="#br0" timeOffset="634775.1824">19174 13543,'25'0</inkml:trace>
  <inkml:trace contextRef="#ctx0" brushRef="#br0" timeOffset="635110.2862">19398 13345,'0'25,"0"49,0-49,0 0,0 0,0-1,0 1</inkml:trace>
  <inkml:trace contextRef="#ctx0" brushRef="#br0" timeOffset="635982.2524">19596 13395,'50'-25,"-50"0,74 25,-49-25,49 25,-49 0,0 0,0 0,-25 50,25-50,-25 25,0 24,0 1,0-25,-50-1,25 1,25 0,-50-25,26 0,-1 0,-50 0,51 0,24 25,0 24,24-49,51 0,-1 0,-24 0,-25 0,0 0,-1 0,26 0,-25 0,0 0,-1 0,51-24</inkml:trace>
  <inkml:trace contextRef="#ctx0" brushRef="#br0" timeOffset="646246.2506">18678 10567,'0'0,"25"-50,25 25,24 1,75-26,-75 0,50 1,-24 49,24-50,-75 50,75-25,-49 25,-51 0,26 0,-25 0,0 0,-1 0,26 0,-75 0,0 0,-24 0</inkml:trace>
  <inkml:trace contextRef="#ctx0" brushRef="#br0" timeOffset="646726.014">18877 10567,'0'25,"25"-1,99-48,24-26,51 50,-125-50,1 50,-51 0,26-24,-50 48</inkml:trace>
  <inkml:trace contextRef="#ctx0" brushRef="#br0" timeOffset="650493.2452">20712 10046,'0'50,"0"24,0 50,0-50,0 1,0-26,0-24</inkml:trace>
  <inkml:trace contextRef="#ctx0" brushRef="#br0" timeOffset="651149.6334">20687 10170,'0'-25,"25"25,0 0,0 0,24 0,-24 0,0 0,-25 25,0 25,0-26,0 1,0 0,0 49,-25-74,0 25,1 0,-1-25,0 0</inkml:trace>
  <inkml:trace contextRef="#ctx0" brushRef="#br0" timeOffset="651749.6696">21010 10344,'25'-25,"0"25,-1 25,-24-1,25 26,-25-25,0 0,0 24,0-74,0 1,0-1,0 0,0 0,0-24</inkml:trace>
  <inkml:trace contextRef="#ctx0" brushRef="#br0" timeOffset="652197.4648">21456 10344,'-49'0,"49"24,0 26,-25-50,25 50,0-26,25 1,-25 0,25-25,24 0,-24 0,0-25,-25-24,0 24,0 0</inkml:trace>
  <inkml:trace contextRef="#ctx0" brushRef="#br0" timeOffset="652756.9996">22077 10195,'-50'0,"25"0,0 0,0 25,25-1,-24 1,24 25,0-25,0 24,24-49,1 0,0 0,0 0,25 0</inkml:trace>
  <inkml:trace contextRef="#ctx0" brushRef="#br0" timeOffset="653589.9238">22126 10368,'25'-24,"25"-1,-50 0,0-25,24 26,-24-1,0 0,0 0,0 0,-24 25,-1 0,25 25,-25 0,25 25,25-50,24 0,-24 0,25-25,-1-25,-24 50,25 0,-1 25,-24 25,0-50,0 0,24 0,-24 0,0-50,25 25,-26-24,1 49,25 0,-25 0,-1 0,26 0,-25 0,24 0,-49 24,25 1,-25 25,0-25</inkml:trace>
  <inkml:trace contextRef="#ctx0" brushRef="#br0" timeOffset="653870.6769">23490 9996,'25'0</inkml:trace>
  <inkml:trace contextRef="#ctx0" brushRef="#br0" timeOffset="654101.0926">23515 10244</inkml:trace>
  <inkml:trace contextRef="#ctx0" brushRef="#br0" timeOffset="655038.1038">22845 11261,'-24'0,"-1"0,-25 0,25 25,25 0,50-25,-25 0,24-25,-49-24,25-1,-25 25,0 0,0 0,0-24,0 74,0-1,0 1,0 0,25 0,-25 0,25-25,24 25,1-25,-25 0</inkml:trace>
  <inkml:trace contextRef="#ctx0" brushRef="#br0" timeOffset="655693.2312">23069 11212,'0'-25,"25"25,-1 0,1 0,-25 25,0 0,25 24,-25-24,25-99,0 49,-1 25,1 0,0 0,0 25,-25-1,0 26,25 0,-1-50,26 0,-25 0,0 0</inkml:trace>
  <inkml:trace contextRef="#ctx0" brushRef="#br0" timeOffset="656237.91">23763 11088,'-25'0,"-24"0,49 24,-25 1,25 25,0 0,50-26,-26 1,1 0,-74 0,24 0,-25-25,25 0</inkml:trace>
  <inkml:trace contextRef="#ctx0" brushRef="#br0" timeOffset="672204.9776">18827 8830,'0'25,"0"50,0-51,0 26,0 0,0-1,0-24,0 0,0 0,-25 0</inkml:trace>
  <inkml:trace contextRef="#ctx0" brushRef="#br1" timeOffset="688989.3282">15602 5432,'25'25,"0"-25,50 0,-26 0,26 0,-51 0,51 0,-50 25,-1-25,51 25,-75-1,25 1,74 0,-50 25,1-26,0 26,24-25,0 24,-49-24,25 25,-25-25,49 24,-24-24,49 50,-74-51,24 26,-24-25,25 24,-50 51,74-100,-74 49,25-24,0 25,24-26,1 51,-25-26,24-49,-24 25,-25 0,50 0,-50 0,0 49,25-49,24 0,-49 24,25-24,0 25,-25 24,49-49,-24 0,-25 24,50-24,-25 0,-1 99,26-74,0-26,-25 76,49-1,-24-25,-1 1,-24-51,0 1,0-25,-25 25,24 0,-24 0,0 49,0-24,25-50,-25 24,25 26,-25-25,0 0,25 49,0-74,-1 25,-24 25,25-26,-25 1,25 50,0-75,-25 49,25-24,-1 0,-24 0,50 24,-50-24,0 74,25-74,-25 0,25 0,-25-1,49 26,-49-25,25 24,-25-24,0 0,25 0,-25 24,49-49,-24 25,-25 0,0 0,0 25,0-26,0 1,25 0</inkml:trace>
  <inkml:trace contextRef="#ctx0" brushRef="#br1" timeOffset="689534.8854">18381 8930,'0'49,"74"51,-49-100,24 49,-24-49,0 25,-25-50,0-24</inkml:trace>
  <inkml:trace contextRef="#ctx0" brushRef="#br1" timeOffset="689877.0115">18629 8905,'0'25,"0"-1,-75 76,26-75</inkml:trace>
  <inkml:trace contextRef="#ctx0" brushRef="#br1" timeOffset="691181.6906">16446 6697,'25'0,"-1"25,1 25,0-50,-25 49,0 26,0-50,25-25,24 0,-24 0,0 0,0 0,0 0,-25-50,25 25,-25 0,-25 100,25-50,-25 49,0-74,25 25,0 49,-50-74,26 0,-1 0,-25 0,1-49</inkml:trace>
  <inkml:trace contextRef="#ctx0" brushRef="#br1" timeOffset="692174.3453">16868 7020,'-25'0,"-25"25,50-1,0 1,0 0,50-25,-25 0,-1-50,-24 75,0 0,0 25,0-26,0 1,0 25,0-25,50-1,-50 1,50-25,-26 0</inkml:trace>
  <inkml:trace contextRef="#ctx0" brushRef="#br1" timeOffset="692781.7228">17165 6921,'0'49,"0"26,0-26,-49 26,49-51,24-24,-24 25,0 25,0-25,0-1,0 26,0-25</inkml:trace>
  <inkml:trace contextRef="#ctx0" brushRef="#br1" timeOffset="693260.948">17388 7169,'25'0,"-99"49,74 26,0-51,-25 1,0-25,25 50,50-25,-25-25,-1-50,-24 25,0-24,-24 24,-1 0</inkml:trace>
  <inkml:trace contextRef="#ctx0" brushRef="#br1" timeOffset="693812.977">17587 7268,'0'25,"0"24,0-24,-25 49,25-49,0 25,0-25,0-1,0 26,0-25,25-25,24 0,-24-50,-25 25,0-24,50-26,-50 51,0-1,0-25,0 25</inkml:trace>
  <inkml:trace contextRef="#ctx0" brushRef="#br1" timeOffset="694286.7384">17686 7714,'25'25,"0"-25</inkml:trace>
  <inkml:trace contextRef="#ctx0" brushRef="#br1" timeOffset="694725.5354">18058 7888,'0'25,"0"-1,0 1,0 0,0 50,75-75</inkml:trace>
  <inkml:trace contextRef="#ctx0" brushRef="#br1" timeOffset="695125.4655">18381 7913,'0'24,"0"1,-25 0,25 0,0 0,0 24,0-24,0 0,0 0,25-25,49 0,-74-25,0-25,0-24,0 49,0 0,0-24</inkml:trace>
  <inkml:trace contextRef="#ctx0" brushRef="#br1" timeOffset="695902.891">18579 8012,'0'25,"0"49,25 25,0-74,-25 0,0 0,0-75,0 25,24-24,26 24,-50 0,25 25,-25-25,49 25,26 0,-50 0,0 25,-1 50,-24-51,0 51,0-50,-24 24,-1-148,25 25,25 49,-1-50,26 26,-25-1,0 50,-1 0,1 25,0 74,-25 0,0 1,0-26,0 0,-25-49,-49-25</inkml:trace>
  <inkml:trace contextRef="#ctx0" brushRef="#br1" timeOffset="696773.7526">18356 7913,'-25'0,"0"0,0 0,-24 0,24 0,0 0,0 24,1 26,-1-50,-25 50,1-25,49-1,0 1,0 25,0-25,0-1,0 26,24-50,1 0,0 0,25 0,-1 0,-24-25</inkml:trace>
  <inkml:trace contextRef="#ctx0" brushRef="#br1" timeOffset="698149.095">17264 6102,'0'74,"0"-49,0 50,0-1,0-24,0-26,-24 26,24-25,0 0,0-1</inkml:trace>
  <inkml:trace contextRef="#ctx0" brushRef="#br1" timeOffset="702196.8255">22672 11757,'25'-24,"24"-26,-24 50,25 0,-26-25,1 0,25 25,-1 0,-24 0,0 0,0-24,49 24,1 0,-26 0,-24 0,0 0,25 0,-26 0,1 0,0 0,25 0,-1 0,-24 0,25 0,-26-50,51 50,-50 0,24 0,-24 0,0 0</inkml:trace>
  <inkml:trace contextRef="#ctx0" brushRef="#br1" timeOffset="713997.3361">18604 9971,'-25'0,"0"0,-74-49,25-1,49 25,0-24,-25 49,26-25,-26 0,25 25,0-49,-24 24,24 25,-49-50,49 25,-50 1,51-26,-26 25,25-24,-49 24,49 0,25-25,-75 50,51-49,-26-26,25 51,0-26,1 0,-26 1,0-51,1 51,-26-1,75 1,-74 24,49-50,0 1,-49-25,49 49,-49-24,24-50,1 99,24-74,-25 49,25 1,-24-26,-1-74,0 75,26-75,-26 99,25-24,-24 0,-1-1,-24-49,24 75,25-125,0 149,1-49,-1 49,-25-25,50 1,0 24,-25-25,-24 1,49 24,-25 0,25-49,-50-26,26 76,24-1,0-50,-50 1,50 24,-25-24,0 24,1 26,24-1,-25 0,0 25,0 50,-74 24,99 0,-25 1,-99 123,124-148,-25 24,-24 1,24-26</inkml:trace>
  <inkml:trace contextRef="#ctx0" brushRef="#br1" timeOffset="714829.6516">15553 6052,'25'-24,"-1"24,1-25,0 25,0 0,25 0,-26 0,1 0,25 0,-25 0,-1 0,1 0,25 0,-25 0,-1 0,1 0,25 49,-25-49,-1 0</inkml:trace>
  <inkml:trace contextRef="#ctx0" brushRef="#br1" timeOffset="716421.5227">14610 7789,'100'0,"-51"24,-49 1,0 25,0-25,0-1,0 26,-25-50,1 0,24 25,-25 0,-25-25,25 25,1-25,-1 0,0 0,25 24,-25-24,-25 0,26 25,-1 25,-25-50,75 0,0 0,0 0,-1 0,26 0,-25 0,0 0,0 0,24 0,-24 0,0 0</inkml:trace>
  <inkml:trace contextRef="#ctx0" brushRef="#br1" timeOffset="716941.6355">14858 8210,'25'0,"0"-24</inkml:trace>
  <inkml:trace contextRef="#ctx0" brushRef="#br1" timeOffset="717493.1596">14660 7838,'-74'0,"49"0</inkml:trace>
  <inkml:trace contextRef="#ctx0" brushRef="#br1" timeOffset="718797.1868">15677 8310,'-50'0,"25"0,1 24,24 1,0 0,0 0,0 24,0-24,0 0,0 0,0 24,0-24,0 0,0 25,-25-50,-25 0,25 0</inkml:trace>
  <inkml:trace contextRef="#ctx0" brushRef="#br1" timeOffset="719332.9931">15553 8334,'74'0,"1"0,-26 0,-24 0,0 25,25 0,-26 25,26-50,24 24</inkml:trace>
  <inkml:trace contextRef="#ctx0" brushRef="#br1" timeOffset="719781.792">15851 8781,'-25'0,"25"-25</inkml:trace>
  <inkml:trace contextRef="#ctx0" brushRef="#br1" timeOffset="720701.3429">16421 8632,'-74'0,"74"25,-25 0,0-1,0 51,0-26,1 1,24-25,0 0,-25-25,25 24,0 1,0 0,49-25,-24 0,0-25,0 25,-25-25,25 1,-25-1,0 0,0 0,0-24</inkml:trace>
  <inkml:trace contextRef="#ctx0" brushRef="#br1" timeOffset="721037.4808">16396 9103,'25'0,"-25"-24</inkml:trace>
  <inkml:trace contextRef="#ctx0" brushRef="#br1" timeOffset="721813.4543">16719 8905,'25'-25,"-1"25,1 0,25 0,-25 0,49 0,-49 0,24 50,1-26,-25-24,-25 25,0 0,0 0,0 0,0 49,-75-49,51 25,-26-26,0 1</inkml:trace>
  <inkml:trace contextRef="#ctx0" brushRef="#br1" timeOffset="722181.471">17116 9475,'49'0,"-24"0,-25-24,25-1</inkml:trace>
  <inkml:trace contextRef="#ctx0" brushRef="#br1" timeOffset="723142.134">17537 9327,'0'0,"-49"0,24 24,-25 1,25 25,1-50,24 49,-25-24,25 0,49 0,-24 0,0-1,0 26,-25-25,49 24,-49-24,0 0,0 25,0-26,0 1,-49-25,-1 0,25-25,-24 1,49-1,0 0,0 0,0 0,49 25,1-24,-25-26,24 50,-24-25,25 25,-25-25,-25 1,24-1,1 25,0 0,0-25,-25 0,25 25,-25-25,0 1,-75-1,26 25,-26 0,26 0,-26-50,50 50</inkml:trace>
  <inkml:trace contextRef="#ctx0" brushRef="#br1" timeOffset="736301.6263">5755 3423,'0'50,"0"-26,0 26,0 0,0 24,0 1,0-26,0-24,0 0</inkml:trace>
  <inkml:trace contextRef="#ctx0" brushRef="#br1" timeOffset="738285.1596">5755 3497,'25'-24,"0"48,-25 1,0 25,0-25,0-1,24 26,1-25,-25 0,0 0,0-50,0 0,0-25,-25-49,25 74,0 0,0-24,50 49,-50-50,25 25,0-24,-1 49,26 25,-25 49,-25-24,0 74,0-100,0 1,0 25,0-25,0 0,0-1,0 26,0-25,0 0,0 24,0-24,0 0</inkml:trace>
  <inkml:trace contextRef="#ctx0" brushRef="#br1" timeOffset="738813.738">6226 3870,'0'24,"25"26,-25-25,0 24,0-24,0 50,0-51,0 1,0 25</inkml:trace>
  <inkml:trace contextRef="#ctx0" brushRef="#br1" timeOffset="740997.172">6747 3522,'0'-25,"-25"25,1 50,24-25,0 0,0 49,49-49,1 49,24-49,25 25,-74-25,25-1,-25 1,-1 0,-48 0,-51-25,50 25,-24-25,24 0,-49 0</inkml:trace>
  <inkml:trace contextRef="#ctx0" brushRef="#br1" timeOffset="741421.424">6772 3497,'25'-49,"0"49,24 0,-24 0,0 0,0-25</inkml:trace>
  <inkml:trace contextRef="#ctx0" brushRef="#br1" timeOffset="741821.374">7219 3919,'24'0,"1"0,25 0</inkml:trace>
  <inkml:trace contextRef="#ctx0" brushRef="#br1" timeOffset="742573.198">7863 3597,'-49'0,"24"0,0 0,0 24,1 1,24 50,0-50,0 49,-50-24,50-26,0 1,0 25,25-25,0-25,49 0,-49 0,0 0,-1-25,1-25,-25 25,0 1,-49 24</inkml:trace>
  <inkml:trace contextRef="#ctx0" brushRef="#br1" timeOffset="742853.952">8037 3944,'25'0</inkml:trace>
  <inkml:trace contextRef="#ctx0" brushRef="#br1" timeOffset="743525.3198">8285 3721,'50'-25,"-25"0,24 25,26 0,-26 0,-24 0,0 0,24 0,-49 50,-49-1,24-24,0 50,-24-1,-1-49,25 24,25-24,0 0</inkml:trace>
  <inkml:trace contextRef="#ctx0" brushRef="#br1" timeOffset="743814.0706">8608 3969,'24'0,"1"0</inkml:trace>
  <inkml:trace contextRef="#ctx0" brushRef="#br1" timeOffset="744749.1002">9277 3621,'-25'0,"1"0,-26 25,50 0,-25 0,25 25,0-26,25 26,0-25,0 0,-1-1,1 26,0-50,-25 25,0 0,0-1,0 26,-50-50,26 0,24-25,0 0,24-24,1-1,0 50,0-49,25 24,-50-25,24 25,-24 1,0-1,0 0,0-25,-24 50,-1-25</inkml:trace>
  <inkml:trace contextRef="#ctx0" brushRef="#br1" timeOffset="750373.4172">6102 6697,'-49'0,"-1"25,50 25,-50-1,26-24,24 0,0 25,0-26,0 1,0 25,0-25,0-1,0 1,0 25,24-25,1-1,0-24,0 0,0 0,-25 50,24-25,-24 0,25-25,-25 24,0 1,0 0,-25-25,-49 25,49-25,-49 0,-1 0,51 0,-26 0,25 0,0 0,-24 0</inkml:trace>
  <inkml:trace contextRef="#ctx0" brushRef="#br1" timeOffset="750941.9597">6598 7417,'0'74,"0"-24,-49-26,24 1,0 50,0-75,1 0</inkml:trace>
  <inkml:trace contextRef="#ctx0" brushRef="#br1" timeOffset="752989.1449">7169 6796,'-25'0,"25"50,25-50,25 25,-50 0,49 0,-49-1,25 1,25 0,-50 0,24 0,1-1,-25 1,-49 25,-1-50,25 0,-49 0,24-25,50 0,-50 0,1 1</inkml:trace>
  <inkml:trace contextRef="#ctx0" brushRef="#br1" timeOffset="753390.0666">7094 6772,'0'-25,"50"0,25 25,49 0,-100 0,1 0,25 0,-25 0,-1 0</inkml:trace>
  <inkml:trace contextRef="#ctx0" brushRef="#br1" timeOffset="753829.9451">7615 7094,'25'-25,"0"1,0 24,0 0</inkml:trace>
  <inkml:trace contextRef="#ctx0" brushRef="#br1" timeOffset="754662.2492">8409 6499,'0'25,"-25"-25,-24 49,-26 1,75-25,-49-1,49 1,-50 25,25 49,0-74,25 0,0 0,0 24,0-24,0 0,0 0,0-1,25-24,0 0,25 0,-25 0,24-24,-49-26,25 25,-25 0,-25 25,0 0,-49 0,49 0,-25 0</inkml:trace>
  <inkml:trace contextRef="#ctx0" brushRef="#br1" timeOffset="755126.0115">8583 7045,'0'0,"49"-25,1 25,-25-50</inkml:trace>
  <inkml:trace contextRef="#ctx0" brushRef="#br1" timeOffset="755917.2">8880 6648,'75'0,"-26"0,1 0,49 0,-74 0,49 0,-49 0,25 0,-25 0,0 0,-50 24,25 1,0 0,-50 49,50 51,-25-125,0 49,25-24,0 0,-24-25,24 25</inkml:trace>
  <inkml:trace contextRef="#ctx0" brushRef="#br1" timeOffset="756254.2991">9575 6945,'25'-24,"0"24,-1 0,26 0,-25 0</inkml:trace>
  <inkml:trace contextRef="#ctx0" brushRef="#br1" timeOffset="757174.6869">10145 6697,'0'0,"-24"0,-26 0,25 0,0 25,1 0,24 0,0-1,-25-24,25 25,0 25,0-25,0 0,0 24,25-49,49 50,-24-50,-26 0,51 49,-50-49,-25 25,49-25,-49 50,25-50,-25 25,0-1,0 1,0 25,-25-50,-24 0,-1 0,25 0,-49 0,49-25,0 0,25 0,0 1,0-1,25 0,0 0,74-24,-49 49,-1-25,-24 0,-25-25,0 26,25-1,-25 0,0-25,0 25,0 1,0-26,0 25,-25 0,0 1,0 24</inkml:trace>
  <inkml:trace contextRef="#ctx0" brushRef="#br1" timeOffset="762773.9244">2605 9847,'-25'0,"0"0,-24 0,49 25,0 0,0 25,49-1,-24-49,0 50,0 0,-1-50,-24 49,0-24,-24 0,-1-25,25 25,-75-25,1 0,0 0,24 0,0 0,1 0,24 0,0-25,25-25</inkml:trace>
  <inkml:trace contextRef="#ctx0" brushRef="#br1" timeOffset="763244.7888">2506 9872,'24'0,"-24"-25,25 25,25-24,-1 24,1 0,-25 0,24 0,-24-50,0 50</inkml:trace>
  <inkml:trace contextRef="#ctx0" brushRef="#br1" timeOffset="763655.1978">2927 10294,'25'0,"25"-74,-25 49</inkml:trace>
  <inkml:trace contextRef="#ctx0" brushRef="#br1" timeOffset="764485.1804">3349 9823,'0'74,"0"-49,-25 49,0 1,25-50,25-1,0-24,25 0,-50-24,0-1,24 25,1 0,-25-25,0 0,-25 25,1 0,-1 0,-25 0,25 0</inkml:trace>
  <inkml:trace contextRef="#ctx0" brushRef="#br1" timeOffset="765182.702">3572 10120,'25'0,"-25"-24,0-1</inkml:trace>
  <inkml:trace contextRef="#ctx0" brushRef="#br1" timeOffset="765909.786">3721 9798,'25'0,"24"0,-24 0,0 0,-75 25,50-1,0 26,-24 0,-1-50,25 49,0 1,-25-50</inkml:trace>
  <inkml:trace contextRef="#ctx0" brushRef="#br1" timeOffset="766196.9874">3795 10096,'25'0</inkml:trace>
  <inkml:trace contextRef="#ctx0" brushRef="#br1" timeOffset="767118.5219">4192 9773,'-24'25,"-1"-25,25 49,-25-24,25 0,0 0,0 24,0 1,0-25,25 0,24 24,-24-49,0 25,25 25,-50-1,49-24,-49 0,0 25,-49-1,-26-49,50 0,1 0,-1 0,-50 0,51 0,24-25,0 1,0-1,0-25,0 25,24 1,26-1,0 0,-50 0,24-24,-24 24,0 0,0 0,0-25,0 26,0-1,0-25,-24 25</inkml:trace>
  <inkml:trace contextRef="#ctx0" brushRef="#br1" timeOffset="782301.3992">15999 4688,'25'-25,"25"-24,-1 24,26-25,49 25,-99 1,24-1,1 0,-1 25,1-50,-25 50,49-49,-24 24,-25 25,0 0,24-25,1 0,-25 1,24 24,26 0,-26 0,1 0,-50-25,49 25,1-25,24-25,-49 50,25 0,24-24,-49 24,49 0,-49 0,50 0,-26-50,51 50,-1 0,-25 0,-49 0,0 0,124 0,-100 0,100 0,-99 0,49 0,-25 0,50 0,-99 0,99 0,-99 0,49 0,1 0,-1 0,1 0,73 25,-24-25,0 0,-24 49,24-49,-75 25,75-25,-49 50,-50-50,49 25,0-25,75 49,-25 1,25-1,0 1,-25-50,25 25,-124 0,24-25,-24 0,0 0,0 0,-25 24,49 1,1 0,-1-25,-24 0,0 0,0 0,74 50,-74-50,0 0,-1 0,51 24</inkml:trace>
  <inkml:trace contextRef="#ctx0" brushRef="#br1" timeOffset="783030.9804">21580 4390,'25'0,"50"50,-26-25,-49 0,50-25,-50 24,-25-24,-25 50,26-25,-26 24,50-24,-25 0,-24 0,24 24,-50 1,26 0,24-25,-49-25</inkml:trace>
  <inkml:trace contextRef="#ctx0" brushRef="#br1" timeOffset="784405.7038">18133 3423,'0'-25,"24"25,1 0,0 0,25 0,-26 0,1 0,25 0,-25 0,-1 0,1 0,0 25,-25 0,0 0,25-25,-25 74,0-49,0 0,0 49,-25-74,-25 25,26-25,-1 0,-25 25,25-25,1 0,-1 0,-25 0,1 25,49-1,124-24,49 0,-123 0,-25 0,-1 0,26 0,-25 0,0 0,-1 0,1 0,-25 50,0-25,0 0,0-1,0 51,-25-75,-49 0,49 0,-24 25,-51-25,1 49,-25-49,50 0,-1 0,51 0,-1 0</inkml:trace>
  <inkml:trace contextRef="#ctx0" brushRef="#br1" timeOffset="786957.1139">2977 8458,'-25'0,"-25"0,1 25,24-25,-25 50,-24-50,24 25,-24 24,0 1,-50 24,99-49,0 0,-25 0,26-1,-26 1,25 25,0-1,1 1,-1-25,-25 25,50-26,0 51,0-26,-25-24,25 0,0 0,0 49,0-24,0 24,-24-49,24 0,-25 24,0-24,25 0,-25 25,25-26,0 1,0 25,0-25,0 49,25 50,-25-49,0-1,25 0,-25-49,25 50,-1-75,-24 24,25 26,0-25,-25 24,25 1,24 0,1 24,0-24,-1-1,1 1,24 74,-49-75,74-24,-24 25,73-1,-73-24,-1 25,-24-25,24 24,50 26,-49-50,49 49,-25-24,25-1,-50-49,1 25,24-25,-49 50,99-50,-75 49,75-49,-25 0,25 50,-75-25,75-25,0 49,-25-49,-50 0,1 0,-1 0,0 0,-49 0,99 0,0 0,-74 0,74 0,-50-49,1 49,-1-50,25 25,-24 25,-26-25,26 1,-1-1,-24 25,-1 0,26-50,24 1,-49 49,49-25,0-25,-49 50,-1-49,1 24,49-74,-49 99,24-75,-49 50,25 0,24-24,-74-1,74-24,-24 24,-25 1,0-26,49 1,-74 49,25 0,-25-24,0-26,49 1,-49 49,25-99,-25 50,50 24,-50-24,0-1,0 50,0-49,0 49,0-49,0-1,0 26,0 24,0 0,0 0,0-24,-25-1,-25 25,26-24,-26 49,-24-75,-26 1,51 74,-1-50,1 50,-51-25,26-24,-100 24,50-49,99 74,-49 0,-124-50,-1 50,1-50,-1 1,-74 49,1-50,73 0,-99 50,75-49,74 49,-24 0,-1-50,-24 50,74 0,-25 0,25 0,49 0,-49 0,75 0,-26 0,26 0,-1 0,25 0</inkml:trace>
  <inkml:trace contextRef="#ctx0" brushRef="#br1" timeOffset="793782.4994">22077 5730,'0'25,"0"49,-25-74,-50 50,1-50,-50 49,25-24,24-25,1 0,-50 0,74 0,1 0,-26 0,50 0,-24 0,-50 0,24-25,-74-24,75-1,-75 0,75 50,-1-24,-98-1,98-25,-24 25,-25-24,50 49,-1-50,-49-24,50 74,-1-50,-74 50,75-25,-75-24,50-1,0 50,-50-49,74 24,1 25,-100-50,1 1,-26-1,51 0,-51 50,125 0,-100-49,149 49,-173 0,148-50,1 50,-1 0,-49 0,24 0,1 0,0 0,-50 0,49 0,-24 0,0 0,-1-25,-24 25,50 0,0 0,-1 0,1 0,-1 0,1 0,0 0,24 0,0 0,25 0,-24 0,49-24,0-26</inkml:trace>
  <inkml:trace contextRef="#ctx0" brushRef="#br1" timeOffset="794533.4996">15925 4688,'-25'0,"-24"50,-1-50,25 24,0 1,-24-25,49 25,0 0,25 25,99 24,0 0,-75-49,26 0,-51 25,1-1,0-24</inkml:trace>
  <inkml:trace contextRef="#ctx0" brushRef="#br1" timeOffset="795390.5464">17438 4341,'-50'49,"50"-24,-24 0,-26 74,25-74,25 0,25 0,0-25,49 0,-24 0,-25 0,-1 0,-24-25</inkml:trace>
  <inkml:trace contextRef="#ctx0" brushRef="#br1" timeOffset="795692.7348">17512 4564,'-49'198,"49"-148,-25 0</inkml:trace>
  <inkml:trace contextRef="#ctx0" brushRef="#br1" timeOffset="796005.9064">17587 4713,'25'-25</inkml:trace>
  <inkml:trace contextRef="#ctx0" brushRef="#br1" timeOffset="796742.4465">17984 4539,'0'25,"0"0,0 49,0 1,0-26,0-24,0 0,0 0,0 0,25-25,-1 0,1 0,50-100,-51 26,1 49,0 25,0 0,0 25,-25 0,24-25,-24 24,25 1,0-25,0 0,24 0,1-49,-50 24,0 0,0-49,0 24,0 25,0 0</inkml:trace>
  <inkml:trace contextRef="#ctx0" brushRef="#br1" timeOffset="797598.1819">18554 4663,'25'0,"25"25,-26-25,1 0,0 0,25 0,-26 0,1 0,25 0,-50-50,-25 50,0 0,0 0,1 0,-26 0,0 25,50 0,-24-25,24 25,0 0,0-1,-25 26,-25 0,50-1,0-24,0 0,25 0,0-25,0 0,24 0,26 0,-1 0</inkml:trace>
  <inkml:trace contextRef="#ctx0" brushRef="#br1" timeOffset="798358.6738">19100 4490,'-25'24,"25"26,0 24,-25-24,1 0,24-26,0 51,0-50,0 0,0-1,24-24,1 0,25 0,-25 0,-1 0,1 0,-25 25,0 0,0 0,-49-25,-1 0,25 0,-24 0,24-25,0 25,0 0</inkml:trace>
  <inkml:trace contextRef="#ctx0" brushRef="#br1" timeOffset="798829.3349">19819 4961,'0'50,"0"24,0 0,0-24,-25 0,1 24,-1-24,0-26,25 1,0-50,25 1</inkml:trace>
  <inkml:trace contextRef="#ctx0" brushRef="#br1" timeOffset="799380.89">19844 5060,'50'0,"-100"0,174 0,-99 25,-25 0,25 24,0-49,-25 25,0 25,0-25,-25-25,0 0,-25 0,26 0,-1 0,-25 0</inkml:trace>
  <inkml:trace contextRef="#ctx0" brushRef="#br1" timeOffset="800166.1342">20464 5259,'0'-25,"-25"25,1 0,-1 0,0 0,-25 0,26 0,-26 25,0 24,26-24,24 25,-25-1,25 1,0-25,49-25,-24 0,0-25,25-25,-50 1,24 98,1-49,-25 25,25-25,25 0,24 0,-49 0</inkml:trace>
  <inkml:trace contextRef="#ctx0" brushRef="#br1" timeOffset="801118.0862">20836 5283,'-74'0,"148"0,-198 100,99-100,1 74,-1-49,25 0,-25-1,99-24,-24 0,24 0,-49 0,0 0,25 0,-50 50,0 49,0-49,0 49,0 0,0 1,-50-76,0 51,50-50,0-1,-24-24,-26 0,0-24,50-51,25-24,0 49,25-49,49 49,-74 26,24-26,26 25,-50 25,24-25,-24 1,25 24,-1 0,1 0,-50-50,0 25,0 0,0 1,0-1,-25 0,0 25,0 0,-24 0,49 25,-50 49,50-49,0 0,0 49,0-49,0 25,25-50,0 0,24 0,-24 0,0 0,49-25</inkml:trace>
  <inkml:trace contextRef="#ctx0" brushRef="#br1" timeOffset="801870.5782">18902 3994,'-25'0,"25"-25,0-25,0 25,0-24,25 49</inkml:trace>
  <inkml:trace contextRef="#ctx0" brushRef="#br1" timeOffset="802261.0403">19249 3448,'0'74,"0"1,0-51,0 51,0-50,0 24,0-24,0 0</inkml:trace>
  <inkml:trace contextRef="#ctx0" brushRef="#br1" timeOffset="802621.0756">19249 3721,'25'-50,"-1"50,1 0,0 0,25 0,-1 0,1 0,-1-25,-24 25</inkml:trace>
  <inkml:trace contextRef="#ctx0" brushRef="#br1" timeOffset="802909.8093">19571 3597,'0'-25,"0"50,-25 24,25-24,0 50,0-51,0 51,0-26,0-24,0 0,0 0</inkml:trace>
  <inkml:trace contextRef="#ctx0" brushRef="#br1" timeOffset="803260.8697">19794 3646,'0'75,"0"-1,0 1,0-1,0-49,0 24,0-24</inkml:trace>
  <inkml:trace contextRef="#ctx0" brushRef="#br1" timeOffset="803701.6914">19695 3671,'0'-25,"0"0,50 1</inkml:trace>
  <inkml:trace contextRef="#ctx0" brushRef="#br1" timeOffset="804133.5487">19943 3646,'25'25,"-25"50,0-1,0 0,0 1,0-26,0 1,0 0,0-100</inkml:trace>
  <inkml:trace contextRef="#ctx0" brushRef="#br1" timeOffset="804533.9789">19720 3646,'0'-25,"0"1,50-26,-1 50,-24 0,0 0,0 0,24 0,-24 0,50 0,-51 0</inkml:trace>
  <inkml:trace contextRef="#ctx0" brushRef="#br1" timeOffset="804893.0172">20167 3721,'0'0,"0"74,0 1,0-1,0 0,0 1,0-50,0-1,0 1</inkml:trace>
  <inkml:trace contextRef="#ctx0" brushRef="#br1" timeOffset="805430.1558">20216 3746,'25'-25,"-50"50,50-75,0 50,-25-25,49 25,-24 0,0 0,25 0,-26 0,1 0,25 25,-25 25,-25-26,0 1,-25 25,0-50,-49 49,-75 1,99-50,-24 25,49-25,0 0,0 25,25-1,25-24</inkml:trace>
  <inkml:trace contextRef="#ctx0" brushRef="#br1" timeOffset="805916.9228">20737 3671,'0'50,"0"24,0 1,0-1,0 0,0-49,0 0,0 0</inkml:trace>
  <inkml:trace contextRef="#ctx0" brushRef="#br1" timeOffset="806613.0365">20811 3696,'25'-50,"-50"100,75-149,0 99,-1 0,-49-25,50 25,-25 0,-25 25,0 24,-25 1,-49-50,49 25,0-25,-25 0,25 0,1 25,24-1,49 1,26 0,-50 0,74 0,-50 24,26-24</inkml:trace>
  <inkml:trace contextRef="#ctx0" brushRef="#br1" timeOffset="807622.3706">21283 3919,'99'-74,"-198"148,223-148,-99 49,-25 0,24 25,-24-25,-24 25,-1 0,-25 0,25 25,25 0,0 25,-49-26,49 1,0 25,25-50,-1 0,1 0,25 0,-25 0,-1 0,51 0,-50-25,-25 0,24-24,-24 24,50 0,-25-49,-25 49,0 0,-25 25,-49 0,49 0,0 0,0 25,0 24,25-24,0 0,25 0,0-25,49-25,-49 25,-25-25,25 50,-25 0,0 99,0-75,-50-24,50 25,0-25,75-25,-1-25,-24-25,-1 1,51-1,-51 0,1 50,0-24,-26-1,1 0</inkml:trace>
  <inkml:trace contextRef="#ctx0" brushRef="#br1" timeOffset="843437.1906">546 12650,'0'0,"-25"0,0 75,25-1,-24-24,-26-25,50 49,0-49,0 24,0-24,0 0,0 0</inkml:trace>
  <inkml:trace contextRef="#ctx0" brushRef="#br1" timeOffset="843884.9934">496 12973</inkml:trace>
  <inkml:trace contextRef="#ctx0" brushRef="#br1" timeOffset="844525.5588">1588 12626,'0'0,"-75"0,-24 49,74 1,1-25,-1 24,25 1,0-25,0-1,0 1,0 25,25-1,-1-24,26-25,-25 0,24 0,-24 0,0 0,0 0,49 0,-24 0</inkml:trace>
  <inkml:trace contextRef="#ctx0" brushRef="#br1" timeOffset="845061.115">1935 12774,'0'0,"-25"25,25 0,0 25,0-26,0 1,0 0,0 49,50-49,0-25,-26 0,1 0,25 0,-25 0,-1 0,1-25,-25-49,0 0,0 49,0 0,0-49,-74 74,49-25,-25 25,26 0,-1 0,0 0</inkml:trace>
  <inkml:trace contextRef="#ctx0" brushRef="#br1" timeOffset="845694.4509">2605 12601,'0'49,"0"-24,0 50,0-1,0-49,0 0,25-75,24 0,-49 26,0-26,25 50,25-50,-26 50,26-24,-25 24,0 0,-25 24,24 1,1 50,-25-51,0 1,0 0,0 25,0-26,25-24,0 0,0 0,0 0,24 0</inkml:trace>
  <inkml:trace contextRef="#ctx0" brushRef="#br1" timeOffset="846030.0458">3349 12601,'0'0,"0"25,0 49,0 0,0-24,0 24,0-49,0 0,0 0,0 24,25-49,0 0,24 0,26 0,-26 0,-24 0,49 0</inkml:trace>
  <inkml:trace contextRef="#ctx0" brushRef="#br1" timeOffset="846421.0008">3448 12824,'0'-25,"0"0,0 1,50-1,-25 25,-1 0,26 0,-25 0</inkml:trace>
  <inkml:trace contextRef="#ctx0" brushRef="#br1" timeOffset="847030.6088">3870 12650,'-50'0,"-49"50,74 0,-24-1,49 26,0-51,0 1,0 25,0-25,0-1,24-24,1 0,0 0,25-24,-26-26,-24 25,25-24,-25 24,25 25,-25 25,50 24,-50 1,24-25,1-25,0 0,74 0,-49 0</inkml:trace>
  <inkml:trace contextRef="#ctx0" brushRef="#br1" timeOffset="847366.3376">4143 12725,'0'0,"-50"25,25 49,25-49,-24 49,-1-74,25 25,0 25,0-26,0 1,25 0,24-25,26 0,-26 0,1 0,-1 0,51-50,-100 26,0-1</inkml:trace>
  <inkml:trace contextRef="#ctx0" brushRef="#br1" timeOffset="847644.8452">4465 12576,'-99'347,"198"-694,-223 694,124-297,0-25,0-1,50-24,-1 0,1-49</inkml:trace>
  <inkml:trace contextRef="#ctx0" brushRef="#br1" timeOffset="847926.0571">4440 12874,'0'-50,"50"50,-25 0,49 0,1 0</inkml:trace>
  <inkml:trace contextRef="#ctx0" brushRef="#br1" timeOffset="848277.1176">5705 12750,'0'24,"0"1,0 50,0-26,0 1,-24-25</inkml:trace>
  <inkml:trace contextRef="#ctx0" brushRef="#br1" timeOffset="848733.4894">5681 12774,'0'0,"49"0,-24 25,0 0,-25 0,0 0,0-1,-50 51,25-75,-24 25,24-25,0 0</inkml:trace>
  <inkml:trace contextRef="#ctx0" brushRef="#br1" timeOffset="849333.893">6301 12874,'-50'24,"50"51,-25-75,1 74,-26 1,50-51,-25-24,0 25,50-50,25 1,-1-76,1 100,-25-49,49 49,-24-25,-25 25,-1 0,26 0,-50 25,0 0,0-1,25 1,0-25,-1 0,26-25,-50-24,0-26,0 1,0 49,0 0</inkml:trace>
  <inkml:trace contextRef="#ctx0" brushRef="#br1" timeOffset="849989.658">7293 12650,'0'0,"-99"0,49 50,0 0,1-26,-1 51,50-50,0-1,0 1,0 0,50 0,24-25,-24 0,24 0,-24 25,-50-1,0 26,0-25,0 0,0 24,-74-49,-51 0,125-25</inkml:trace>
  <inkml:trace contextRef="#ctx0" brushRef="#br1" timeOffset="850301.3649">7863 13122,'0'0,"0"74,0 1,-49-26,49-24,25-25</inkml:trace>
  <inkml:trace contextRef="#ctx0" brushRef="#br1" timeOffset="850974.4079">8682 12750,'0'0,"-149"24,124 1,-24 25,-1-1,25-24,25 50,0-26,25-49,50 0,-51 0,51 0,49-49,-124 24,49-25,-49 75,0 49,0 50,0-49,0-25,0-26,0 26,0-25,-24-25,-1 0,0 0,-25 0,26 0,-1 0,0 0,-49-25,74-25,0 1,0-1,74-49,-24 74,24-25,0 50,-49-24</inkml:trace>
  <inkml:trace contextRef="#ctx0" brushRef="#br1" timeOffset="851470.0818">9178 12998,'74'0,"-148"0,198-25,-124 0,25 25,-25-25,0-24,0 24,-50 25,1 0,24 0,0 0,-25 0,50 25,0-1,0 1,0 25,0-1,0 1,0-25,0 0,50-1,0-24,-26 0,1 0,0 0,74-24,-49-26,0 0,24-24,-24-50</inkml:trace>
  <inkml:trace contextRef="#ctx0" brushRef="#br1" timeOffset="851757.7899">9724 12526,'-199'472,"398"-944,-398 968,199-471,0 0,25-25,50 0,-26 0,-24 0,74 0,-49-25</inkml:trace>
  <inkml:trace contextRef="#ctx0" brushRef="#br1" timeOffset="852021.8166">9674 12923,'0'0,"50"0,-1 0,-24 0,0 0,0 0,24 0,26 0,-50 0</inkml:trace>
  <inkml:trace contextRef="#ctx0" brushRef="#br1" timeOffset="852373.2584">11014 12923,'0'0,"-25"0,0 0,0 25,0 74,25-74,0 0,0 49,0-49</inkml:trace>
  <inkml:trace contextRef="#ctx0" brushRef="#br1" timeOffset="852766.2065">10790 13047,'-24'-74,"48"148,-24-148,25 74,-25-25,25 25,25 0,-26 0,51 0,-1 0,-49 0,25 0,24 0,-49 0,-25 25</inkml:trace>
  <inkml:trace contextRef="#ctx0" brushRef="#br1" timeOffset="853190.0858">10815 13295,'25'0,"25"0,-26 0,1 0,50 0,-26 0,26 0,-51 0,51 0</inkml:trace>
  <inkml:trace contextRef="#ctx0" brushRef="#br1" timeOffset="853509.2304">11634 12998,'-50'124,"100"-248,-100 322,1-49,49-124,0 99,0-99,0 24,0-74,0 1,0-51</inkml:trace>
  <inkml:trace contextRef="#ctx0" brushRef="#br1" timeOffset="853996.5572">11510 13221,'49'-248,"-98"496,148-496,-74 248,0 0,-1 0,26 0,-25 0,0 0,-1 25,-24-1,0 26,-49-25,24 0,-25 24,1 1,-26-25,1-25,74 25,-25-25</inkml:trace>
  <inkml:trace contextRef="#ctx0" brushRef="#br1" timeOffset="855237.3023">372 14188,'0'-74,"25"74,0-50,0 1,24 49,-24-25,0 0,0 25,0 0,-25 50,0-26,0 51,0-26,-50 51,25-76,0 26,-49-25,49 0,0-25,-24 25,49-1,-25-24,50 25,49-25,1 0,-1 0,0 0,-49 0,25 0,-25 0,-1 0</inkml:trace>
  <inkml:trace contextRef="#ctx0" brushRef="#br1" timeOffset="855445.7442">943 14486,'74'-25,"-148"50,148-75,-24 50</inkml:trace>
  <inkml:trace contextRef="#ctx0" brushRef="#br1" timeOffset="856045.3539">1910 13692,'0'0,"-99"75,49-26,1-24,24 74,25-24,0-51,0 1,0 0,0 25,25-1,49-49,1 0,-50 0,24 0,-74 0,1 0,-51 50,50-50,0 25,25 24,0-24,0 0,25 0,25-25,-25 0,49 0,-49 0,0 0,24 0,1-25</inkml:trace>
  <inkml:trace contextRef="#ctx0" brushRef="#br1" timeOffset="856510.1266">2481 13990,'-149'99,"298"-198,-323 198,174-74,-25-25,25 25,0 24,50 1,24-50,-49 25,25-1,-25 1,-25 25,0-25,0 0,0-1,0 1,-50-25,0 0,-24 0,0 0,49 0,0 0,0 0,25-25,0 1</inkml:trace>
  <inkml:trace contextRef="#ctx0" brushRef="#br1" timeOffset="856925.016">2927 13717,'0'0,"0"50,0 24,0 50,0-50,0 26,0-26,0 25,0-24,0-50,0-1,0 26,75-50,-50 0,24 0,26 0,-51 0,1 0,25 0</inkml:trace>
  <inkml:trace contextRef="#ctx0" brushRef="#br1" timeOffset="857214.2439">2754 14362,'24'-50,"-48"100,123-149,-25 74,1 25,-26 0,-49-50,25 25,0 25</inkml:trace>
  <inkml:trace contextRef="#ctx0" brushRef="#br1" timeOffset="857814.0422">3597 14163,'0'0,"-25"0,-49 0,24 0,25 50,-24 0,24 24,25-49,0 25,50-50,-50-25,49 0,-49-25,50 50,-25 0,24 0,1 50,-1-50,-24 0,0 0,25 0,-26 0,1-25</inkml:trace>
  <inkml:trace contextRef="#ctx0" brushRef="#br1" timeOffset="858333.6514">3919 13965,'-74'298,"148"-596,-148 620,99-322,49-24,-74-1,25 25,0 0,0 0,0 0,24 0,-49 25,0-1,0 26,-74 0,49-50,-25 0,1 25,-26-25,26 0,49-25,0-25</inkml:trace>
  <inkml:trace contextRef="#ctx0" brushRef="#br1" timeOffset="858693.6888">4440 13742,'0'0,"0"99,0 0,0 25,-49-25,49-24,0-1,0 1,0-50,0-1,74-73,-49-1</inkml:trace>
  <inkml:trace contextRef="#ctx0" brushRef="#br1" timeOffset="858940.9003">4564 14188,'50'199</inkml:trace>
  <inkml:trace contextRef="#ctx0" brushRef="#br1" timeOffset="859137.3746">4589 14089,'0'-25</inkml:trace>
  <inkml:trace contextRef="#ctx0" brushRef="#br1" timeOffset="859669.2669">5036 14287,'-25'0,"-25"0,1 0,49 25,0 0,0 0,24-25,1 0,0 0,25 0,-50 25,0 0,0-1,-25-24,0 0,0 0,-49 0,24 0</inkml:trace>
  <inkml:trace contextRef="#ctx0" brushRef="#br1" timeOffset="860237.7455">5408 13841,'0'25,"0"74,0-25,-25 75,25-74,0-1,-25 1,25-51,0-73,25-1,25 25,24 25,0 0,-49 0,-25 50,0-25,0 0,25-1,25 1,49-25,-25 0</inkml:trace>
  <inkml:trace contextRef="#ctx0" brushRef="#br1" timeOffset="860613.739">6846 14114,'-24'124,"24"-50,0 50,-50-24,50-26,0-24,-25-50,25-25</inkml:trace>
  <inkml:trace contextRef="#ctx0" brushRef="#br1" timeOffset="860924.942">6549 14263,'149'-75,"-298"150,397-150,-174 75,1 0,-51 0,1 0,25 25</inkml:trace>
  <inkml:trace contextRef="#ctx0" brushRef="#br1" timeOffset="861293.214">7219 14362,'0'0,"-25"0,-75 0,51 74,24-24,25 0,0-1,0-24,0 0,0 24,25-24,24 0,1-25,49 0,25 0,-74 0,24 0,-49 0,0-25</inkml:trace>
  <inkml:trace contextRef="#ctx0" brushRef="#br1" timeOffset="861852.7463">7789 14436,'0'298,"0"-596,0 621,25-472,0 75,-25 24,0 0,49-24,-24 24,0 1,24 24,-24 25,0 0,0 0,24 0,26 0,-75 25,0 49,0-49,0 0,0 49,0-49,-50-25,25 0,-24 0,24 0,0 0</inkml:trace>
  <inkml:trace contextRef="#ctx0" brushRef="#br1" timeOffset="862325.4525">9649 14163,'-74'0,"0"0,49 25,25 50,-25-26,25-24,0 50,0-51,0 51,74-1,1-24,74-50,-25 0,-50 0,0 0,1 0,-1-50,1-24</inkml:trace>
  <inkml:trace contextRef="#ctx0" brushRef="#br1" timeOffset="862724.9435">10145 14213,'-74'323,"148"-646,-148 670,74-322,25-25,0 0,24-25,-24 1,0-1,0-50,-25 51,0-1,0 0,0-25,-25 50,0 0,0 0</inkml:trace>
  <inkml:trace contextRef="#ctx0" brushRef="#br1" timeOffset="863277.6962">10691 14287,'0'0,"25"75,0-25,-25-26,0 51,0-50,0-100,0 26,25-26,24 50,-24-24,25-1,24 50,-24 0,-26 0,26 50,-50-1,0 26,0-26,0-24,0 0,0 0</inkml:trace>
  <inkml:trace contextRef="#ctx0" brushRef="#br1" timeOffset="863765.4222">11162 14312,'25'224,"-50"-448,50 522,0-298,25-50,-26-24,26 24,0 1,-1-1,-24 50,50 0,-1 0,-49 0,49 0,-49 0,49 50,-74-25,0-1,0 51,0-26,0 26,0-50,0-1,0 1</inkml:trace>
  <inkml:trace contextRef="#ctx0" brushRef="#br1" timeOffset="864838.4459">2059 15329,'0'75,"0"-50,0-1,25 1,0-25,0 0,-1 0,26 0,-25 0,0 0,49 0,-49 0,24 0,-24 0,25 0,-25 0,-25-25,0-49,0 49,0-49,0-26,0 51</inkml:trace>
  <inkml:trace contextRef="#ctx0" brushRef="#br1" timeOffset="865270.2936">2729 15131,'0'74,"0"-49,0 0,0 0,0 24,0-98</inkml:trace>
  <inkml:trace contextRef="#ctx0" brushRef="#br1" timeOffset="865492.6942">2704 14957,'0'0,"0"-25,50 25,-26 0</inkml:trace>
  <inkml:trace contextRef="#ctx0" brushRef="#br1" timeOffset="865836.7764">3027 15007,'0'0,"0"25,0 49,0 0,0 1,0 49,49-99,-49 49,0-49,0 25</inkml:trace>
  <inkml:trace contextRef="#ctx0" brushRef="#br1" timeOffset="866069.6667">2927 15503,'248'-50,"-496"100,596-149,-324 99,1 0,0 0</inkml:trace>
  <inkml:trace contextRef="#ctx0" brushRef="#br1" timeOffset="866589.2767">3324 15081,'0'50,"0"24,50 25,-50-24,0-50,0 0,0-1,0 1,74-25,-24 0,-1 0,1-49,-25 49,0 0,-1 0,26 0,-25 0,0 0,-25 49,0 1,0-1,0-24,-25-25,25 25,-25-25</inkml:trace>
  <inkml:trace contextRef="#ctx0" brushRef="#br1" timeOffset="867285.9922">4192 15304,'75'149,"-1"-74,-24-50,-25 24,49 1,-49-50,0 0,49-75,-49-24,0 50,24-26,-24 25,0 50,-25-24,49 24,-24 0,25 74,-50-49,0 0,0 0,25-25,-1-75,-24 50,0 0,0 1</inkml:trace>
  <inkml:trace contextRef="#ctx0" brushRef="#br1" timeOffset="867862.1449">5234 15453,'50'0,"-1"-24,-24-26,50 50,-51-50,-24 25,0 1,0-26,-74 25,24 50,1 0,24 49,25 1,0-1,0-49,0 49,0-49,0 0,0 0,50-25,-1 0,26 0,-26 0,1-50,24 1,25 24,-74-25,74-24</inkml:trace>
  <inkml:trace contextRef="#ctx0" brushRef="#br1" timeOffset="868380.8201">5904 15156,'-25'521,"50"-1042,-50 1066,25-495,50-100,-1-24,50 24,-49 26,0-26,24 50,1 0,-1 0,-49 0,24 0,-24 25,0-25,-25 74,0 1,0-26,-25 1,-49-1,-1-24,51-25,-26 25,-24-25,49 0,-50 0,-74 0,75 0,24-25,50 0,0-24</inkml:trace>
  <inkml:trace contextRef="#ctx0" brushRef="#br1" timeOffset="869077.4604">8087 15304,'-75'0,"1"0,-25 50,49 0,0-25,50-1,-24 26,-1-25,25 0,74-25,1 0,49 0,-100 0,1 24,0 26,-25 0,0-26,0 51,0-50,0 24,-25-24,-49-25,49 0,-49 0,49 0,25-50</inkml:trace>
  <inkml:trace contextRef="#ctx0" brushRef="#br1" timeOffset="869598.3365">8285 15726,'0'0,"25"0,0 0,49-25,-74 1,25 24,0 0,-25-25,-25 0,-25 25,50 25,0 0,0 49,0-24,0 24,0-49,0 24,25-49,0 0,25 25</inkml:trace>
  <inkml:trace contextRef="#ctx0" brushRef="#br1" timeOffset="870189.7588">8707 15925,'149'-521,"-298"1042,298-1067,-149 521,0 50,-25 25,25-1,0 1,0 24,49-24,26-50,-26 0,75 0,-49 0,-1 0,1 0,-26 0,-24 0,-25-25,0 75,0-1,-49 1,24 74,-25-75,50-24,50 0,-25-25,49 0,25 0,0 0,75 0,-124-25,24-24,-24 49</inkml:trace>
  <inkml:trace contextRef="#ctx0" brushRef="#br1" timeOffset="870564.7485">10096 15577,'99'124,"-198"-248,198 397,-74-248,-25 0,49 24,-24-49,50-24,-75-51,25 1,24-1,-49 26,0 24,0 0,25 0</inkml:trace>
  <inkml:trace contextRef="#ctx0" brushRef="#br1" timeOffset="871445.9871">10790 15999,'0'0,"50"0,0-25,-26 25,26-25,-25 1,24 24,-49-50,0 25,0 0,0 1,0-1,-49 0,24 25,-25 0,26 0,-1 0,0 50,25 24,50 0,-1-49,-24 0,0 0,24-25,26 0,-26 0,-24 0,25 0,-25 0,49-75,-24 26,-1-26,-24-24,-25 25,0-1,0 1,0 49,0 0,0 100,0-50,0 24,50-24,-50 0,25-25,24 25,26-25,-51 0,26 0,24 0,-49 0,-25 74,-49 0,24 1,25-50,0 24,49-24,1-25,124 0,-26 0,-73 0,-50 0,24 0,-49-25</inkml:trace>
  <inkml:trace contextRef="#ctx0" brushRef="#br1" timeOffset="872717.2411">348 16644,'0'0,"74"0,-49-25,49 25,1 0,-1 0,-49 0,49 0,-24 0,-50 25,0 0,0 24,-25 1,0-25,-24 0,24-25,0 0,0 24,25 1,0 0,25 0,25 0,-50-1,0 51,0-50,0-1,0 1,0 50,-25-75,0 0</inkml:trace>
  <inkml:trace contextRef="#ctx0" brushRef="#br1" timeOffset="873013.4363">1216 17190,'25'0</inkml:trace>
  <inkml:trace contextRef="#ctx0" brushRef="#br1" timeOffset="873782.1789">2307 16421,'-49'0,"-1"0,0 25,26-1,-100 51,74-26,50-24,0 0,74 49,-24-74,-25 25,0-25,-1 25,-24 0,0 0,0 24,0-24,0 0,0 0,0-1,-74 1,49-25,0 0,1 0,-26 0,50-25,0 1</inkml:trace>
  <inkml:trace contextRef="#ctx0" brushRef="#br1" timeOffset="874829.6545">2332 16842,'25'0,"0"0,-1 0,1 0,0 0,25-49,-50-1,-25 1,0 49,-25 0,26 0,-1 0,0 24,25 51,0-50,0-1,0 51,0-26,25-49,0 50,49-50,-24 0,-26-25,51 25,-50-25,24-24,26 24,-26-25,-49 26,50-26,-50 124,0 1,-25-75,25 74,0-148,74-25,-24 49,25 0,-1 50,-24 0,-26 0,1 0,25 25,-50 25,0-25,0 49,0 0,0-49,0 25,25-50,49 0,-24 0,24 0,25 0</inkml:trace>
  <inkml:trace contextRef="#ctx0" brushRef="#br1" timeOffset="875189.6931">3895 16966,'-100'0,"200"0,-224 25,99 25,25-25,-50-1,50 26,0-25,50 0,24-25,-49 0,25 0,-1-75,-24 26,0-51,0 1,0 25,-25-1,0 1</inkml:trace>
  <inkml:trace contextRef="#ctx0" brushRef="#br1" timeOffset="875392.1534">4044 16570,'124'372</inkml:trace>
  <inkml:trace contextRef="#ctx0" brushRef="#br1" timeOffset="875765.6594">5110 16545,'0'74,"0"1,0 24,0-25,0-49,0 0,0 49,0-49,0 25</inkml:trace>
  <inkml:trace contextRef="#ctx0" brushRef="#br1" timeOffset="876245.3825">5110 16793,'546'-99,"-1092"198,1092-223,-546 99,25-25,-1 1,-24-1,0 25,0 1,0-1,0 50,0 49,0 0,0 26,0-26,0 0,0-24,0 0,0-26,0 1,0 25,0-25,0-1,50-24,-25 0,24-24,1-26</inkml:trace>
  <inkml:trace contextRef="#ctx0" brushRef="#br1" timeOffset="876558.0417">6251 16743,'0'149,"0"-298,0 372,0-198,0 25,0-25,0-1,0-48,0-51,-49 26</inkml:trace>
  <inkml:trace contextRef="#ctx0" brushRef="#br1" timeOffset="876821.1209">6053 16644,'149'-50,"-298"100,322-100,-148 50,25 0,-25 0</inkml:trace>
  <inkml:trace contextRef="#ctx0" brushRef="#br1" timeOffset="877125.6283">6499 16570,'75'421,"-150"-842,174 892,-99-446,0-1,0 26,0-25,25-75,-25 25,0-49</inkml:trace>
  <inkml:trace contextRef="#ctx0" brushRef="#br1" timeOffset="877432.3475">6574 16694,'0'0,"24"0,51-50,-26 50,1 25,-25-25</inkml:trace>
  <inkml:trace contextRef="#ctx0" brushRef="#br1" timeOffset="877749.4672">6871 16718,'0'199,"0"-398,-49 497,49-224,0-49,0 25,0-25</inkml:trace>
  <inkml:trace contextRef="#ctx0" brushRef="#br1" timeOffset="878149.397">6822 16743,'248'-49,"-496"98,520-74,-296 149,-1-124,0 25,-25 0,26-25,-26 0,25 0</inkml:trace>
  <inkml:trace contextRef="#ctx0" brushRef="#br1" timeOffset="878653.098">7987 16570,'0'-25,"50"25,-25 0,0 25,-25-1,0 51,0-26,0-24,0 0,0 49</inkml:trace>
  <inkml:trace contextRef="#ctx0" brushRef="#br1" timeOffset="879245.5134">8062 16520,'124'-124,"-248"248,298-248,-150 99,1 25,0 0,-50 75,25-51,-49 1,49 0,-25-25,25 25,0 24,0-24,49 50,26-26,-1 50,-49-49,0-25,-25 24</inkml:trace>
  <inkml:trace contextRef="#ctx0" brushRef="#br1" timeOffset="880086.3018">8583 16867,'149'-149,"-298"298,273-322,-199 222,51 26,24-1,-50 0,50 1,0-50,0 24,0 26,25-51,49 1,50-25,-25 0,-24 0,-50 0,-1 0,1 0,74-49,-49-26,-50 1,50 49,-26-49,-24 49,-24 0,-1 25,-50 25,1 74,74-25,0 1,0-50,0-1,0 1,74-50,-24-24,-50-1,25 75,-25 74,0 75,0-75,-25 50,0-75,25-24,-25-25,50-25,74-124,1 99,24-25,25 1,-1-1,-24 0,-24 1</inkml:trace>
  <inkml:trace contextRef="#ctx0" brushRef="#br1" timeOffset="880821.3633">10815 17115,'0'-25,"0"1,-25 24,-24 24,24 76,25-76,0 1,0 25,0-25,0-1,50-24,-1 0,-49-49,0 24,25 0,25 25,-1-25</inkml:trace>
  <inkml:trace contextRef="#ctx0" brushRef="#br1" timeOffset="881390.197">11063 16917,'0'0,"25"49,-25 1,0 0,0-26,0 1,50 0,-26-50,-24 0,25-49,50 0,-51 49,1 0,25 50,-50 0,25 74,0-74,-25 24,24 26,-24-26,0-24,25 25,-25-26,25-24,49 0,1 0,-50 0</inkml:trace>
  <inkml:trace contextRef="#ctx0" brushRef="#br1" timeOffset="882028.9225">11907 17140,'0'-25,"0"50,-25-50,0 25,0 50,0-1,1-24,24 0,0 0,0 0,24-1,51-24,-26 0,-24-49,-25-1,25-24,0 24,-25 25,0-49,0 49,0-24,0 73,0 1,0 0,0 49,0 1,0-50,0 49,0-24,25-1,-1-49,1 0,25 0</inkml:trace>
  <inkml:trace contextRef="#ctx0" brushRef="#br1" timeOffset="884237.5604">12998 17214,'25'-99,"24"-25,1 0,-50 75,0-51,50 51,-50 24,0 0,0 75,0 24,0-49,0 25,-25-26,25 1,0 0,0 0,25-25,24 0,-24 25,0 24,24-49,-24 0,0 0,25 0,-26 0,1 0,25 0,0-49,-50 24,49-25,-49 25,-25 25,25 25,-49 0,49 25,0-26,0 1,0 25,0-25,25-1,24-24,-24 0,0-24,24-1</inkml:trace>
  <inkml:trace contextRef="#ctx0" brushRef="#br1" timeOffset="884581.2527">13965 16917,'-24'0,"48"0,-73 0,24 25,0-1,-24 51,49-50,0 24,24-49,1 0,0 0</inkml:trace>
  <inkml:trace contextRef="#ctx0" brushRef="#br1" timeOffset="884980.8626">13990 16942,'75'173,"-150"-346,150 371,-75-173,74-25,-49-75,-25 26,25-26,-25 1,0 49,24 25</inkml:trace>
  <inkml:trace contextRef="#ctx0" brushRef="#br1" timeOffset="885525.9102">15280 16396,'0'25,"0"0,0 49,0-24,0-1,0 26,0-26,0-24,0 0,0 0,0 24,25-49,74 0,-74 0,0 0,24-25</inkml:trace>
  <inkml:trace contextRef="#ctx0" brushRef="#br1" timeOffset="885837.0764">15206 16718,'0'-24,"24"-26,1 50,0 0,25 0</inkml:trace>
  <inkml:trace contextRef="#ctx0" brushRef="#br1" timeOffset="886646.4529">15652 16371,'0'124,"0"-248,0 372,0-124,0-49,0 49,0-100,0 26,50-75,-25-49,24 49,-24-25,0 50,0 0,49 0,-49 0,0 0,-1 0,-24 50,0 0,50-1,-50-24,25-25,24 0,-24 0,25 0,24-99,-74 74,0-25,0-24,0 24,25 50,-25-24,-50 24,1 24,-1 51,50-1,-25 1,25-1,0-24,0-26,0 1,0 0,25-25,0 0,25 0,-1-50,26 1,-51-1</inkml:trace>
  <inkml:trace contextRef="#ctx0" brushRef="#br1" timeOffset="888118.0014">17289 17289,'25'0,"49"-50,-74 1,0-26,0-49,0 50,0 24,0 25,0 1,0-1,-24 25,-1 0,0 0,0 25,25-1,0 26,0-25,0 0,0 24,75 1,-1-50,0-25,-24 25,-25-25,0 25,-25-25,-50 50,25 0,-24 74,49-74,0 0,0 24,0 1,74-25,-49-25,24 0,1-25,-25-25,25 1,-1-75,-24 124,0-50,-25 25,0 50,-50 50,50 49,0-50,0 0,0-49,-25-25,25 25,50-25,0 0,-26 0,76 0,-1-99,-74 24,74-24,-50 25,-24-1,-25 51,25-51,-50 75,0 25,25 25,0-26,0 1,75 0,-1-25,1 0,-51 0,1 25,-25 99,0-99,0 24,-25 1,-24-50,24 0,-25 0</inkml:trace>
  <inkml:trace contextRef="#ctx0" brushRef="#br1" timeOffset="888485.0163">18629 16842,'0'25,"0"99,0 0,0 25,0-75,0 1,0-1,24-74,26-74,-50-1</inkml:trace>
  <inkml:trace contextRef="#ctx0" brushRef="#br1" timeOffset="888828.6611">18753 16917,'0'0,"0"25,-50-25,25 49,0-49,1 0,-26 0,-24 0,49 0,0 0</inkml:trace>
  <inkml:trace contextRef="#ctx0" brushRef="#br1" timeOffset="889260.541">19050 17289,'0'0,"25"0,0 0,0 0</inkml:trace>
  <inkml:trace contextRef="#ctx0" brushRef="#br1" timeOffset="890468.9396">819 17785,'-25'99,"25"-49,0 99,-50-100,50 50,-24-49,24-25,-25 0,25-1,25-48,49 24,50 0,-49 0,24-25,-50 25,-24 0,-25-25</inkml:trace>
  <inkml:trace contextRef="#ctx0" brushRef="#br1" timeOffset="890789.5244">993 18033,'0'149,"0"-298,0 372,0-148,0-1,0-49,0 49,0-24,0-25</inkml:trace>
  <inkml:trace contextRef="#ctx0" brushRef="#br1" timeOffset="891780.7624">2952 17760,'0'25,"0"25,0 49,0-25,0 1,0-1,0 50,0-99</inkml:trace>
  <inkml:trace contextRef="#ctx0" brushRef="#br1" timeOffset="892477.1865">2927 17835,'0'-25,"0"50,0-100,0 50,0 1,50 24,-25 0,0 49,-25 1,-50-1,25-24,0 0,-24 0,98-25,26 0,-50 74,-1-24,26-1,-50 1,-50-25,26-25,-1 0,0 0,-25 0,25 0</inkml:trace>
  <inkml:trace contextRef="#ctx0" brushRef="#br1" timeOffset="892941.4709">3002 18033,'49'0,"1"50,24-1,-24 26,-50-51,25 26,-25 0,0-1,0-74,49-99,1 50,-25 0,74-26,-25-24,1 100,-1-26,1 50,-26 0</inkml:trace>
  <inkml:trace contextRef="#ctx0" brushRef="#br1" timeOffset="893478.0428">3895 17835,'0'0,"0"24,49-24,-24-24,-25-26,0 25,-50 25,-24 0,24 25,50 49,0 1,0-1,0-49,0 0,0 0,25-25,0 0,49 0,1 0,24 0,-24-50</inkml:trace>
  <inkml:trace contextRef="#ctx0" brushRef="#br1" timeOffset="894054.0816">4614 17884,'-25'-25,"50"50,-75-50,26 50,-26 50,25-75,25 99,-25-50,1 1,24-25,24-50,-24 0,50 0,-50 1,25 24,24 0,-24 0,0 0,25 24,-50 1,24 0,1-25,0 0,99-50,-99 26</inkml:trace>
  <inkml:trace contextRef="#ctx0" brushRef="#br1" timeOffset="894364.7915">4986 17810,'0'173,"0"-346,0 396,0-198,0 49,0-24</inkml:trace>
  <inkml:trace contextRef="#ctx0" brushRef="#br1" timeOffset="895005.086">5259 17909,'0'0,"-50"0,26 0,-1 0,-25 50,25-50,1 49,-1-49,25 25,-25-25,25 25,50 0,24-25,-24 0,-50 24,24-24,1 0</inkml:trace>
  <inkml:trace contextRef="#ctx0" brushRef="#br1" timeOffset="895406.0213">5755 17512,'-25'50,"-24"99,-26 24,26-24,-1-25,0 25,1-75,49-49,0 49,0-49,-25-25,50-49</inkml:trace>
  <inkml:trace contextRef="#ctx0" brushRef="#br1" timeOffset="895830.1258">6102 17983,'0'0,"-74"25,49 25,0-1,-24 1,49 0,0-26,0 1,-25 0,25 25,49-50,-24 0,25-50</inkml:trace>
  <inkml:trace contextRef="#ctx0" brushRef="#br1" timeOffset="896165.7654">6350 17512,'25'124,"-50"-248,50 298,-25-100,0-49,0 49,0-49,25 25,-25-25,25 24,0-49,-1 0,26 0,-25 0</inkml:trace>
  <inkml:trace contextRef="#ctx0" brushRef="#br1" timeOffset="896604.6184">6896 17711,'0'347,"0"-694,0 719,50-372,24-75,-74 26,25-1,-25 25,0-24,0 24,-25 0,0 25,-24 0,24 25</inkml:trace>
  <inkml:trace contextRef="#ctx0" brushRef="#br1" timeOffset="897109.7382">7268 17735,'0'0,"-49"0,-26 75,50-50,0 24,25 1,0-25,0-1,25 1,25 0,-25-25,-50 25,-25 0,25-25,-24 0</inkml:trace>
  <inkml:trace contextRef="#ctx0" brushRef="#br1" timeOffset="897636.9384">7417 17934,'74'0,"-148"0,173 0,-49-25,-25 25,24-25,-49 0,-25 1,-74 48,99 26,-49 24,24-24,25 0,-50-1,50-24,0 0,25-25,49 0,1 0</inkml:trace>
  <inkml:trace contextRef="#ctx0" brushRef="#br1" timeOffset="898253.2866">8459 17934,'25'25,"-25"49,0-49,0 0,0 49,0-24,0-1,0 1,0-25</inkml:trace>
  <inkml:trace contextRef="#ctx0" brushRef="#br1" timeOffset="898692.6876">8360 18083,'-25'-25,"0"0,25 0,25 0,24 25,-24 0,0 0,25 0,-26 0</inkml:trace>
  <inkml:trace contextRef="#ctx0" brushRef="#br1" timeOffset="899078.1316">8756 17959,'-74'74,"74"-49,-25 74,25-49,0-1,0-24,0 0,25 0,0-25,49 0,1-25,-75 0,49 0</inkml:trace>
  <inkml:trace contextRef="#ctx0" brushRef="#br1" timeOffset="899733.1948">9128 18083,'0'446,"0"-892,0 942,50-546,-25-24,-25 24,0 25,0 0,0-49,0 24,0 26,0-1,25 0,-1 25,26 0,-50 25,-50 24,26-49,-26 0,0 0,26 0</inkml:trace>
  <inkml:trace contextRef="#ctx0" brushRef="#br1" timeOffset="900261.7765">10518 18207,'-50'0,"25"74,-24 0,24-24,-25 24,50-49,0 0,0 25,50-50,-1 0,26 0,-26 0,1 0,74 0,-50-75</inkml:trace>
  <inkml:trace contextRef="#ctx0" brushRef="#br1" timeOffset="900700.7017">10989 18281,'-124'223,"248"-446,-223 446,123-223,26 0,0-74,-50 49,0 0,0 0,0-24,0 24,-25 25,0 0,-25 0,26 0</inkml:trace>
  <inkml:trace contextRef="#ctx0" brushRef="#br1" timeOffset="901271.9631">11212 18281,'50'50,"-100"-100,100 124,-50-49,0 25,0-25,0-1,24 1,1-25,0-25,-25 1,50 24,-25 0,-1 0,1 0,0 0,-25 24,25-24</inkml:trace>
  <inkml:trace contextRef="#ctx0" brushRef="#br1" timeOffset="901629.9826">11659 18132,'99'75,"-198"-150,198 100,-99-50,0 0,25-24,-1 24,1 0</inkml:trace>
  <inkml:trace contextRef="#ctx0" brushRef="#br1" timeOffset="901850.3844">11931 18008,'0'347</inkml:trace>
  <inkml:trace contextRef="#ctx0" brushRef="#br1" timeOffset="904269.5715">472 13692,'-25'-25,"0"25,0 0,-24 0,-1 0,50 50,-25-25,0 0,-24 24,49 1,-50-25,25 24,1 1,24-25,-25 24,25-24,0 0,0 0,0 24,0-24,0 0,-50 99,50-74,0-26,0 51,0-50,0 49,0-49,0 74,0 25,0-99,50 49,-25 25,-25-49,49 49,-49-74,25 74,-25-74,25 25,24-1,-49-24,0 0,0 0,0 24,-24 1,-1-50,0 50,-25-50,26 0,-1-25,25-25,0 25,25 25,-1 0,26 0,24 0,-24 0,-50 50,50 49,-50-24,0-51,0 51,0-50,0-1,0 51,24-75,-24 74,0-24,0-1,0 26,0-50,0 24,0 26,0-26,0 1,0 124,0-150,0 76,0-1,0-25,0 75,0-75,0 50,0-24,0 49,0-1,0-24,0 75,0-50,-24 173,24-247,0 49,0 24,0-123,0 50,0-26,24-49,1 0,0 0,49 0,-24-25,24-99,75-74,-25 24</inkml:trace>
  <inkml:trace contextRef="#ctx0" brushRef="#br1" timeOffset="905966.2478">993 12427,'-25'0,"0"0,0 0,-49 0,49 0,-25 0,25 0,1 0,-1 0,0 0,0 0,0 0,1 25,-1-25,25 25,-25-25,25 25,-25-1,-24 26,24-25,-25 24,25-24,1 25,-1-1,25-24,-25-25,0 25,25 0,0 24,0-24,0 0,-25 25,25-26,0 1,0 0,0 25,0-26,0 26,0-25,50 0,-50 0,0 24,0 1,25-50,0 49,-1 1,1-50,50 25,-26-25,26 0,-26 0,1 0,24 0,-49 0,50 0,24-50,-74 25,24 1,-24-1,0 25,0 0,-25-25,24 25,-24-50,25 26,-25-51,0-24,0 24,0 1,0 0,0-1,0 26,0-26,0 50,0 1,0-51,0 26,-25-1,1 50,24-25,-50 0,25 25,-49-49,49 49,0-25,-49 0,49 0,25 1,-50-1,1 0,-26 25</inkml:trace>
  <inkml:trace contextRef="#ctx0" brushRef="#br1" timeOffset="943157.4715">19571 14114,'0'-25,"-25"25,-24 50,49 24,-25-24,0-50,25 49</inkml:trace>
  <inkml:trace contextRef="#ctx0" brushRef="#br1" timeOffset="943437.2663">19447 14511,'0'0</inkml:trace>
  <inkml:trace contextRef="#ctx0" brushRef="#br1" timeOffset="943932.646">19447 14238,'0'25,"0"24,-49 75,49-99,0 0,0 0,0 24,0-24,0 0</inkml:trace>
  <inkml:trace contextRef="#ctx0" brushRef="#br1" timeOffset="944757.414">19298 14015,'0'-25,"25"25,0 0,74 0,-49 49,-25 26,24-26,-24 1,25 24,-26-24,26 0,-50-25,25 24,0-49,-25 25,0 25,0-26,0 1,0 0,0 49,-25-74,-25 0,25 25,1-25,-1 25,-25-25,25 50,1-50,-26 0,0 0,50-25,-24 25</inkml:trace>
  <inkml:trace contextRef="#ctx0" brushRef="#br1" timeOffset="945205.0497">20043 14188,'0'75,"0"-26,0 26,0-26,0-24,-25 25,25-25</inkml:trace>
  <inkml:trace contextRef="#ctx0" brushRef="#br1" timeOffset="945637.6621">19943 13990,'0'25,"0"-1,0 1,0 0,-24-25,-1 0,25-50,0-24,0 24,0 1</inkml:trace>
  <inkml:trace contextRef="#ctx0" brushRef="#br1" timeOffset="946422.5543">20687 14312,'0'-25,"-24"1,-1 24,0 0,-25 0,1 49,-1 1,50-25,0 24,0 26,0-50,0-1,0 1,75-25,-51-25,-24-24,50-1,-25 1,-25 24,25 0,24 75,-49 24,25-24,-25-26,25 1,0-25,-1 0,1 0,25 0</inkml:trace>
  <inkml:trace contextRef="#ctx0" brushRef="#br1" timeOffset="946837.9458">20886 14287,'198'25,"-396"-50,396 75,-198-25,0 0,0 24,0-24,0-99,0-50,25 124,25-100,-25 76,-1-1,1 0</inkml:trace>
  <inkml:trace contextRef="#ctx0" brushRef="#br1" timeOffset="947204.6395">21308 14089,'24'0,"1"0,25 25,-50 0,49-1,-49 1,0 0,25-25,0 0,25 0</inkml:trace>
  <inkml:trace contextRef="#ctx0" brushRef="#br1" timeOffset="947500.8473">21655 13965,'-99'422,"198"-844,-223 844,99-397,25-1,0 26</inkml:trace>
  <inkml:trace contextRef="#ctx0" brushRef="#br1" timeOffset="948212.5408">19869 15205,'74'0,"174"-49,-49 49,123-50,1 0,-174 50,-1-49,51-1,-125 1,75 49,-124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2T10:09:46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10369 10492,'0'-24,"49"48,-24-24,0 0,0 25,-25 25,25-1,-25 1,0-25,24 74,-24-74,0 0,0-1,0 1,0 25,0-25,0-1,0 1,0-50,0-24,0-26,25 51,0-51,0 26,0 24,-25 0,0 0,24 25,26 0,-25 0,24 0,-24 25,-25 0,0 24,0 26,0-50,0-1,0 1,50 0</inkml:trace>
  <inkml:trace contextRef="#ctx0" brushRef="#br0" timeOffset="712.1065">11014 10517,'-25'0,"0"0,0 25,0 0,25 0,0 24,0-24,0 0,0 24,0-24,0 0,50-75,-50 26,0-1,0-25,25 25,24 75,-49-25,25 49,0-49,0 0,24-25,-24 0,0 0,25 0,-1-25</inkml:trace>
  <inkml:trace contextRef="#ctx0" brushRef="#br0" timeOffset="2104.3573">11386 10368,'0'100,"25"-26,-25-24,49 74,-49-100,0 1,0 0,0 25,0-75,0-50,50 51,-50-76,0 51,0 24,0-25,25 26,-25-1,24 0,1 25,0 0,0 0,-25 25,0 24,25 1,-25 24,0-49,0 25,0-25,49-25,-49-50,0-24,75 49,-75-25,24 25,1 1,0-1,25 50,-50-1,0 26,0-25,0 0,0-1,0 26,49 0,-24-50,0-25,24 0,-24-25,0 50,0-49,0-1,-25 1,49-1,-49 25,0 0,0 50,0 0,0 25,0-1,0-24,0 49,0-49,0 0,25 49,0-74,0 0,24 0,-24 0,0 0,0 0,-1 0,76-74,-75 24,-1 1</inkml:trace>
  <inkml:trace contextRef="#ctx0" brushRef="#br0" timeOffset="2519.5359">12899 9897,'0'99,"0"-24,49 49,-49-99,0 49,0-24,0-26,50 26,-25-50,0 0,24 0,-24-25,0 0</inkml:trace>
  <inkml:trace contextRef="#ctx0" brushRef="#br0" timeOffset="2960.3756">12948 10220,'-24'-50,"24"0,0 26,0-1,0-25,24 50,1 0,25 0,-1 0,-24 0,0 0</inkml:trace>
  <inkml:trace contextRef="#ctx0" brushRef="#br0" timeOffset="3534.8393">13320 9922,'0'25,"0"49,0-24,0-25,0-1,25 1,0-25,25 0,-26 0,76-49,-100 24,25-25,-1 25,-48 25,-1-25,0 1</inkml:trace>
  <inkml:trace contextRef="#ctx0" brushRef="#br0" timeOffset="3942.749">14412 9798,'25'0,"-25"49,0 1,0 0,0 24,0-49,0 25,0-26</inkml:trace>
  <inkml:trace contextRef="#ctx0" brushRef="#br0" timeOffset="4526.8389">14213 9847,'0'-24,"0"-1,0 0,0-25,25 1,0 49,25 0,24 0,-49 0,0 0,-1 0,26 0,25 0,-51 0,1 0</inkml:trace>
  <inkml:trace contextRef="#ctx0" brushRef="#br0" timeOffset="5080.3552">14263 10071,'0'49,"25"-49,49 0,-49 0,0 0,24 0,-24 0,0-24,0 24,25 0,-26 0,26-50</inkml:trace>
  <inkml:trace contextRef="#ctx0" brushRef="#br0" timeOffset="5510.7146">14908 9550,'25'25,"-25"-1,-25 76,25-26,0 0,0-49,0 0,-25 25,25-26,0 1</inkml:trace>
  <inkml:trace contextRef="#ctx0" brushRef="#br0" timeOffset="6190.8239">14883 9203,'0'0,"0"-25,0 0,25 25,-25-25,25 25,0 0,-1 0,1 0,25 0,-1 0,1 25,-50 0,0 0,0-1,0 1,0 0,0 0,0 0,0-1,0 1,0 25,0-25,-25-1,0 1,1-25,24 50,-50-25,50-1,-25 26</inkml:trace>
  <inkml:trace contextRef="#ctx0" brushRef="#br0" timeOffset="7214.6102">10741 11112,'49'0,"26"0,98 0,26 0,-1 0,1 0,-1 0,-74 0,25 0,-25 0,-50 0,50 0,-49 0,-25 0,74-24,24-1,-48 0,-51 0,50-24,1 49,-1-25,-25 25,-24-25,-1 0,-24 25,99 0,-74 0,0 0,-1 0,26-25,73 25,-73-49,49 49,-50 0,75-50,-25 50,0 0,25 0,-50 0,-49-25,74 25,-50 0,1-24,-26-1,-24 25</inkml:trace>
  <inkml:trace contextRef="#ctx0" brushRef="#br0" timeOffset="172159.0908">19745 10988,'0'25,"0"50,-50-51,50 1,0 50,0-26,0-24,0 0,0 25,-25-26,25 1</inkml:trace>
  <inkml:trace contextRef="#ctx0" brushRef="#br0" timeOffset="173158.6455">19472 11088,'0'-25,"0"0,0 0,25 25,24 0,-49-25,50 25,-25-24,0 24,-1 0,1 0,0-25,0 25,0 0,-25-25,24 25,1 0,0-25,25 25</inkml:trace>
  <inkml:trace contextRef="#ctx0" brushRef="#br0" timeOffset="174384.5332">19596 11435,'25'-25,"0"0,-1 1,1 24,0 0,25 0,-26-25,1 25,25 0,-50-25,25 25,0 0,24-25,-24 0</inkml:trace>
  <inkml:trace contextRef="#ctx0" brushRef="#br0" timeOffset="175671.2312">19993 11013,'25'-25,"-25"50,49 0,-49 0,0 24,0-24,0 0,0 25,0-25,0-1,0 1,25-25,-25 50,0-25,0-100,0 26,0 24,0 0,0-25,25 25,-25 1,25-1,0 0,-1 25,26 0,-50-25,50 25,-50 25,24 49,1-74,-25 25,0 25,25-50,25 0,-26 0,1 0,50 0</inkml:trace>
  <inkml:trace contextRef="#ctx0" brushRef="#br0" timeOffset="176640.2063">20787 10988,'-25'0,"25"50,-25-25,25 0,0 24,0-24,0 0,0 0,74-50,-74-25,25 25,-25 1,0-26,50 25,-50-24,25 24,-25 0,0 0,0-24,0 24,0 74,25 1,-25 0,0-1,0 26,0-51,49 1,-49 25,50-50,-25 0,-1 0,1 0,50 0</inkml:trace>
  <inkml:trace contextRef="#ctx0" brushRef="#br0" timeOffset="176992.2646">21283 10939,'0'25,"0"-1,0 1,0 0,25 0,-1-25,26 0</inkml:trace>
  <inkml:trace contextRef="#ctx0" brushRef="#br0" timeOffset="177334.3823">21481 10840</inkml:trace>
  <inkml:trace contextRef="#ctx0" brushRef="#br0" timeOffset="178240.5829">21828 10790,'-24'0,"-1"25,0 0,25-1,0 1,0 0,0 25,0-26,0-48,25-1,-25 0,0 0,25 25,-25 25,0 25,0-26,0 1,0 0,49-25,-24 0,0 0,24 0</inkml:trace>
  <inkml:trace contextRef="#ctx0" brushRef="#br0" timeOffset="203672.2098">20588 11336,'0'0,"-25"0,1 0,-1 0,0 25,25 49,0-49,0 49,0 1,0-51,0 51,0-26,0-24,0 25,0-25,50-1,-50 1,0 0,24-25,-24 25,50-25,-25 0,0 0,-1 0</inkml:trace>
  <inkml:trace contextRef="#ctx0" brushRef="#br0" timeOffset="204158.4462">20811 11485,'0'24,"0"26,0-25,0 49,0-49,0 25</inkml:trace>
  <inkml:trace contextRef="#ctx0" brushRef="#br0" timeOffset="205070.5727">20811 11435,'25'-25,"25"25,-25 25,0 49,-25-49,24 0,1-25,0 0,-25-50,25 50,-25-24,25-26,-25 25,49 25,-49 50,0-25,0-1,0 26,25-25,-25 0,25 24,-25-24,25-25</inkml:trace>
  <inkml:trace contextRef="#ctx0" brushRef="#br0" timeOffset="206014.9571">21308 11509,'0'-24,"24"24,-24 49,25-49,-25 50,25-50,0 0,0 0,-1-50,-24 1,0 24,0 0,0-25,0 26,0-1,0 0,0 0,25 25,-25 25,0 0,0 0,0 24,0-24,25-25,0 0</inkml:trace>
  <inkml:trace contextRef="#ctx0" brushRef="#br0" timeOffset="207391.3279">21605 11311,'75'25,"-75"24,0-24,0 0,0 0,0 0,24-25,1 0,0-25,-25 0,25-25,0 50,-1-24,26 24,-25 0,0 0,-1 0,-24 24,75 26,-50 0,-25-26,49 1,-49 25,0-75,0 0,25 0,-25-24,0 24,50-49,-25 49,-25-25,0 25,0 1,24-26,1 50,0 0,-25 25,0 24,25 1,24-25,-49 24,0-24,0 25,50-50</inkml:trace>
  <inkml:trace contextRef="#ctx0" brushRef="#br0" timeOffset="208263.0678">22523 10443,'0'25,"0"-1,0 51,0-50,0 49,0-24,0-26,0 1,0 0,25 25,-25-26,49-24,-49-49,25 24,0 0,0 0,0 25,-1 0,-24 25,0 0,0 0,0 24,0-24,0 0,0 0</inkml:trace>
  <inkml:trace contextRef="#ctx0" brushRef="#br0" timeOffset="209391.4671">23044 10666,'-25'0,"0"0,25 25,-25-25,25 25,0-1,0-48,25 24,0 0,-25 24,25 1,0-25,0 0,24 0,1 0,-25-49,-25 24,24 25,-24-25,50 0,-50-24,0 73,0 51,25-75,0 0,-1-25</inkml:trace>
  <inkml:trace contextRef="#ctx0" brushRef="#br0" timeOffset="209726.5708">23366 10468,'0'-25</inkml:trace>
  <inkml:trace contextRef="#ctx0" brushRef="#br0" timeOffset="210342.4136">23540 10393,'50'0,"-26"25,1-25,-25 50,0-26,0 1,0 0,0 49,0 1,0-26,0-24,0 0,0 25,0-26,0 1,-25 25,-24-25,24 24,0-49,25 25,-25-25,-24 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2T10:34:27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4019 2902,'0'25,"0"49,0-49,0 50,0 49,0-100,0 51,0-1,0 1,0-51,0 51,0-26,0 26,0-1,0-49,0 99,-50-49,50 73,0-24,0 75,0-1,0-49,0-25,0 25,0-25,0 50,0-50,0-25,0 50,0-75,0 1,0 49,0-50,0 50,0 0,0 74,-50-49,50 50,0-75,0 25,0-75,-49 0,49 1,0-50,0 49,0-24,0 24,0 0,0-49,-25 0,25 25,0 24,0 0,0-49,0 50,0-1,0-49,0 49,0-49,0 0,0 25,0-26,0 1,0 25,0-25,25-25,49 0,-49 0,99 0,25 0,-75 0,1 0,49 0,74 0,-74 0,50 0,0 0,-75 0,50 0,-1 0,100 0,50 0,-50 0,0 0,25 0,0 0,-75 0,26 0,-1 0,-74 0,49 0,-123 0,24 0,0 0,-25 0,1 0,98 0,100 0,-25 0,75 0,49 0,-25 0,75 0,-100 0,1 0,-26 0,1 0,-100 0,1 0,-75 0,-50 0,1 0,-50 0</inkml:trace>
  <inkml:trace contextRef="#ctx0" brushRef="#br0" timeOffset="2528.8393">4143 2877,'0'0,"74"0,25-49,-24-1,-50 25,99 25,-75 0,26 0,49 0,-25 0,25 0,50 0,-100 0,50 0,-50 0,50 0,25 0,-25 0,0 0,25 0,-25 0,25 0,-25 0,149 0,-75 0,1 0,-1 0,1 0,-1 0,0 0,1 0,74 0,-50 0,0 0,-24 0,-26 0,-49 0,25 0,-50 0,100 0,-75 0,74 0,-49 0,-25 0,-49 0,49 0,-50 0,50 0,25 0,-25 0,25 0,-25 0,0 0,74 0,-49 0,-25 0,-50 0,1 0,49 0,-75 0,26 0,-50 0,-1 0,51 0,-50 0,24 0,-24 25,-25 99,0-49,0-1,0 25,25 25,-25 0,0 0,50 25,-1 0,-49-50,0 0,0 50,50-74,-50 49,0-50,25 25,24 25,-49-49,0 123,75-99,-51 50,26-50,-50 100,0-50,0 49,50-49,-50-25,0 74,49-49,-49-25,25 0,-25 25,50 0,-50-124,0 124,0-100,0 1,0 24,0-49,0 49,0 1,0-1,0 1,0-51,0 100,0-49,0-26,0-24,0 0,0 50,0-26,0 1,-25-1,25-24,0 0,-25 0,25 0,-25-1,0 1,1-25,-51 0,26 0,-1 0,0 0,1 50,24-50,-49 0,-1 0</inkml:trace>
  <inkml:trace contextRef="#ctx0" brushRef="#br0" timeOffset="11008.2082">7194 9525,'-25'0,"0"50,0 49,0-50,1 1,24 0,0-1,0 1,-50-1</inkml:trace>
  <inkml:trace contextRef="#ctx0" brushRef="#br0" timeOffset="11951.9312">7169 9426,'25'-25,"0"25,-1 50,26-26,-50 1,25-25,0 25,-25 0,0 0,0-1,0 1,0 0,0 0,0 0,0 24,0-24,0 25,-50-1,25-49,0 25,1-25,-1 0,25 25,-25-25,25 25</inkml:trace>
  <inkml:trace contextRef="#ctx0" brushRef="#br0" timeOffset="12521.4358">7541 9525,'25'25,"-25"24,0 51,-25-100,25 24,-25 51,0-50</inkml:trace>
  <inkml:trace contextRef="#ctx0" brushRef="#br0" timeOffset="13153.2917">7491 9525,'50'50,"-25"-50,0 0,-1 24,-24 1,25 0,0 0,-25 0,50-25,-26 24,1-24,25-49,-50 24,49-49</inkml:trace>
  <inkml:trace contextRef="#ctx0" brushRef="#br0" timeOffset="13551.7631">7888 9302,'0'25,"0"49,0 0,0 1,0-50,0 49,0 0,0-49,-49 74,49-74</inkml:trace>
  <inkml:trace contextRef="#ctx0" brushRef="#br0" timeOffset="14351.9654">8161 9401,'-25'0,"-49"0,24 25,1 24,49-24,0 0,49 0,100 24,-99-49,-25 0,-1 0,1 50,-25 24,0-49,0 0,0 0,0 49,-25-49,-49-25,-1 0,51 0,-26 0,25 0</inkml:trace>
  <inkml:trace contextRef="#ctx0" brushRef="#br0" timeOffset="17321.1948">4391 3299,'0'50,"0"-26,0 26,0-25,0 0,0 49,0-49,49 0,1-25,24 0,-24-50,-50 25,25-24,-25 24,49 25,-49 25,50-25,-25 0,24-50,-49 25,0 0,0-24,0 24</inkml:trace>
  <inkml:trace contextRef="#ctx0" brushRef="#br0" timeOffset="18007.6033">5085 3200,'25'49,"-25"26,0-26,0-24,0 0,0 0,0 0,25-25,0 0,0-25,-1-25,1 25,0 25,0 25,0 25,-1-50,1 25,25-25,-25 0,-1 0,1 0,-25-25,0 0,0 0,0 0</inkml:trace>
  <inkml:trace contextRef="#ctx0" brushRef="#br0" timeOffset="18623.9364">5705 3299,'0'74,"0"-24,0 24,0-49,0 0,50-25,0-50,-50 26,0-1,24-25,1 50,0 0,25 25,-1-50,-49 0,0 1,0-1,0-50,0 26,0 24</inkml:trace>
  <inkml:trace contextRef="#ctx0" brushRef="#br0" timeOffset="19000.7066">6127 3324</inkml:trace>
  <inkml:trace contextRef="#ctx0" brushRef="#br0" timeOffset="19615.6033">6276 3200,'25'0,"0"49,24 1,-49-25,50-25,-25 0,-1 0,1 0,25 0,-50-50,25 50,-50 0,-25 50,50-1,-25 51,1 24,24-75,-25 1,25-25,0 24,-25-49</inkml:trace>
  <inkml:trace contextRef="#ctx0" brushRef="#br0" timeOffset="20120.2549">7417 3349,'-50'0,"26"0,-1 0,-25 0,25 0,-24 0</inkml:trace>
  <inkml:trace contextRef="#ctx0" brushRef="#br0" timeOffset="20825.1109">6797 3299,'-25'0,"0"0,0 0,-49 0,74 25,0 24,-25-24,25 0,25-25,0 0,0 0,24 0,-49-25,0 50,0 0,25-25,0 25,0-25,24-50</inkml:trace>
  <inkml:trace contextRef="#ctx0" brushRef="#br0" timeOffset="21344.7227">6970 2977,'0'74,"0"-24,0 74,0-50,0 0,0-49,0 50,0-51,0 1,0 0,50-50,-50 0,25-49,0 24,-1 50,-24-24,25-1,0 0,0 50,-25 0,0 24,25-49</inkml:trace>
  <inkml:trace contextRef="#ctx0" brushRef="#br0" timeOffset="21768.588">7318 3249,'0'25,"0"25,0-25,25-25,24 24,-24-24,25-49,-50 24,0-25,0 26,0-1,0 0,0 0</inkml:trace>
  <inkml:trace contextRef="#ctx0" brushRef="#br0" timeOffset="22232.0026">7566 3101,'0'-25,"-25"25,0 49,25 26,0-50,0-1,0 51,0-50,0-1,25-24,0 0,0 0,-25-49,24 49,-24-25,0-25,-24 1</inkml:trace>
  <inkml:trace contextRef="#ctx0" brushRef="#br0" timeOffset="22696.7462">7715 3274,'24'0,"1"0,25 0</inkml:trace>
  <inkml:trace contextRef="#ctx0" brushRef="#br0" timeOffset="23144.5543">8459 3299,'0'0,"-25"0,-49 0,74 25,0 24,-25-24,25 0,0 0,25 24,-1-49,26 0,-25 0,0 0,-1 0,1 0</inkml:trace>
  <inkml:trace contextRef="#ctx0" brushRef="#br0" timeOffset="23464.7262">8583 3349,'0'0,"-25"24,25 1,0 25,0-25,0-1,25-48,-25-1,0 0,0 0</inkml:trace>
  <inkml:trace contextRef="#ctx0" brushRef="#br0" timeOffset="24512.5801">8806 3225,'0'49,"0"-24,0 25,0-26,0 51,0-50,0-1,0-73,25-1,-25 1,49 24,-49-25,50 50,-25 0,0 0,-25 25,0 0,0 0,0-1,0 1,24-25,1-25,0 1,0-1,0 25,-1 49,-24-24,0 0,0 0,0 24,0-24,0 0</inkml:trace>
  <inkml:trace contextRef="#ctx0" brushRef="#br0" timeOffset="25696.5268">10245 3175,'0'50,"0"-26,0 1,0 0</inkml:trace>
  <inkml:trace contextRef="#ctx0" brushRef="#br0" timeOffset="26647.9254">10294 3125,'-25'50,"1"74,24-50,0 1,0-50,0 49,0 0</inkml:trace>
  <inkml:trace contextRef="#ctx0" brushRef="#br0" timeOffset="26951.9147">10269 3522</inkml:trace>
  <inkml:trace contextRef="#ctx0" brushRef="#br0" timeOffset="27729.8369">10518 3522,'0'-25,"0"-49,0 0</inkml:trace>
  <inkml:trace contextRef="#ctx0" brushRef="#br0" timeOffset="28455.7382">10617 3225,'0'-25,"0"0,49 25,-24-25,0 25,0 0,-25 25,-75 0,51 24,-1-49,0 25,0 0,25 0,0 0,25-25,0 24,0-24,-1 0</inkml:trace>
  <inkml:trace contextRef="#ctx0" brushRef="#br0" timeOffset="28768.8697">10865 3423,'74'0,"-49"0,0 0,0 0,49 25</inkml:trace>
  <inkml:trace contextRef="#ctx0" brushRef="#br0" timeOffset="29888.47">11361 3299,'0'-25,"0"0,-50 75,50 0,-25-50,25 24,-49 1,-1 0,75-25,0 50,24-26,-49 1,0 0,0 0,0 24,0-24,-49-25</inkml:trace>
  <inkml:trace contextRef="#ctx0" brushRef="#br0" timeOffset="30169.3859">11460 3547,'25'0,"0"0</inkml:trace>
  <inkml:trace contextRef="#ctx0" brushRef="#br0" timeOffset="30905.4191">11882 3076,'0'0,"0"25,0-1,0 26,0 0,0 24,-99 0,99-24,-25-25,25 0,0 24,25-49,-1 0,1 0,25 0,-25 0,-1 0,1-25,0-24,0-1,0 50,-1-25</inkml:trace>
  <inkml:trace contextRef="#ctx0" brushRef="#br0" timeOffset="31160.752">12055 3249,'0'25,"0"25,0-25,0-1,0 26,0-25,0 0,0-1,0 26,0-25,0 49,0-49</inkml:trace>
  <inkml:trace contextRef="#ctx0" brushRef="#br0" timeOffset="34104.8928">4465 3845,'0'49,"0"-24,0 0,0 0,0 24,0-24,0 50,0-51,0 1,0 25,25-50,0 0,24 0,-24 0,25-25,-50 0,0 0,0 50,25 74,24-74,-49 0,25-25,49-74,-74 24,0-24,0-1,50 1,-50 49,0-25,0 26</inkml:trace>
  <inkml:trace contextRef="#ctx0" brushRef="#br0" timeOffset="34825.5352">4961 3969,'0'49,"0"26,0-50,0-1,0 1,25-25,25 0,-50-25,49-24,-49 24,0 0,0-24,25 49,-25 74,0-24,25-26,0-24,-25 25,25 0,-1-25,1 0,25 0,-50-74,0 49,0-25</inkml:trace>
  <inkml:trace contextRef="#ctx0" brushRef="#br0" timeOffset="35440.8883">5433 3870,'24'24,"-24"26,0-25,0 49,0-49,0 25,25-75,-25 0,25 0,0 25,0 0,-1 0,26 0,0 50,-1-50,-24 0,25-25,-50-49,0-1,0 1,0 49,0-25,0-24</inkml:trace>
  <inkml:trace contextRef="#ctx0" brushRef="#br0" timeOffset="35888.7175">5978 4093,'25'0,"0"0</inkml:trace>
  <inkml:trace contextRef="#ctx0" brushRef="#br0" timeOffset="36632.0052">6400 3919,'0'-25,"25"25,24 0,-49 25,25 0,0 0,0-25,24 0,1-50,-50 25,-50 25,50 25,-24 50,-1-26,0 50,25-24,-25-50,25 24,0-24,0 0</inkml:trace>
  <inkml:trace contextRef="#ctx0" brushRef="#br0" timeOffset="37328.6248">6747 4018,'0'25,"0"0,0 0,0 0,25-1,0-24,0 0,-1 0,-24-24,25-1,-25 74,0-24,25 25,0-50,0 0,24 0,-24 0</inkml:trace>
  <inkml:trace contextRef="#ctx0" brushRef="#br0" timeOffset="37863.8736">7169 3820,'0'25,"0"24,0 26,0-50,0 49,0-49,0 24,0-24,0 0,0-50,0-24,50 24,-50 0,49 25,-24 0,0 25,0-25,-1 25,1-1,0-24,0 25,24-25,26 0</inkml:trace>
  <inkml:trace contextRef="#ctx0" brushRef="#br0" timeOffset="38239.8348">7764 4043,'0'0,"-25"0,-24 25,49 25,0-26,0 1,0 0,0 25,49-100,-49 25,0 0,0 1,0-1,0-25,0 25</inkml:trace>
  <inkml:trace contextRef="#ctx0" brushRef="#br0" timeOffset="38688.6352">7863 4018,'25'50,"-25"-25,0 0,0 24,25-49,25 0,-26 0,1 0,0 0,-25-25,0 1,0-1</inkml:trace>
  <inkml:trace contextRef="#ctx0" brushRef="#br0" timeOffset="39192.8186">8260 4093,'50'0,"-25"25</inkml:trace>
  <inkml:trace contextRef="#ctx0" brushRef="#br0" timeOffset="39576.7922">8707 3969,'0'25,"0"-1,0 26,0-25,0 0,0-1,0 26,0-25,0 0,74-25,-74-25,25-25,-25 25</inkml:trace>
  <inkml:trace contextRef="#ctx0" brushRef="#br0" timeOffset="39975.7237">8880 3969,'25'0,"-25"25,0-1,0 1,25 25,0-50,0 0,-1 0,26 0,-25 0,0-25,-25 0,0 0,0 1,0-26,-25 0,-25 50</inkml:trace>
  <inkml:trace contextRef="#ctx0" brushRef="#br0" timeOffset="40863.817">9104 3994,'0'0,"0"49,0 26,0-51,0 26,0-25,24 49,-24-49,25 0,0-25,0-25,0 0,-25-24,24 49,1 0,-25-25,50 0,-50 0,25 25,0 0,-1 0,26 50,-50-25,0 24,25-24,-25 0,0 0,0-1,0-48,0-1,0-25,0 25,0 1,25-1,-25 74,0 1,0-25,0 0,0 24,0-24</inkml:trace>
  <inkml:trace contextRef="#ctx0" brushRef="#br0" timeOffset="42127.9789">10369 4018,'0'0,"0"25,0 0,-25 25,25 24,0 0,-25 26,25-76,0 26,0-25,0 24,0-24</inkml:trace>
  <inkml:trace contextRef="#ctx0" brushRef="#br0" timeOffset="42799.9413">10468 4142,'0'25,"0"0,0 0,0 24,0-24,0 0,50-25,-26 0,-24-25,0 0,0-24,0-1,-24 50,-1 0,0 0,0 0,25 25</inkml:trace>
  <inkml:trace contextRef="#ctx0" brushRef="#br0" timeOffset="43128.0642">10592 4217</inkml:trace>
  <inkml:trace contextRef="#ctx0" brushRef="#br0" timeOffset="43983.9727">10691 4266</inkml:trace>
  <inkml:trace contextRef="#ctx0" brushRef="#br0" timeOffset="44440.7495">10815 4068,'0'74,"0"-49,25 0</inkml:trace>
  <inkml:trace contextRef="#ctx0" brushRef="#br0" timeOffset="45503.8509">10890 4118,'0'49,"0"-24,0 25,0-26,0 1,0 0,0 25,0-26</inkml:trace>
  <inkml:trace contextRef="#ctx0" brushRef="#br0" timeOffset="46128.1808">11038 4093,'0'49,"0"-24,0 0,0 25,0-26,0 1,0 0,0 25,25-50,-25 24,25-24,0 0</inkml:trace>
  <inkml:trace contextRef="#ctx0" brushRef="#br0" timeOffset="46407.9695">11286 4341</inkml:trace>
  <inkml:trace contextRef="#ctx0" brushRef="#br0" timeOffset="47096.7743">11634 4093,'0'99,"0"-49,0 24,0-49,0 0,0-1,0 26,0-25</inkml:trace>
  <inkml:trace contextRef="#ctx0" brushRef="#br0" timeOffset="47967.9505">11807 4242,'25'-25,"0"0,0 0,-25 0,0 1,49-1,-24 25,0 0,-25 49,0-24,0 0,0 0,0 24,0 1,-25 0,0-26,25 1,-24-25,24 25,0 0,-25 0,74-25,1 0,-25 0,0-25</inkml:trace>
  <inkml:trace contextRef="#ctx0" brushRef="#br0" timeOffset="48192.3666">12105 4366,'25'0</inkml:trace>
  <inkml:trace contextRef="#ctx0" brushRef="#br0" timeOffset="48528.4422">12229 4093,'0'49,"0"26,0-50,0 49,0-49,0 0,0 24,0-24,25 0</inkml:trace>
  <inkml:trace contextRef="#ctx0" brushRef="#br0" timeOffset="49640.1905">12427 4192,'0'-25,"25"25,0 0,0 0,25 0,-26 0,-24 50,0-25,0-1,0 26,0-25,0 24,-49-49,24 0,75 0,-26 0,1 0,0 0,-25 25,0 25,0-25,-25-25,-24 24,24 1,0-25,0 25,0-25</inkml:trace>
  <inkml:trace contextRef="#ctx0" brushRef="#br0" timeOffset="52056.0009">5557 4986,'24'0,"-24"25,0-1,0 1,0 0,0 0</inkml:trace>
  <inkml:trace contextRef="#ctx0" brushRef="#br0" timeOffset="52640.4292">5805 4961,'24'0,"-24"50,0-26,0 1,0 25</inkml:trace>
  <inkml:trace contextRef="#ctx0" brushRef="#br0" timeOffset="55368.2158">10245 5159,'-25'0,"25"25,0 25,0-25,0-1,0 1,0 0,0 25,0-26,-25 1,0-25,0 0</inkml:trace>
  <inkml:trace contextRef="#ctx0" brushRef="#br0" timeOffset="56064.5275">10269 4961,'0'0,"50"0,-50-25,25 0,25 25,-1 0,26 0,-1 0,-49 0,-25-24</inkml:trace>
  <inkml:trace contextRef="#ctx0" brushRef="#br0" timeOffset="56464.6946">10617 5358</inkml:trace>
  <inkml:trace contextRef="#ctx0" brushRef="#br0" timeOffset="57432.775">11162 5060,'-24'0,"-1"0,-25 25,25-25,25 50,0-26,0 51,0-50,0-1,0 26,0-25,0 0,0 24,0-24,25 0,0-25,0 0,24 0,1 0,-50-25,0 0,25 0,-25 1,-50-1,25 0,1 25,-1 0,-25 0,1 25,49 0,-25-1,50-24,24 25,-24-25</inkml:trace>
  <inkml:trace contextRef="#ctx0" brushRef="#br0" timeOffset="57761.3589">11411 5432,'49'0,"-24"0</inkml:trace>
  <inkml:trace contextRef="#ctx0" brushRef="#br0" timeOffset="58608.4518">11857 5110,'0'-50,"74"50,-24 0,-25 0,0 0,-1 0,-24-25,0 75,-24 0,24-26,0 26,-50 24,25-49</inkml:trace>
  <inkml:trace contextRef="#ctx0" brushRef="#br0" timeOffset="58969.5006">12229 5283,'50'0</inkml:trace>
  <inkml:trace contextRef="#ctx0" brushRef="#br0" timeOffset="60024.6392">12824 4911,'-24'0,"-1"-24,0 24,-25 24,26 26,24-25,-50 0,50-1,0 26,25 0,0-50,49 0,-74 24,25-24,-25 50,25-25,-25 0,0-1,0 1,0 25,-25-50,0 0,0 0,0 0,25-25,0 0,0 0,0-24,50 24,-25-25,0 26,-1-1,-48 0,24 0</inkml:trace>
  <inkml:trace contextRef="#ctx0" brushRef="#br0" timeOffset="62520.5378">5631 5879,'-25'0,"25"74,0-24,-25-25,25-1,0 1</inkml:trace>
  <inkml:trace contextRef="#ctx0" brushRef="#br0" timeOffset="63200.2845">5805 5904,'24'0,"-24"24</inkml:trace>
  <inkml:trace contextRef="#ctx0" brushRef="#br0" timeOffset="65576.4066">9997 5804,'-25'0,"0"0,0 0,-24 0,24 0,0 0,0 25,25 0,0 0,-99 0,74-1,25 1,0 0,0 0,0 0,50-1,-25-24,-1 0,1 0,0 0,49 0,-49-24,-25-1,25 0,-25 75,0-26,0 1,0 25,0-25,0-1,0 1,25-25,0 50</inkml:trace>
  <inkml:trace contextRef="#ctx0" brushRef="#br0" timeOffset="65952.4567">10195 6152</inkml:trace>
  <inkml:trace contextRef="#ctx0" brushRef="#br0" timeOffset="66472.0651">10542 5854,'0'-25,"0"50,0 0,-24 99,24-99,0 24,0-24,0 0,0 24,0-24,0 0,49 0,1-25</inkml:trace>
  <inkml:trace contextRef="#ctx0" brushRef="#br0" timeOffset="67529.4274">10815 5978,'50'0,"-25"0,-1 0,1 0,0 0,-50 25,-24 0,24-1,0-24,0 50,0-50,1 0,24 50,-25-26,25 1,25 0,74-25,-74-25,-1 25</inkml:trace>
  <inkml:trace contextRef="#ctx0" brushRef="#br0" timeOffset="67824.6663">11113 6201,'25'-25,"-1"25,1 0</inkml:trace>
  <inkml:trace contextRef="#ctx0" brushRef="#br0" timeOffset="68455.9491">11435 5854,'0'25,"0"24,0-24,0 0,0 0,0 0,0 24,25 1,-25-25</inkml:trace>
  <inkml:trace contextRef="#ctx0" brushRef="#br0" timeOffset="69272.3208">11733 5928,'0'-24,"-25"24,25 24,0 1,0 25,0-25,0-1,0 51,0-50,0-1,0 1,-25 0,1-25,-26 0,-24 0</inkml:trace>
  <inkml:trace contextRef="#ctx0" brushRef="#br0" timeOffset="70143.6508">11882 5904,'0'-25,"0"0,0 0,25 25,-1-25,1 25,0-25</inkml:trace>
  <inkml:trace contextRef="#ctx0" brushRef="#br0" timeOffset="70632.6086">12006 6028</inkml:trace>
  <inkml:trace contextRef="#ctx0" brushRef="#br0" timeOffset="71224.0414">12427 5779,'25'0,"-25"25,0 50,0-1,0 1,0-51,0 1,0 0</inkml:trace>
  <inkml:trace contextRef="#ctx0" brushRef="#br0" timeOffset="72511.821">12874 5631,'0'0,"-25"0,0 0,-24 24,49 1,0 0,0 0,0 24,0-24,0 0,0 25,0-25,0 49,74-24,-49-50,25 0,-26 0,1 0,0 0,-99-50,49 50,0 0,0 0,-24 0,24 0,0 0</inkml:trace>
  <inkml:trace contextRef="#ctx0" brushRef="#br0" timeOffset="84528.8364">3250 2977,'0'0,"-75"0,26 24,24 1,-25 25,1-1,-1 1,0 0,26 24,-26-24,50-26,0 51,-50-26,50 26,0-50,0-1,0 51,0-25,0-1,0 1,0-1,25 1,25-50,49 99,-74 75,99-75,-50-49,-24-1,24 26,1-1,-26 50,1-74,-50-26,0 51,0-25,0 24,0 0,0-49,0 50,0-51,-50 100,-24-99,24 25,-74-25,-24 24,73-49,1 50,24-50,0 0,26 0,-26 0,25 0,-49 0,49 0,-49 0,-26-25,76 25,-51-25,50 25,1-25,-1 1,25-1,-25-25,25 25,0 1,0-51,0 1,74 49,-49-25,25 50,-1-24,26-26,-50 50,24 0,-24 0,0 0,0 0,49 0,0 0,-49 50,0-1,0 1,0-25,-25-1,0 1,24 25,-24-25,0-1,0 51,0-1,0-49,0 49,0-24,0 24,0-49,0 0,0 49,0-24,0 49,0-49,0 24,0-49,0 50,0-1,0-49,0 0,0 24,25 1,-25-25,0-1,25 26,-25-25,0 0,25-25,25 24,-26 1,1-25,0 0,49 0,1 0,-50 0,49 0,-24 0,-26 0,51-25,-26 1,-24 24,0 0,0 0,24 0</inkml:trace>
  <inkml:trace contextRef="#ctx0" brushRef="#br0" timeOffset="90448.7947">1761 3051,'0'50,"0"-26,25 1,-25 0,0 25,0-26,50 51,-50-50,0 24,0-24,0 49,0-49,0 0,0 25,0-26</inkml:trace>
  <inkml:trace contextRef="#ctx0" brushRef="#br0" timeOffset="91384.2923">1960 3919,'0'0,"0"-25,25 25,-25-24,25-1,-1 50,1-25,0 49,0-49,-25 25,0 0,0 0,0-1,0 26,0-25,0 0,0 24,0 26,-50-51,1 26,-1 49,25-99,-49 25,24 25,25-26,-24 1,49 0,74-25,-24 0,24 0,-24 0,-1-25,75-24,-49 49,-26 0,-24 0,0 0,0 0,0 0</inkml:trace>
  <inkml:trace contextRef="#ctx0" brushRef="#br0" timeOffset="92128.1229">1960 4911,'0'0,"50"0,24-49,-49 49,0 0,-1 0,26 0,-25 0,-25 49,0-24,0 0,0 0,0 49,-25-49,0 25,0-50,-24 0,74 0,49 0,-49 0,0 0,-1 0,1 0,0 0,-25 49,0-24,0 25,0-1,0-24,0 25,0 49,-25-74,25-1</inkml:trace>
  <inkml:trace contextRef="#ctx0" brushRef="#br0" timeOffset="92944.1318">2208 5879,'0'0,"-74"124,24-50,-24 50,24-49,25-26,25-24,0 0,0 0,0-1,25-24,25 0,24 0,-49-49,24 49,26 0,-50 0,-1-25,26 25,-25 0,0 0</inkml:trace>
  <inkml:trace contextRef="#ctx0" brushRef="#br0" timeOffset="93328.0736">2208 6028,'0'49,"50"50,-50 25,0-24,-25 24,25-100,0 51,0-50,0-1,0 26,0-25</inkml:trace>
  <inkml:trace contextRef="#ctx0" brushRef="#br0" timeOffset="99440.7049">17066 1687,'0'74,"0"-24,0 74,-25 0,0-75,1-24,24 50,0-26,-50-24,50 49,0-49,0 25,0-25</inkml:trace>
  <inkml:trace contextRef="#ctx0" brushRef="#br0" timeOffset="100496.5264">18405 1786,'50'0,"-25"0,24 0,-24 0,25 0,-1 0,1 0,-25 0,0 0,-1 0,-24 25,0 0,0-1,0 1,0 25,0-25,0-1,0 26,-49-25,-1 24,1-24,24-25,0 50,0-25,-24-1,123-24,0 0,26 0,-26 0,1 0,-1-49,-24 49,-1 0,-24 0</inkml:trace>
  <inkml:trace contextRef="#ctx0" brushRef="#br0" timeOffset="101528.5242">20340 1712,'75'-50,"-26"50,1 0,-25 0,24 0,-24 0,0 0,-25 25,0 24,0-24,0 50,0-51,0 76,-50-76,25 1,-49 25,24-25,26-1,48-48,1 24,25 0,-1 0,-24 0,0 0,-25 49,-74-49,-1 50,-49-50,25 25,25 24,24-49,25 0</inkml:trace>
  <inkml:trace contextRef="#ctx0" brushRef="#br0" timeOffset="102224.666">22349 1414,'0'25,"0"49,0 0,0 1,-49-25,49 24,0-49,-25 24,75-49,-26 0,51 0,-26 0,-24 0,50 0,24 0,-50 0,1 0,-25 0,0 0,-1 0,1-24,-25-1</inkml:trace>
  <inkml:trace contextRef="#ctx0" brushRef="#br0" timeOffset="102528.4574">22845 1612,'0'100,"0"-26,0 0,0 1,-49-1,49 1,0-1,-25-24,25-1,0-24</inkml:trace>
  <inkml:trace contextRef="#ctx0" brushRef="#br0" timeOffset="118607.8576">15875 2183,'100'0,"-51"25,100 148,-149-148,74 25,-74-26,0 26,25-25,0 24,0-49,49 0,-24 0,24 0,50-124,25-24,0-1,0 0,-25 25,74-74,-49 98,25-24,-125 75,51-1,-76 25</inkml:trace>
  <inkml:trace contextRef="#ctx0" brushRef="#br0" timeOffset="126816.1485">16247 595,'0'0,"-24"0,-26 25,50 25,-25-1,-24 51,49-76,0 1,49 25,-24-50,0 0,49 0,-24 0,-1 0,75 0,-49-25,24-99,-74 74,-25 26,0-51,50 26,-50 24,0-25,-25 50,-25-50,25 50,0 0,1 0,-1 0,0 0,0 0,-24 0</inkml:trace>
  <inkml:trace contextRef="#ctx0" brushRef="#br0" timeOffset="127409.5755">16793 546,'25'0,"25"0,-1 25,-24 49,-25-24,0-26,0 1,0 25,0-25,0-1,0-48,0-51,50 26,-26 24,26-50,-50 51,50-1,-26 25,1 0,0 0,25 0</inkml:trace>
  <inkml:trace contextRef="#ctx0" brushRef="#br0" timeOffset="128184.85">17562 620,'0'0,"-25"-25,0 25,-49 0,49 0,0 0,-24 0,49 25,-50 50,50-26,0-24,0 0,0 0,25-1,49-24,-49 0,25 0,-25 0,24 0,1-74,24-25,-24 24,0 1,-50 24,24-74,-24 99,50 1,-50 48,0 51,-50-26,50 26,0-1,0-49,0 50,-24-51,24 26,0-25,49-25</inkml:trace>
  <inkml:trace contextRef="#ctx0" brushRef="#br0" timeOffset="128688.5034">17959 744,'50'0,"-26"-49,1 49,50 0,-26-25,1 0,-50 0,49 25,-49-49,0 24,0 0,0 0,-74 75,74-25,0-1,0 51,0-50,0 24,0-24,0 0,0 0,25-25,0 0,49 0,-24 0,24 0</inkml:trace>
  <inkml:trace contextRef="#ctx0" brushRef="#br0" timeOffset="129089.2388">18629 645,'49'0,"-24"0,0 0,0 0,24 0,-49 25,50 49,-25-24,-25-25,0 49,0-49,0-75,0 25,0 1,0-51,0 26,49-26,-24 75,0-49,0 24,24 0,-24 25,-25-25,75-25,-51 50</inkml:trace>
  <inkml:trace contextRef="#ctx0" brushRef="#br0" timeOffset="154400.3081">16595 3349,'49'0,"-24"-50,25 25,-25 0,24-24,26 24,-51 25,1-50,25 26,-25 24,-1 0,26 0,-25 0,0 0,-25 74,-50-49,25 24,0-24,-99 50,75-26,24-49,-74 25,49 49,0-74,1 25,-1 25,1-50,49 25,-25-1,0-24,25 25,0 0,-50 0,75-25,0 0,49 0,50 0,-49 0,-1 0,75 0,-74 0,-26-25,-24 0,0 25,0-25</inkml:trace>
  <inkml:trace contextRef="#ctx0" brushRef="#br0" timeOffset="156304.3013">18902 2927,'24'50,"-24"-26,0 1,0 0,0 0,-24 0,-26 49,0-49,-24 24,-1-24,-24 25,50-25,-1-25,174 0,-74 0,24 0,-24 0,-50-25,0 50,0 24,-25-24,-74 25,49-50,0 24,-74 1,75 0,24-25,0 0</inkml:trace>
  <inkml:trace contextRef="#ctx0" brushRef="#br0" timeOffset="157207.7847">20737 2877,'-50'100,"26"-51,-26 26,25-1,-24 25,-1-24,50-26,-25 1,25-1,-25 1,50-50,50 0,-1 0,0 0,1 0,-50 0,99 0,0 0,-75 0,26 0,-50 0,-1 0,1 0,25 0,-75 0</inkml:trace>
  <inkml:trace contextRef="#ctx0" brushRef="#br0" timeOffset="157599.737">21060 3175,'0'0,"-25"25,25 49,0 25,0 75,0-100,0 1,0-1,0 1,0-50,0 24,0-24</inkml:trace>
  <inkml:trace contextRef="#ctx0" brushRef="#br0" timeOffset="158176.2037">22424 2952,'25'25,"-25"24,0 50,0 50,0-74,0 49,0 0,0-50,0-49,0 49,0-24,0-25</inkml:trace>
  <inkml:trace contextRef="#ctx0" brushRef="#br0" timeOffset="162536.6661">10319 4490,'75'0,"-51"0,51 0,-1 0,1 0,-51 0,26 0,24 0,-24 0,0 0,-26 0,26 0,24 0,1 0,-1 0,-24-25,-1 0,26 25,-50 0,24 0,-24 0,0 0,49 0,1 0,-50 0,24 0,26 0,-51 0,1 0,25 0,24 0,-49 0,0 0,49 0,-49 0,25 0,-26 0,1 0,25 0,-25 0,-1 0,1 0,50 0,-26 0,-24 0,50 0,-51 0,51 0,-50 0,24 0</inkml:trace>
  <inkml:trace contextRef="#ctx0" brushRef="#br0" timeOffset="170024.3815">15975 3051,'0'25,"24"24,1-49,-25 50,25-25,-25 0,0-1,0 1,0 25,0-25,0-1,0 26,0-25,0 0,0-1,99 1,-24-25,-1 0,50-25,25 1,0-26,74-49,-49 24,49-24,-25 50,1-1,-100 0,-25 26,-49-26</inkml:trace>
  <inkml:trace contextRef="#ctx0" brushRef="#br0" timeOffset="184863.8852">16471 4713,'0'-25,"0"-25,0 26,24-1,1 25,-25-25,25 25,0-50,0 50,24 0,1-24,0 24,-26 0,-24 24,0 1,0 0,0 25,-49-26,49 26,-50-25,0 24,26-24,-1-25,0 0,0 0,0 0,1 25,-1 0,25 0,25-25,49-25,0 25,-49 0,0 0,0 0,25 25,-50 0,0 24,0-24,-25 0,0 0,-50-1,51-24,-51 50,26-25,-26-25,50 0,-49 0,49 0,0 0</inkml:trace>
  <inkml:trace contextRef="#ctx0" brushRef="#br0" timeOffset="185639.8534">18281 4266,'0'75,"-24"-1,-1-24,0 49,0-49,0-26,1 26,24-25,-25 0,0-25,25 24,50 1,-26-25,1 0,50 0,49 0,-100 0,51-49,74-1,-125 50,76-25,-76 25</inkml:trace>
  <inkml:trace contextRef="#ctx0" brushRef="#br0" timeOffset="185991.9103">18728 4514,'0'0,"-25"50,0 49,25-24,0-1,0 1,0-1,0 75,0-124,0 99,0-100,-25 26,25-25</inkml:trace>
  <inkml:trace contextRef="#ctx0" brushRef="#br0" timeOffset="186568.0231">20464 4514,'0'75,"0"-1,0 1,0-1,0 1,0-1,0 0,0 1,0-50,0-1,0 26,25-50</inkml:trace>
  <inkml:trace contextRef="#ctx0" brushRef="#br0" timeOffset="187535.9676">22300 4762,'25'0,"-1"-24,-24-26,25 50,0-50,0 26,24 24,-24-25,0 25,25 0,-26 0,26 0,0 0,-1 0,-24 0,0 0,24 0,-49 25,0-1,0 1,0 0,0 0,0 24,-24 51,-26-51,-24-24,24 0,0 25,26-26,-1 1,-25 25,25-25,1-1,48-24,51 0,-1-24,-49-1,99-25,-25 1,25 49,-49 0,-50 0</inkml:trace>
  <inkml:trace contextRef="#ctx0" brushRef="#br0" timeOffset="190145.3339">9897 5432,'0'25,"0"0,25 0,0-1,0 1,24 25,-24-25,50-25,-51 0,26 0,-25 0,0 0,24 0,-24 0,0 0,0 0,0 0,24 0,-24 0,0 0,24 0,-24 0,0 0,0 0,0 0,24 0,26 0,-1 0,-49 0,0 0,-1 24,51-24,-50 0,-1 0,51 0,-26 0,26 0,-50 0,49 0,1 0,-51 0,1 0,25 0,-1 25,-24-25,0 0,0 0,24 0,1 0,0 0,-1 0,1 0,-25 0,-1 0,51 0,-26 0,-24 0,99 0,-99 0,49 0,1 0,-26 0,26 0,-1 0,-49 0,0 0,25 0,-26 0,1 0,50 0,-51 0,26 0,-25 0,0 0,24 0,-24 0,0-25,24-24,-24 49,0-25</inkml:trace>
  <inkml:trace contextRef="#ctx0" brushRef="#br0" timeOffset="201385.1977">16099 4614,'-25'24,"25"1,0 25,0-1,25-49,-25 50,0-25,0 0,0 0,24-25,-24 24,25-24,-25 25,50-25,74 0,25-74,49 24,1-49,24-75,-74 75,74 0,-74-50,0 50,-25 24,-124 51,24 24,1 0,-25 24,0 1</inkml:trace>
  <inkml:trace contextRef="#ctx0" brushRef="#br0" timeOffset="218072.4377">16644 5879,'-25'99,"-49"25,-50 50,50-75,-26 25,76-50,-26 1,50-26,-25-49,50 0,0 0,99-25,-99 25,74-24,-25 24,-24-50,-1 50,-24 0,-25-25,25 25,25 0,-25 0,-1 0</inkml:trace>
  <inkml:trace contextRef="#ctx0" brushRef="#br0" timeOffset="218416.5393">16694 6350,'0'0,"-50"74,50 1,0 49,0-99,0 49,0 25,0-49,0 0,0-26</inkml:trace>
  <inkml:trace contextRef="#ctx0" brushRef="#br0" timeOffset="219176.0249">18678 6028,'0'74,"0"50,0 25,0-25,0 25,0-25,-25 25,25-75,-49 0,49-49,0 25</inkml:trace>
  <inkml:trace contextRef="#ctx0" brushRef="#br0" timeOffset="220000.5451">20787 6251,'0'0,"74"0,1-50,24 50,74 0,-49 0,25 0,-74 0,-51 0,26 0,-50 25,0 0,0 24,0 1,0 0,-25 49,-99 25,50-75,-25 75,-25-49,-50 24,100-74,-51 99,51-124,0 25,24-25,25 0,0 25,50-1,124-98,0 74,25-50,-26 50,1-49,-74 49,49-50,-50 50,0 0,50 0,-99 0</inkml:trace>
  <inkml:trace contextRef="#ctx0" brushRef="#br0" timeOffset="220711.5787">23391 6127,'50'0,"99"0,-125 0,51 25,-50-1,-1 1,1 0,-25 0,0 24,25-49,0 50,-50 24,0-24,-74-25,74 24,0-49,75 0,74 0,-50 50,-24-25,-50 0,25 24,0-24,-25 0,0 0,0-1,-50 51,-24-75,-50 25,49-25,-49 0,-25 0,100 0,-26 0,1 0,49 0</inkml:trace>
  <inkml:trace contextRef="#ctx0" brushRef="#br0" timeOffset="228759.9069">15652 5854,'25'50,"-25"24,25-24,49 74,-74-50,0-49,25 99,0-75,0 26,24 24,-49-49,25-50,49 0,1 0,74-50,-1-49,1 0,0-1,25-73,49 49,-49 0,-26 24,76-73,-150 123,25-24,-74 74,0 0,-25 25,0-1,0 26,-25-25</inkml:trace>
  <inkml:trace contextRef="#ctx0" brushRef="#br0" timeOffset="234152.6116">9128 6201,'50'25,"-25"0,24 24,-24 1,75-25,-100 24,24-24,1 0,0-25,25 0,24 0,75 0,-75 0,75-50,25-24,-75 49,25-49,50-1,-100 75,-74-24,25 24</inkml:trace>
  <inkml:trace contextRef="#ctx0" brushRef="#br0" timeOffset="270065.3701">13048 1538,'0'25,"0"99,0 0,0 0,0 25,0-25,0 24,0-24,0-49,-25-26,25-24,0-74</inkml:trace>
  <inkml:trace contextRef="#ctx0" brushRef="#br0" timeOffset="270968.3415">12849 1811,'0'-50,"0"25,25 1,0-26,24 25,-49 0,50 0,-25 25,0 0,-1 0,26 0,-25 0,0 0,-1 0,51 0,-26 0,1 0,-50 125,25-101,-25 1,0 25,25-1,-1-49,-24 25,0 25,-49-1,24-24,-49-25,24 50,-24-50,-1 25,-24 24,74-49,-49 0,49 50,0-50,50 0,49 0,-24 25,24-25,1 49,-50-24,74 25,-25 24,-24-24,24-26,-49 26,0-25,0 0,0-25,24 24,-24 1</inkml:trace>
  <inkml:trace contextRef="#ctx0" brushRef="#br0" timeOffset="271273.5406">13643 2381,'0'-49,"25"-1,24 0,-24 26,-25-1,0 0,0 0,0-49,0 24</inkml:trace>
  <inkml:trace contextRef="#ctx0" brushRef="#br0" timeOffset="272089.0859">13444 2084,'0'0,"0"74,0 0,0-49,0 50,0-26,50 1,-25-25,0-25,24 49,-24-49,0 0,25 0,-26 0,51 0,-26-49,1-1,0-49,49 24,-74-24,-25 74,0 1,49-26,-49 25,0 0,0 1,-25 24,1 0,-26 0,25 0,-24 0,49 24,0 26,-25 0,25-1,0-24,25 25,-1-50,1 0,0 0,49 0,-74-25,0-25,25 25,-25 125,0 24,-25 49,-24 51,-1-51,50-49,0-49,-49-26,148-49,-50-25,26-99,-26 50,-49 49,50-49,-25 24,-25 1,0 24,49 0</inkml:trace>
  <inkml:trace contextRef="#ctx0" brushRef="#br0" timeOffset="272368.3793">14486 1984,'50'-49</inkml:trace>
  <inkml:trace contextRef="#ctx0" brushRef="#br0" timeOffset="272752.3534">14536 1935,'0'49,"0"51,-25 24,25-50,0 50,0-99,-50 49,50-49</inkml:trace>
  <inkml:trace contextRef="#ctx0" brushRef="#br0" timeOffset="273096.4465">15007 1761,'50'0</inkml:trace>
  <inkml:trace contextRef="#ctx0" brushRef="#br0" timeOffset="273359.79">15057 2059</inkml:trace>
  <inkml:trace contextRef="#ctx0" brushRef="#br0" timeOffset="276673.4931">13122 3225,'-25'0,"25"24,0 51,0-1,0 50,-49 25,49-25,0 25,-25-75,25 75,0-124,-50 0,50 24,0-73</inkml:trace>
  <inkml:trace contextRef="#ctx0" brushRef="#br0" timeOffset="277472.3543">13072 3423,'0'0,"0"-25,50 0,-25 1,0-51,-1 75,1-25,25 25,49-49,-74 49,0 0,-1 0,1 0,-25 25,0-1,0 26,0-25,0 0,0-1,0 26,0-25,0 24,-49 1,-1-50,0 25,26 24,-26-49,25 0,-49 25,24 0,25-25,25 25,0 0,50 0,-25-25,24 24,26 26,-50-25,24 24,1-24,-25 25</inkml:trace>
  <inkml:trace contextRef="#ctx0" brushRef="#br0" timeOffset="278385.1492">13593 3870,'0'0,"25"0,0-25,0 25,0-25,-25 0,0 0,0 1,0-26,-25 50,-50 0,26 0,-1 50,50-1,0-24,0 0,0 0,0 24,0-24,25-25,49 0,-24-25,0-24,-1-26,-24 1,0-1,24 1,-24 24,-25 25,0 1,0-1,0 0,-49 50,24 24,0-24,25 25,0-25,25-25,24 0,1 0,-25 0,0-25,-25 99,-25 50,-74 25,49 74,0-99,1-24,49-26,0-49,74-25,-24-50,-25 25,24-49,-49 24,0-49,25 50</inkml:trace>
  <inkml:trace contextRef="#ctx0" brushRef="#br0" timeOffset="278976.5694">14362 3324,'25'0,"25"25,-50 24,0-24,0 0,0 0,0 49,0-24,0-1,-25-49,0 25,0-25,0 0,25 50,25-1,0-24,-25 0,0 25,0-26,25 26,0-25,-1-25,-24-75,25 75,0-24</inkml:trace>
  <inkml:trace contextRef="#ctx0" brushRef="#br0" timeOffset="279216.9548">14883 3398,'25'0,"0"0,0-25,-25 75</inkml:trace>
  <inkml:trace contextRef="#ctx0" brushRef="#br0" timeOffset="279440.3443">14958 3870,'0'0</inkml:trace>
  <inkml:trace contextRef="#ctx0" brushRef="#br0" timeOffset="285673.0431">13444 4688,'0'74,"0"-24,0 25,0-1,0 0,0-49,-24 0,24-50</inkml:trace>
  <inkml:trace contextRef="#ctx0" brushRef="#br0" timeOffset="286384.1431">13420 4638,'0'-24,"0"-1,24 0,1 25,0 0,0 0,0 0,24 0,-24 0,0 0,0 0,0 0,-25 25,0 0,0-1,0 26,0 0,-50-50,50 24,-25 1,-24-25,24 0,0 0,-25 0,50 25,0 0,0 25,25-50,-25 24,25-24,25 25</inkml:trace>
  <inkml:trace contextRef="#ctx0" brushRef="#br0" timeOffset="287433.014">13643 4961,'25'0,"0"0,24 0,26 0,-26 0,-24-25,0 0,0 1,-1-1,-24 0,0 0,-24 0,-26 25,0 0,26 25,24 0,-25 0,0 24,0-24,25 0,0 0,0 24,25-24,-25 0,50-25,-26 0,51 0,-50 0,49 0,-49 0,24 0,-24 0,25 0,-25-50,49-49,-49 99,0-49,-25 24,0 0,0 0,0 0,-25 25,0 0,-25 25,26 0,24 0,0 0,0-1,49 26,1-50,-25 0,49 0,-24 0,-26 0,-24 50,0 123,-24-98,-1-26,0 1,124-50,-74-50,25 25,-25-24</inkml:trace>
  <inkml:trace contextRef="#ctx0" brushRef="#br0" timeOffset="288041.3732">14784 4390,'0'0,"25"0,24 0,-24 0,0 0,0 0,0 0,-1 25,-24 0,0 0,0 0,0 24,0 1,-49-25,24-25,50 0,24 49,1 50,-50-74,0 50,0-50,0 24,-25 1,0-50,-24 49,24-49,0 0,-49 0,74-24,0-1,0 0,0 0,0-24</inkml:trace>
  <inkml:trace contextRef="#ctx0" brushRef="#br0" timeOffset="288312.6461">15478 4514,'25'0</inkml:trace>
  <inkml:trace contextRef="#ctx0" brushRef="#br0" timeOffset="288545.0269">15478 4787</inkml:trace>
  <inkml:trace contextRef="#ctx0" brushRef="#br0" timeOffset="292184.7917">13593 6127,'0'49,"0"-24,-49 50,49 73,-25-98,-25 0,50-1,0-24,0 0,0-75,25 1,-25-1</inkml:trace>
  <inkml:trace contextRef="#ctx0" brushRef="#br0" timeOffset="292888.4508">13519 6052,'50'0,"-26"-24,26 24,-25 0,49 0,-49 0,49 0,-24 0,-25 0,0 0,-1 0,-48 74,-26-49,-24 24,-1-49,-24 0,25 25,-1-25,50 50,0-50,1 0,24 25,0 49,24-74,26 25,-50 0,25-25,0 24,0 1,-1 0,-24 0</inkml:trace>
  <inkml:trace contextRef="#ctx0" brushRef="#br0" timeOffset="293832.4966">13792 6424,'74'0,"-24"0,-25 0,-1 0,1-24,25-1,-50 0,25 0,-100-49,1 74,49 0,-49 0,24 25,50-1,-50 26,50-25,0 0,25 24,0 1,49-50,-49 0,50 0,-1 0,-49 0,0 0,24 0,-24 0,0 0,49-25,-49-25,-25 26,0-1,25-25,-50 75,-25 0,50 24,-24-24,48 0,51-25,-50-25,24 25,-24-25,0 25,-25 50,-25 24,-25 1,50-1,-24-74,24 25,74-25,0 0,1-25,-25-24,-26-1,-24 25</inkml:trace>
  <inkml:trace contextRef="#ctx0" brushRef="#br0" timeOffset="294513.1436">14685 5904,'25'24,"-25"26,0 0,-25 24,0-24,0-1,25-24,0 0,0 0,0-1,50-24,-25 0,24 0,-24 0,0 0,0 0,-1-49,26 24,-50 0,0 0,-25 25,25-24,-25 24,-24 0,24 0,-25 24,50 26,0 24,0 1,0-1,0-49,0 0,0 0,25-1,0-24,49 0,1-24,-50-26,-1 0,1 1</inkml:trace>
  <inkml:trace contextRef="#ctx0" brushRef="#br0" timeOffset="294769.4582">15206 6028,'49'-25,"-24"25,0 0,0-25,24 25,-24 0</inkml:trace>
  <inkml:trace contextRef="#ctx0" brushRef="#br0" timeOffset="295016.8043">15330 6424,'24'0,"1"0,0 0,25 0,-50-24,24 24</inkml:trace>
  <inkml:trace contextRef="#ctx0" brushRef="#br0" timeOffset="429457.3425">13693 7218,'0'25,"0"0,0 49,0-24,0 24,-25 50,25-49,-50 49,1 24,24-48,-25-51,50 26,-25-50,0-25,1 0</inkml:trace>
  <inkml:trace contextRef="#ctx0" brushRef="#br0" timeOffset="430400.1352">13618 7441,'50'-24,"-50"-51,49 50,-24-24,0 24,0-25,24 1,-24 49,0 49,0-24,-25 0,0 25,0-26,-50 1,25 25,1-25,-1-1,-25-24,50 25,-49 0,24 25,0-50,25 24,0 51,0-26,25-24,0 25,-1-1,1-24,0 0,-25 25,25-50,0 24</inkml:trace>
  <inkml:trace contextRef="#ctx0" brushRef="#br0" timeOffset="431400.8993">13990 7913,'0'-25,"25"25,0 0,0-25,-25-25,0 26,0-1,0 0,-25 0,-25 50,1 49,24-24,-25 24,50 1,0-50,0 24,0-24,0 0,0 0,0 0,25-25,49 0,1 0,-50 0,49 0,-49 0,49-25,-49-25,0 25,74-24,-99 24,25 0,0-25,-25-24,49 49,-49 0,-49 25,-1 0,25 0,0 0,-74 0,50 25,49 25,-25-25,25-1,0 1,25-25,49 0,-24-49,-50 24,24 0,1 25,0 50,-25 24,0 1,-74 49,49-100,-25 76,25-76,25 1,0 0,50-25,24 0,1 0,-26-25,-24-24,25-26,-50 50,74-24</inkml:trace>
  <inkml:trace contextRef="#ctx0" brushRef="#br0" timeOffset="431872.6342">14809 7640,'0'49,"25"-24,-25 0,24 0,1 0,0-1,-25 1,25 0,-25 0,0 0,0-1,0 1,0 0,-25-25,0 0,-24 0,24 0,0 0,0 0</inkml:trace>
  <inkml:trace contextRef="#ctx0" brushRef="#br0" timeOffset="432144.9079">14858 7590,'25'0,"25"0,-25 0,24-25,-24 1,0-1,0 25</inkml:trace>
  <inkml:trace contextRef="#ctx0" brushRef="#br0" timeOffset="432448.0974">15478 7541,'50'-50</inkml:trace>
  <inkml:trace contextRef="#ctx0" brushRef="#br0" timeOffset="432672.0135">15478 7665,'0'24,"25"-24</inkml:trace>
  <inkml:trace contextRef="#ctx0" brushRef="#br0" timeOffset="433143.6991">16719 7392,'0'74,"-25"50,25-25,-25 1,25-51,0 1,0-25,0-1</inkml:trace>
  <inkml:trace contextRef="#ctx0" brushRef="#br0" timeOffset="434169.1094">18257 7590,'0'0,"24"0,1-25,-25 1,25 24,25 0,-26 0,1 0,0 0,25 0,-50 24,0 26,0 24,0 1,0-26,-50-49,50 75,-50-75,26 25,-26-1,50 1,25 0,0-25,24 0,26 0,-51 0,1 0,25 0,-25 0,-1 0,1 0,25 0</inkml:trace>
  <inkml:trace contextRef="#ctx0" brushRef="#br0" timeOffset="434960.0042">20142 7739,'74'0,"-49"0,0 25,-25 0,-25 74,0-74,0-1,1 1,98 0,-24 0,-1 0,-24 24,0-24,-25 0,0 25,0-26,0 1,-25 0,-25 0,1-25,-26 0,1 0,0-25,74 0,-25 25</inkml:trace>
  <inkml:trace contextRef="#ctx0" brushRef="#br0" timeOffset="435681.5877">22523 7441,'0'25,"0"25,-50-1,26 51,-51 24,50-75,-49 50,24-49,1 0,24-25,25-1,0 1,50-25,-26 0,51 0,-26 0,26 0,-50 0,-1 0,1 0,25-25,-50 1,25-51,-1 75</inkml:trace>
  <inkml:trace contextRef="#ctx0" brushRef="#br0" timeOffset="435928.4689">22597 7838,'0'99,"0"-49,-24-25,24 49,0 1,0-50,-25-1,25 1</inkml:trace>
  <inkml:trace contextRef="#ctx0" brushRef="#br0" timeOffset="450760.5994">17537 2853,'0'-25,"-25"25,1 0,-1 0,-25 0,1 0,24 25,0-1,0-24,0 0,1 25,-1 0,0-25,-99 50,99-50,-24 24,-1-24,-24 50,-1-50,26 25,-1-25,-25 0,51 0,-26 0,25 0,0 0,-24 49,24-49,0 0,-49 0,24 0,25 50,-24-25,49 0,-25-25,0 49,-24-24,24 0,25 24,0-24,0 0,0 25,0-26,0 1,0 0,0 25,25-50,-1 0,1 0,50 24,-75 1,24-25,26 0,-25 0,0 0,24 0,-24 0,49 0,-49 0,25 0,49 0,-24 0,-1 0,50 0,-74 25,-1 0,1-25,-25 0,-1 0,1 0,25 0,-25 0,49 0,-49 0,24 0,-24 0,50 0,-51 0,100 0,-49 0,49 0,-50 0,50 0,25 0,50 0,-1 0,-74 0,25 0,99 0,-149 0,75 0,-75 0,75 0,-100 0,0 0,1 0,-1 0,-49 0,50 0,-1 0,0 0,-49 0,25 0,24 0,-24 0,-25 0,24 0,26 0,-1 0,0 0,-24 0,49 0,-24 0,-1-50,-24 50,24 0,-49 0,0 0,0 0,24 0,26 0,-51 0,51 0,-50 0,-1 0,51 0,-26 0,-24 0,0 0,49 0,-24 0,0 0,49 0,-74 0,49 0,-49 0,25 0,74-49,-75 49,50 0,25 0,-24-25,24 25,-50-50,0 50,1 0,24-25,-74 25,0-49,24 24,1-25,-25 26,-25-1,25 0,24 0,-49-24,0 24,0 0,0 0,-25 0,1 25,-26-49,-24 49,49 0,-99-25,74 25,-99-50,50 1,25 49,-50 0,49 0,-24-25,-99 25,123 0,50-50,-99 50,-25 0,50-49,-25 49,50 0,-1 0,1 0,0 0,49 0,0 0,-99 0,50 0,-1 0,1 0,-75-25,74 25,1 0,0 0,-1-50,50 50,-49 0,0 0,24 0,0 25,-49 0,74-25,-49 0,-1 50,-73-50,98 24,25-24,-49 0,-1 50,1-50,-25 0,24 0,1 0,0 0,-50 0,24 0,1 25,25-25,-1 49,1-49,-75 0,25 0,-50 0,26 0,-1 0,25 0,-25 0,-50 0,51 0,-26 0,100 0,-1 0,1 0,49 0,-25 25,25-25,1 0,-26 0,25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2T10:16:50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5085 7640,'-24'0,"24"-25,99-49,124 74,-25-25,-24 0,-50 25,50-50,-50 50,-25-24,0-1,-24 25,-26 0,-24-25,0 25</inkml:trace>
  <inkml:trace contextRef="#ctx0" brushRef="#br0" timeOffset="913.1774">7764 6251,'0'0,"-74"0,-1 0,51 0,-26 0,25 0,-24 25,49-1,-25-24,0 50,25-25,124-25,-25 25,-74 24,0-49,-25 50,0-25,0 49,0-49,0 0,-25-1,25 1,-50 0,1-25,-75 0,49 0,51 0,-1-25,25 0,0 1</inkml:trace>
  <inkml:trace contextRef="#ctx0" brushRef="#br0" timeOffset="2601.4918">7888 6474,'25'0,"0"0,24 0,-24 0,0 0,0 0,24 0,-49-25,-24 25,-1 0,0 0,-25 0,26 0,24 25,0 0,74-25,-49 0,-25-25,49 25,1-50,-50 26,0-1,25 25,-25-25,0 0,25 0,-25 1,-25 24,0 0,0 0,0 0,25 24,-24 1,-1-25,25 25,-25-25,25 25,0 0,0-1,0 26,0-25,0 0,0-1,0 51,25-75,0 0,-1 0,26 0,-25 0,0 0,24 0,-24-50</inkml:trace>
  <inkml:trace contextRef="#ctx0" brushRef="#br0" timeOffset="3159.9978">8508 6201,'0'25,"0"0,0 0,-24 24,24-24,0 0,0 0,0-1,49-24,-24 0,0 0,24 0,-49-24,50-1,-50-25</inkml:trace>
  <inkml:trace contextRef="#ctx0" brushRef="#br0" timeOffset="3762.0898">8707 6152,'-25'49,"25"-24,0 25,0-26,0 1,0 0,25-25,0 0,-1 0,26 0,-25-25,0 25,-25-25,0-24,-25-1,0 50,25-25,-50 25,26 0,-1 0,0 0,0 0,50 0,0 0</inkml:trace>
  <inkml:trace contextRef="#ctx0" brushRef="#br0" timeOffset="4568.9766">8980 6127,'24'0,"26"49,-25-49,-25 75,0-1,0-24,25-25,-25 24,0 1,24-100,-24 25,0-24,0 24,50 0,-50-49,25 74,-25-50,25 25,-1 25,1 0,0 0,0 0,-25 25,0 0,0 25,25-1,-25-24,0 25,25-1,-25-24,49-25,1 0,-25 0,24-50,1 50</inkml:trace>
  <inkml:trace contextRef="#ctx0" brushRef="#br0" timeOffset="5360.8463">9823 6077,'-25'0,"0"0,1 0,-26 0,25 0,0 25,1-25,24 25,-25-25,25 25,0 24,0-24,0 0,49-25,-24 0,50 0,-75-99,24 49,-24-24,25-1,-25 50,0-49,25 49,0 50,-25 49,0-24,0 24,0-49,0 50,0-51,0 1,25-25,-1 25,1-25,0 0</inkml:trace>
  <inkml:trace contextRef="#ctx0" brushRef="#br0" timeOffset="6553.0927">9873 6747,'24'99,"1"-99,-25 50,0-1,25-49,-25 75,0-50,0 24,25-24,24-75,-49-24,25 24,-25 1,50-1,-50 25,0 0,0 1,99 24,-99 24,0 26,25 0,-25-1,0-24,0 0,0-99,49 49,-24-25</inkml:trace>
  <inkml:trace contextRef="#ctx0" brushRef="#br0" timeOffset="7273.1531">10468 6573,'-50'0,"26"25,-1-25,25 50,0-26,0 26,-25-25,25 0,0-1,0 1,0 25,25-50,0 0,-1 0,26 0,0-25,-26-25,-24 26,50-1,-50 0,0 50,0 24,0-24,0 0,0 0,0 49,25-74,-25 25,49-25,-24 0,0 0,49 0,-74-49</inkml:trace>
  <inkml:trace contextRef="#ctx0" brushRef="#br0" timeOffset="8496.9087">10865 6548,'0'25,"0"0,0 74,0-24,0-51,0 1,25 25,-25 0,0-26,0-73,49 24,-49 0,0-25,0 26,0-1,0 0,25 25,0-25,0 25,24 75,-49-51,0 1,0 0,0 25,0-25,0-1,0 1,50-25,-50-74,0 49,25-74,-1 49,1 0,-25 26,50 73,-50 1,0-1,0 1,0-25,99 0,-74-25,25 0</inkml:trace>
  <inkml:trace contextRef="#ctx0" brushRef="#br0" timeOffset="9289.7978">11485 6846,'0'-25,"0"-24,0 24,0 0,0 0,25 25,-25-25,0 50,0 0,0 0,-25 0,0 24,25-24,0 0,0 25,25-50,0 0,24 0,-24 0,0 0,25 0,-1 0,-49-50,50 50,-25 0,-1-25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2T10:19:46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2902 15875,'25'0,"0"-50,-25 26,25-1,0-50,0 26,-1-75,1 74,0 1,-25-1,0 25,0 0,0 0,25 100,-25-50,0 24,0-24,49 0,1 0,49 24,-49-49,74 0,-75 0,-24 0,0 0,25 0,-75 50,25-25,-25-25,25 25,0-1,25-24,0 25,24-25,1 0,-1 0,-24-74,-25 49,25 0,0 0,0 1,-25-1,0 0,0-49,0 24,-25 50,0 25,25 0,0-1,0 26,0-25,25 0,0-25,24 0,-24-25,25 25,-50-50,49 25,-49 1,0-51,25 1</inkml:trace>
  <inkml:trace contextRef="#ctx0" brushRef="#br0" timeOffset="279.9477">4118 15056,'0'75,"0"-50,0 49,0-49,0 24,0-24,0 0,0 25,0-25,25 24,24-24,-24-25,0 0</inkml:trace>
  <inkml:trace contextRef="#ctx0" brushRef="#br0" timeOffset="937.1608">4688 15354,'-24'0,"-1"0,0 0,-49 0,49 25,25 0,0 0,0 24,0-24,0 0,0 0,25-25,-1 0,26 0,-50-25,0 0,50-25,-26 26,26 48,-50 51,25-75,-25 25,25-25,-1 24,1 26,0-50,0 0,0 0</inkml:trace>
  <inkml:trace contextRef="#ctx0" brushRef="#br0" timeOffset="1272.7926">5036 15354,'0'-25,"49"50,1 25,-50-25,74-1,-74 26,0-25,0 49,25-49,0-25,0 0,24-25</inkml:trace>
  <inkml:trace contextRef="#ctx0" brushRef="#br0" timeOffset="1552.144">5333 15503,'0'25,"0"24,0 1,0-25,0 24,-24-49,24 25</inkml:trace>
  <inkml:trace contextRef="#ctx0" brushRef="#br0" timeOffset="2025.0962">5606 15329,'25'0,"-25"25,0 0,0 25,0 24,-25-24,25 24,0-24,0-26,-25 1</inkml:trace>
  <inkml:trace contextRef="#ctx0" brushRef="#br0" timeOffset="2920.1819">6127 15801</inkml:trace>
  <inkml:trace contextRef="#ctx0" brushRef="#br0" timeOffset="3688.2311">6698 15304,'24'0,"-24"75,0-1,0-24,25-50,-25 50,50-50,-25 0,-1 0,76 0,-76-50,1 50,-25-50,25 50,0 0,-25 25,49-25,-49 25,25-25,25 0,-25-74,-25-1,0 1,0 24,49 0,-49 26</inkml:trace>
  <inkml:trace contextRef="#ctx0" brushRef="#br0" timeOffset="4368.9172">7293 15329,'25'25,"0"0,-1-25,1 0,0 0,0 0,-25-25,25-25,-25 75,0 0,0 25,0-25,0-1,24 1,1-25,25 0,-25 0,-1 0</inkml:trace>
  <inkml:trace contextRef="#ctx0" brushRef="#br0" timeOffset="4920.5259">8037 15230,'-25'0,"0"0,25 50,0-26,25-24,0 25,0 0,-25 0,0 25,-25-26,25 1,-25-25,25 25,-49-25,24 0,0 0,0 0</inkml:trace>
  <inkml:trace contextRef="#ctx0" brushRef="#br0" timeOffset="5360.3491">8260 15032,'0'49,"0"1,0 24,0-49,0 49,0 1,0-50,0 0,0-1,50-24</inkml:trace>
  <inkml:trace contextRef="#ctx0" brushRef="#br0" timeOffset="5776.2369">8335 15304,'0'-24,"0"-26,25 50,-1 0,1 0</inkml:trace>
  <inkml:trace contextRef="#ctx0" brushRef="#br0" timeOffset="6160.2115">8732 15230,'24'0,"1"0,25 0,-25 0</inkml:trace>
  <inkml:trace contextRef="#ctx0" brushRef="#br0" timeOffset="6593.6122">9104 15230,'0'25,"0"0,0 24,0-24,24 0,51-25,-1 0</inkml:trace>
  <inkml:trace contextRef="#ctx0" brushRef="#br0" timeOffset="7088.35">9625 15205,'-50'0,"25"25,25 0,0 0,0-1,0 26,25-25,0 0,0-25,-1 0,26 0,-25 0,24-25,-49-25,0 25,0 1</inkml:trace>
  <inkml:trace contextRef="#ctx0" brushRef="#br0" timeOffset="7761.5571">10294 15106,'0'-25,"-25"25,1 0,-1 50,0-25,0-1,25 51,0-50,0-1,50-24,-25 0,24 0,-49-24,25-26,25 25,-50 0,25 50</inkml:trace>
  <inkml:trace contextRef="#ctx0" brushRef="#br0" timeOffset="8232.7802">10617 14982,'25'0,"-25"25,0 0,24 24,1-49,0 25,-25 0,0 0,0-1,-25-24,-24 0</inkml:trace>
  <inkml:trace contextRef="#ctx0" brushRef="#br0" timeOffset="8736.4468">10989 14808,'0'-24,"-50"24,50 24,-25 51,25-1,0 1,0-51,0 51,0-26,0-24,0 0,0 25</inkml:trace>
  <inkml:trace contextRef="#ctx0" brushRef="#br0" timeOffset="9120.9512">11063 15081,'25'-25,"0"25,0 0,24 0,-24 0</inkml:trace>
  <inkml:trace contextRef="#ctx0" brushRef="#br0" timeOffset="9560.7705">11262 15255</inkml:trace>
  <inkml:trace contextRef="#ctx0" brushRef="#br0" timeOffset="10265.3923">11683 15255,'25'0,"0"0,25-25,-26-25,26 26,-50-1,50 0,-50 75,0-26,0 1,0 25,0-25,0-1,49 1,-24 0,0-25,24 0,1-25,-50 0</inkml:trace>
  <inkml:trace contextRef="#ctx0" brushRef="#br0" timeOffset="10929.0638">12155 15131,'0'49,"0"1,0 24,0-49,0 0,24 0,1-100,0 51,0-1,0-25,-25 25,24 1,1-26,0 50,25 0,-26 25,1 24,-25 1,0-25,0 0,0-1,0 26,25-50,25 0</inkml:trace>
  <inkml:trace contextRef="#ctx0" brushRef="#br0" timeOffset="11329.9331">12676 14908,'0'24,"0"1,0 50,0-1,-25-24,25-1,0 1,0-25,0 24,25-49,-1 0,26 0,0 0</inkml:trace>
  <inkml:trace contextRef="#ctx0" brushRef="#br0" timeOffset="11680.0036">12750 15205,'-25'-25,"50"25,0-49,24 49</inkml:trace>
  <inkml:trace contextRef="#ctx0" brushRef="#br0" timeOffset="12195.619">12899 15180,'25'25,"-1"-25,1 0,0-25,-50 25,-24 25,49 0,-50 49,50-24,0-25,0 0,0 0,0-1,25-24,0 0,-1 0,26 0,0 0,-50-49</inkml:trace>
  <inkml:trace contextRef="#ctx0" brushRef="#br0" timeOffset="12624.8064">13172 15205,'24'0,"26"0,-25 0,0 0,-1 50,-24-25,0-1,0 26,0-25,0-75,25 25,25-74,-50 25,49 24,1-24</inkml:trace>
  <inkml:trace contextRef="#ctx0" brushRef="#br0" timeOffset="13057.7061">13593 14932,'25'0,"-25"50,0 24,0 50,0-49,0 123,0-74,0 25,0-99,0 24,0-24,0-25,0-1,25-48,0-26,-25 25,0 0</inkml:trace>
  <inkml:trace contextRef="#ctx0" brushRef="#br0" timeOffset="13560.3742">13668 15056,'0'-49,"25"49,-1 0,51 0,-50 0,-25 25,0-1,0 1,0 25,0-25,0-1,0 1,0 50,-50-51,25 1,0-25,-24 0,24 0,0 0,0 0</inkml:trace>
  <inkml:trace contextRef="#ctx0" brushRef="#br0" timeOffset="14057.3105">13841 15056,'0'0,"50"0,0 0,-26 0,1 0,25 0,-25 0,-25 25,0 0,0 0,0 24,0-73,0-1,49 0,-24-49,0 49</inkml:trace>
  <inkml:trace contextRef="#ctx0" brushRef="#br0" timeOffset="14353.0683">14189 14982,'0'74,"0"-49,0 0,0 25,0-26,24 1,1-25</inkml:trace>
  <inkml:trace contextRef="#ctx0" brushRef="#br0" timeOffset="14609.3545">14288 14759,'0'-25,"25"25</inkml:trace>
  <inkml:trace contextRef="#ctx0" brushRef="#br0" timeOffset="15193.3405">14511 14858,'-50'74,"50"-24,-24-50,24 25,0 24,0-24,24 0,-24 0,0 24,0-24,0 0,0 0,0 24,-24-24,-1-25,0 0</inkml:trace>
  <inkml:trace contextRef="#ctx0" brushRef="#br0" timeOffset="15800.3067">14660 15230,'50'-25,"-26"0,1 25,0 0,-25-24,0-1,-25 25,0 0,1 25,24-1,0 1,0 25,49-25,-24-25,25 0,-26 0</inkml:trace>
  <inkml:trace contextRef="#ctx0" brushRef="#br0" timeOffset="16057.702">15057 15156,'25'0,"-1"-25</inkml:trace>
  <inkml:trace contextRef="#ctx0" brushRef="#br0" timeOffset="16473.1416">15379 15032,'-25'0,"1"0,-26 49,50 1,0-25,0-1,0 1,0 25,25-50,0 0,24 0,1-25,-50-25</inkml:trace>
  <inkml:trace contextRef="#ctx0" brushRef="#br0" timeOffset="16951.8913">15602 14982,'-24'25,"24"0,0-1,0 26,49-50,-24 0,25-25,-50 0,0-24,-25 49</inkml:trace>
  <inkml:trace contextRef="#ctx0" brushRef="#br0" timeOffset="17944.7256">15826 14908,'25'-25,"24"25,-49 25,0 49,25-24,-25-26,0 1,0 0,0-50,50-24,-50 24,24 0,1 25,-25 25,0 24,25-24,-25 0,0 49,0-24,50-75,-50 0,24-24,-24 24,50 0,-50 0,25 25,0 0,-1 25,-24 0,0 25,0-26,0 1,0 0</inkml:trace>
  <inkml:trace contextRef="#ctx0" brushRef="#br0" timeOffset="24048.9727">17562 14684,'-25'0,"25"25,-49 0,49 25,-50-1,0 1,26 24,24-49,-25 0,25 24,-50-24,50 0,0 25,0-26,0 1,0 25,25-25,0-25,24 0,-24 0,0 0,0 0,24 0,-24 0,0 0,25 0,-26 0</inkml:trace>
  <inkml:trace contextRef="#ctx0" brushRef="#br0" timeOffset="24416.9944">17810 14908,'0'0,"0"24,0 100,0-49,0-1,0 1,0-1,0-49,0 0,0 24</inkml:trace>
  <inkml:trace contextRef="#ctx0" brushRef="#br0" timeOffset="24929.1894">17810 15106,'25'74,"0"-74,-25 50,49 0,-24-50,25 24,-50 1,49-25,-24 0,0 0,0 0,0 0,-25-25,0 1,0-1,0-25,0 25</inkml:trace>
  <inkml:trace contextRef="#ctx0" brushRef="#br0" timeOffset="25320.7178">18133 14610,'0'99,"0"0,0-24,0-1,0 1,0-1,0 75,0-124,0-1,0 1</inkml:trace>
  <inkml:trace contextRef="#ctx0" brushRef="#br0" timeOffset="30545.1188">19199 14808,'0'25,"0"0,25 0,-25 0,25-1,0-24,-1 0,26 0,0-49,-26 24,-24 0,50-24,-50 24,0 50,25-1,0 1,-1 25,1-50,50-25,-75 0,0-24,0 24,0 0,0 0,0-24,0 24</inkml:trace>
  <inkml:trace contextRef="#ctx0" brushRef="#br0" timeOffset="31216.3564">19720 14560,'0'25,"0"0,0 49,0-49,0 0,0 25,25-50,0 0,-1 0,26 0,-50-25,0 0,25-25,0 26,0 24,-1 0,1 24,0 26,0-50,-25 25,25-25,24 0,-24 0,25-50,-50-24,0 49,0 0,0-49</inkml:trace>
  <inkml:trace contextRef="#ctx0" brushRef="#br0" timeOffset="31833.7374">20291 14486,'0'74,"0"1,0-1,49-24,-24-1,-25-24,25 0,0-25,-1 0,51-25,-75 0,25-24,-25 24,0 0,0 0,49 25,-49 25,0 25,25-50,-25 25,25-25,0 0,24 0,-49-25,0-50,0 51,0-51,0 50</inkml:trace>
  <inkml:trace contextRef="#ctx0" brushRef="#br0" timeOffset="32289.2461">20861 14784,'25'0,"-25"-25,25 25,0 0,-1 0,1 0</inkml:trace>
  <inkml:trace contextRef="#ctx0" brushRef="#br0" timeOffset="32856.864">21382 14734,'25'0,"0"0,-1-25,1 0,25-49,-50 49,25 25,-25-49,-25 49,0 0,-25 49,50-24,0 0,0 0,0-1,0 26,75 0,-50-50,-1 0,51 0,-50 0,24 0,-24 0</inkml:trace>
  <inkml:trace contextRef="#ctx0" brushRef="#br0" timeOffset="33440.3048">21878 14461,'0'25,"25"49,-25-49,0 25,-50 24,50-148,0 24,0-24,0 49,50 0,-50 0,25 25,24 50,-24-25,-25 0,25-1,-25 26,0-25,0 0,0-1,0 1,25 0,0-25,-1 0,26 0</inkml:trace>
  <inkml:trace contextRef="#ctx0" brushRef="#br0" timeOffset="33801.3389">22300 14337,'0'0,"0"25,-25 49,25-49,0 50,0-1,0-24,0-26,0 1,0 25,25-50,-25 25,25-25,-1 0,1 0,0 0,25 0,-26 0,1-25</inkml:trace>
  <inkml:trace contextRef="#ctx0" brushRef="#br0" timeOffset="34160.8419">22300 14684,'0'-24,"0"-26,0 25,25-24,-1 49,1 0,25 0,-25 0</inkml:trace>
  <inkml:trace contextRef="#ctx0" brushRef="#br0" timeOffset="34641.5709">22622 14660,'25'0,"-25"-50,0 25,0 0,-50 1,50 48,0 1,0 0,0 25,75-75,-75 0</inkml:trace>
  <inkml:trace contextRef="#ctx0" brushRef="#br0" timeOffset="35016.6821">22746 14461,'25'0,"0"0,0 0,24 0,-24 25,0 0,0 0,-25-1,0 1,0 25,0-25,24-50,-24-25,50-24,-25 24</inkml:trace>
  <inkml:trace contextRef="#ctx0" brushRef="#br0" timeOffset="35385.7642">23292 14436,'0'75,"0"-50,0 99,0-50,0 0,0-24,0 74,0-99,0 24,25 1,-25 0,25-50,-25-25,0-50</inkml:trace>
  <inkml:trace contextRef="#ctx0" brushRef="#br0" timeOffset="35793.9544">23391 14486,'25'0,"-25"-25,25 0,0 25,-1 0,1 0,25 25,-50 25,0-25,0-1,0 1,0 25,0-25,0-1,0 1,-50-25,50-25</inkml:trace>
  <inkml:trace contextRef="#ctx0" brushRef="#br0" timeOffset="36200.8652">23714 14461,'49'0,"1"25,-50 0,25 24,-25-24,0 0,0 0,0-50,24-25,1-24,0 49,0-24,0-1</inkml:trace>
  <inkml:trace contextRef="#ctx0" brushRef="#br0" timeOffset="36489.0945">24135 14362,'0'25,"0"49,0-24,0 24,0-49,0 0,25 24,-25-24,25 0,25-50,-26-24</inkml:trace>
  <inkml:trace contextRef="#ctx0" brushRef="#br0" timeOffset="36752.4222">24259 14213</inkml:trace>
  <inkml:trace contextRef="#ctx0" brushRef="#br0" timeOffset="37296.647">24383 14337,'0'25,"-24"25,24-26,0 1,24 0,26 0,-50 0,25-1,24-24,-49 25,0 25,-24-50,-26 0,25 0,0 0,-24 0</inkml:trace>
  <inkml:trace contextRef="#ctx0" brushRef="#br0" timeOffset="37842.1899">24681 14511,'25'-25,"24"25,-49-50,0 26,0-1,0-25,-24 50,-26 50,50-25,0 24,0-24,0 25,0-26,0 1,0 0,0 25,25-50,0 0,-1 0,1 0</inkml:trace>
  <inkml:trace contextRef="#ctx0" brushRef="#br0" timeOffset="38072.5724">24929 14536,'50'-25,"-50"0,24 25</inkml:trace>
  <inkml:trace contextRef="#ctx0" brushRef="#br0" timeOffset="38658.2538">22201 15230,'-50'0,"25"0,0 25,25 0,0-1,0 1,0 25,50 0,-25-50,49 0,1 0,-26 0,-24 0,25 0,-1-50</inkml:trace>
  <inkml:trace contextRef="#ctx0" brushRef="#br0" timeOffset="39072.009">22597 15131,'0'-25,"0"50,-24-25,24 49,0-24,0 0,0 25,24-50,1 0,25 0,-25 0,-1 0,1 0,-25-25,25 0,-25 0,0 0,0 1,0-1</inkml:trace>
  <inkml:trace contextRef="#ctx0" brushRef="#br0" timeOffset="39936.668">22870 15106,'0'50,"0"-1,0 26,0-51,0 1,0 0,0 25,0-75,0 0,0-49,0 49,0 0,0-25,25 1,-25 24,25 25,0 0,-1 0,1 25,-25 0,0 24,50-123,-50 24,25 50,0-49,-1 49,1 0,0 0,25 0,-50 49,49 1,-49 24,0 1,0-51,0 1,0 25</inkml:trace>
  <inkml:trace contextRef="#ctx0" brushRef="#br0" timeOffset="42847.9093">7938 16694,'25'0,"-25"24,0 1,0 0,0 25,0-26</inkml:trace>
  <inkml:trace contextRef="#ctx0" brushRef="#br0" timeOffset="43224.902">8087 16694,'24'0,"-24"74,0-24,0-26,0 1,0 25,0-25,50-25</inkml:trace>
  <inkml:trace contextRef="#ctx0" brushRef="#br0" timeOffset="44193.3038">17661 16222,'-25'25,"1"25,-1-1,25-24,-50 25,50-25,0-1,0 1,0 0,50-25,-1 0,26 0,-25 0,-26 0,26 0,0 0,-26 0</inkml:trace>
  <inkml:trace contextRef="#ctx0" brushRef="#br0" timeOffset="44496.4909">18133 16197,'0'75,"0"-50,0 24,0 1,-25 0,25-26</inkml:trace>
  <inkml:trace contextRef="#ctx0" brushRef="#br0" timeOffset="44744.8275">18157 16247,'124'50,"-74"-1,0-49,-50 25,49 0,-24-25,0 50,24-26,1-48,-50-51</inkml:trace>
  <inkml:trace contextRef="#ctx0" brushRef="#br0" timeOffset="45008.6392">18629 15974,'0'50,"0"24,0 1,0-1,0-24,0-1,0 26,0-50</inkml:trace>
  <inkml:trace contextRef="#ctx0" brushRef="#br0" timeOffset="45576.1262">19323 16321,'50'0,"-1"-24,-24-1,0 25,-25-25,50-25,-50 26,-25 24,25 49,0-24,0 0,0 0,0 49,25-74,24 0,26 0,-51 0,51 0,-50 0,49 0,-24 0</inkml:trace>
  <inkml:trace contextRef="#ctx0" brushRef="#br0" timeOffset="46145.6043">19993 16148,'0'25,"0"49,0-49,0 24,0-24,0 0,50-50,-50-24,24 24,-24-50,50 26,-50 24,25-25,49 50,-24 25,-50 0,0 25,25-1,-1-24,-24 25,0-26,0 1,25-25,25 0</inkml:trace>
  <inkml:trace contextRef="#ctx0" brushRef="#br0" timeOffset="46481.7188">20489 15949,'0'25,"0"0,0 49,25-49,-25 25,25-1,-1-49,1 0,25 0,-25 0,24 0,1-24,-50-26</inkml:trace>
  <inkml:trace contextRef="#ctx0" brushRef="#br0" timeOffset="46817.2965">20663 16098,'24'0,"1"0,0 0</inkml:trace>
  <inkml:trace contextRef="#ctx0" brushRef="#br0" timeOffset="47273.066">20836 16098,'25'0,"0"0,49 0,-24 0,-25 0,-25 50,0-25,0-1,0 26,0 24,25-74,24 0,-24 0</inkml:trace>
  <inkml:trace contextRef="#ctx0" brushRef="#br0" timeOffset="47671.9989">21233 16197,'25'0,"25"0,-1 25,-49 0,0 25,0-26,25-73,0-1,0 25,-25-24,49 49</inkml:trace>
  <inkml:trace contextRef="#ctx0" brushRef="#br0" timeOffset="48049.0025">21556 16148,'74'49,"-74"-24,0 50,0-1,0 1,0-1,0-49,0 24,0-73,0-1</inkml:trace>
  <inkml:trace contextRef="#ctx0" brushRef="#br0" timeOffset="48495.8518">21605 16073,'0'50,"0"-25,0 0,0-1,0 26,-25 0,1-50,-1 0</inkml:trace>
  <inkml:trace contextRef="#ctx0" brushRef="#br0" timeOffset="49304.6602">21704 16148,'0'-25,"25"0,0 0,0 25,49 25,-49-25,0 0,-25 25,25-25,-25 50,-25-1,-25-49,25 25,1-25,-51 0,26 0</inkml:trace>
  <inkml:trace contextRef="#ctx0" brushRef="#br0" timeOffset="49808.8838">21828 16222,'25'0,"0"0,0 0,0 0,-25-25,24-24,1-1,25 25,-25-24,24 49</inkml:trace>
  <inkml:trace contextRef="#ctx0" brushRef="#br0" timeOffset="50256.6868">22176 16024,'25'49,"-25"-24,0 0,24 0</inkml:trace>
  <inkml:trace contextRef="#ctx0" brushRef="#br0" timeOffset="50568.8601">22201 15875,'0'-50</inkml:trace>
  <inkml:trace contextRef="#ctx0" brushRef="#br0" timeOffset="51184.5652">22473 15900,'50'49,"24"1,-24-50,-25 50,0-50,-25 74,0-49,0 0,0 24,-75 1,50-50,-24 0,24-25,25-25,0-24</inkml:trace>
  <inkml:trace contextRef="#ctx0" brushRef="#br0" timeOffset="51816.8736">22895 15974,'25'0,"0"0,-25-49,0 24,0 0,0 0,-25 25,0 0,-25 25,50 25,0-26,0 1,0 25,0-25,0-1,0 1,0 0,0 25,50-50,0 0,-26 0,1-25</inkml:trace>
  <inkml:trace contextRef="#ctx0" brushRef="#br0" timeOffset="52041.2732">23094 16073,'0'0,"24"-24,26 24,-25-50,0 50</inkml:trace>
  <inkml:trace contextRef="#ctx0" brushRef="#br0" timeOffset="52425.2468">23590 15801,'0'0,"-25"0,-25 24,50 1,0 25,0-25,0-1,0 26,0-25,0 0,0-1,50-24,-25 0,49 0,-49 0,24 0,-24 0</inkml:trace>
  <inkml:trace contextRef="#ctx0" brushRef="#br0" timeOffset="52961.1605">23862 16073,'0'25,"-24"0,24 0,24 0,1-25,0 0,0 0,49 0,-49-25,0-25,-25 25,0 1,0-26,-50 50,25 0,50 25,25-25,0 0</inkml:trace>
  <inkml:trace contextRef="#ctx0" brushRef="#br0" timeOffset="53799.9783">24309 15974,'0'50,"0"-1,0-24,0 0,0 0,50-50,-50-25,0 26,0-26,24 25,1-24,-25 98,50-24,-50 0,0 24,0-24,25-124,-25 74,0 0,49-24,-24 49,0 25,-25-1,0 1,0 0,0 25</inkml:trace>
  <inkml:trace contextRef="#ctx0" brushRef="#br0" timeOffset="55843.5212">3175 18083,'25'0,"0"0,49 0,-49 0,50-25,-75-50,24 26,1 49,-25-50,50 1,-75 49,25 49,25-49,0 0,-1 0,51 0,-1 0,-49 0,25 0,-26 0,26 0,-50-25,-25 25,-24 25,24 25,25-25,0-1,0 1,0 0,0 25,49-50,26 0,-50 0,24 0,1-25,-50 0,25-49,-25 49,0-25,0 25,0 1,-75 24,50 49,25 26,-24-51,-26 1,25 99,25-99,0 25,50-26,-50 1,49-25,-24 25,0-25,0 0,0 0,49 0,-74-50</inkml:trace>
  <inkml:trace contextRef="#ctx0" brushRef="#br0" timeOffset="56209.5432">4267 17562,'-75'25,"75"24,0 100,0-50,0-24,0 49,0-50,0 0,0-49,0 25,25-50,0 0,74 0,-49-25,-50 0</inkml:trace>
  <inkml:trace contextRef="#ctx0" brushRef="#br0" timeOffset="56800.5387">4688 17983,'-24'0,"-1"0,0 25,25 0,0 0,0 0,0 24,0-24,0-50,50-49,-50 49,0 0,24 0,1 25,25 25,-50 50,25-51,24 26,-24-50</inkml:trace>
  <inkml:trace contextRef="#ctx0" brushRef="#br0" timeOffset="57121.0138">4912 17934,'24'0,"51"0,-25 49,-26 1,1-25,0 0,25-1,-26-24,1 0,0 0,0 0,-25-24,0-1</inkml:trace>
  <inkml:trace contextRef="#ctx0" brushRef="#br0" timeOffset="57409.5986">5309 17909,'0'25,"0"74,-25-49,0 49,0-50,25-24,-25 50,25-51,-49 1,49 25,25-50,-1 0,51 0</inkml:trace>
  <inkml:trace contextRef="#ctx0" brushRef="#br0" timeOffset="57776.3136">5656 17686,'0'49,"0"26,0-1,0 1,0-1,0 0,0 1,0-1,0-24,0-25</inkml:trace>
  <inkml:trace contextRef="#ctx0" brushRef="#br0" timeOffset="58008.6933">5829 18231,'25'0,"0"-24,25-1</inkml:trace>
  <inkml:trace contextRef="#ctx0" brushRef="#br0" timeOffset="58833.5563">6623 17909,'-49'25,"49"49,0-24,0-25,0-1,0 1,24-25,1 0,50-25,-51-74,-24 74,25-24,0 24,0 25,49 74,-49 26,25-76,24 26,0 0,-24-50,0 0,-25 0,24 0,1 0,-25-50,-25 25,49-49,-49 49,0-74,0 49,0-24</inkml:trace>
  <inkml:trace contextRef="#ctx0" brushRef="#br0" timeOffset="59497.3582">7640 17959,'50'0,"-25"24,-1-24,1 25,0-25,-25-25,-25-24,0 49,-49 0,49 49,25 26,0-50,-25-1,25 26,0-25,0 0,0-1,0 26,0-25,25 0,0-25,49 0,-49 0,50 0,-1 0,-24 0,98-50,-123 25</inkml:trace>
  <inkml:trace contextRef="#ctx0" brushRef="#br0" timeOffset="59985.0412">8434 17859,'-25'0,"0"0,-49 50,74-25,0 0,0 24,0-24,74-25,-49 50,0-50,25 0,-50 49,0-24,0 0,-50-25,-24 0,49 0,-50 0,26-25,-1 0,25 25,25-25,-25 1,25-1</inkml:trace>
  <inkml:trace contextRef="#ctx0" brushRef="#br0" timeOffset="60408.9765">8732 17587,'0'49,"0"26,0-51,0 76,0-51,0 26,0-26,0 1,0-1,24-49,1 0,0 0,0 0,24-24,-49-1,0 0</inkml:trace>
  <inkml:trace contextRef="#ctx0" brushRef="#br0" timeOffset="60744.1779">8707 17785,'0'-25,"0"0,74 25,-24 0,-25 0,-1 0</inkml:trace>
  <inkml:trace contextRef="#ctx0" brushRef="#br0" timeOffset="61032.3971">9079 17859,'49'0,"26"0,-50 0,-1 0,26 25,-25-25,0 0</inkml:trace>
  <inkml:trace contextRef="#ctx0" brushRef="#br0" timeOffset="61481.1975">9972 17835,'-25'24,"-25"26,50-25,0 24,-24 1,24-25,0 24,24-49,1 0,0 0,49 0,-24 0,0-24,-1-51</inkml:trace>
  <inkml:trace contextRef="#ctx0" brushRef="#br0" timeOffset="61912.64">10294 17810,'-25'0,"-24"25,49 49,0-49,0 24,74-49,-49-24,-25-1,0 0,-25-49,-24 74,24 0,0-25,-25 25,26 0,-1 0</inkml:trace>
  <inkml:trace contextRef="#ctx0" brushRef="#br0" timeOffset="62897.5462">10741 17760,'-50'0,"25"50,-24-1,-1 1,50-25,-25 0,25 24,0-24,0 0,0 0,25-25,0 0,25 0,-1-50,-49 25,25-49,25 49,-50 0,24 50,-24 0,0 0,50-1,-25-24,0 0,24 0,1-24</inkml:trace>
  <inkml:trace contextRef="#ctx0" brushRef="#br0" timeOffset="63360.3103">11162 17636,'0'0,"-24"0,-26 0,0 25,50 25,0-26,50-24,49 25,0 0,-74 25,25-50,-25 0,0 0,-25 24,24-24,-24 25,0 0,0 0,-24-25,-26 0,25 0,0 0,-24 0,24 0,0 0</inkml:trace>
  <inkml:trace contextRef="#ctx0" brushRef="#br0" timeOffset="63832.1125">11559 17537,'0'25,"0"49,0-24,0-1,0 26,0-26,0-24,0 0,0 0,25-25,0 0,0 0</inkml:trace>
  <inkml:trace contextRef="#ctx0" brushRef="#br0" timeOffset="64232.0376">11510 17735,'74'0,"-49"0</inkml:trace>
  <inkml:trace contextRef="#ctx0" brushRef="#br0" timeOffset="64568.1725">11931 18058</inkml:trace>
  <inkml:trace contextRef="#ctx0" brushRef="#br0" timeOffset="67728.109">12427 17884,'0'-49,"0"24,0 0,25-25,-25 26,0-1,0 50,0-1,0 26,0-25,0 0,50-25,-25 0,0 0,-1 0,26 0</inkml:trace>
  <inkml:trace contextRef="#ctx0" brushRef="#br0" timeOffset="68504.2513">12700 17661,'0'25,"0"0,0 24,0-24,0-75,0 26,0-51,0 50,0-24,50-1,-25 50,0 0,-1 0,-24 25,0 0,0 24,0-24,0 0,0 0,0 24,0-24,0 0,25 0,0 0,0-25,0 0,-1 0</inkml:trace>
  <inkml:trace contextRef="#ctx0" brushRef="#br0" timeOffset="68889.2428">13122 17413,'0'25,"0"49,0 1,0-1,0 0,0 1,0-26,0 1,0-25,25 0,0-25,-1 0,1 0,25 0,24 0,-49-25,0 25,0-50,-25 25</inkml:trace>
  <inkml:trace contextRef="#ctx0" brushRef="#br0" timeOffset="69337.0208">13097 17711,'25'0,"0"0,0 0,-1 0,1 24,-25 1,0 0</inkml:trace>
  <inkml:trace contextRef="#ctx0" brushRef="#br0" timeOffset="69968.4264">13494 17735,'-25'0,"0"0,1 0,24 25,0 25,24-50,1 49,25-49,-25 0,0 0,-1 0,-24-24,75 24,-50 0,-25-25,24 0,26 0</inkml:trace>
  <inkml:trace contextRef="#ctx0" brushRef="#br0" timeOffset="70552.8627">13767 17611,'0'-24,"25"24,0 0,-1 0,1 0,25 0,-25 0,24 0,-24 49,0-24,0 25,-25-26,0 26,0-25,24-75,-24 25,0 1,100-51,-100 50,74 1,-49 24,24 0</inkml:trace>
  <inkml:trace contextRef="#ctx0" brushRef="#br0" timeOffset="70952.7934">14412 17636,'25'75,"-25"-1,0 0,0 1,0-50,0-1,0 1,0 25</inkml:trace>
  <inkml:trace contextRef="#ctx0" brushRef="#br0" timeOffset="71464.1124">14461 17587,'25'0,"0"-50,25 50,-1 0,-24 50,25-26,-25 1,-1 0,-24 0,25 0,-25-1,0 1,-49 0,24-25,0 0,-25 0</inkml:trace>
  <inkml:trace contextRef="#ctx0" brushRef="#br0" timeOffset="71985.6933">14784 17661,'25'-25,"0"25,-1 0,26 0,-50 25,25 25,0-26,-25 1,0 0,24-50,1-24,-25 24,25 0,0 0,0 25</inkml:trace>
  <inkml:trace contextRef="#ctx0" brushRef="#br0" timeOffset="72336.7514">15230 17562,'25'0,"0"0,0 0,-25 49,0-24,25 0,-25 0,0 0,0-1</inkml:trace>
  <inkml:trace contextRef="#ctx0" brushRef="#br0" timeOffset="72632.9583">15280 17388,'0'-50,"0"26</inkml:trace>
  <inkml:trace contextRef="#ctx0" brushRef="#br0" timeOffset="84696.6566">15578 17462,'-50'0,"50"25,0 0,-25 0,0-25,25 25,0 0,25-1,25 1,-50 25,-25-25,25-1,-25-24,-24 0</inkml:trace>
  <inkml:trace contextRef="#ctx0" brushRef="#br0" timeOffset="85544.5419">15652 17661,'0'0,"25"0,-25-25,25 25,-25-49,0 24,0 0,0-25,0 75,0 0,0 0,0 24,0-24,0 50,0-51,0 1,25 50,-1-75</inkml:trace>
  <inkml:trace contextRef="#ctx0" brushRef="#br0" timeOffset="85776.92">15851 17810,'0'-50,"24"50,1-25,0 25</inkml:trace>
  <inkml:trace contextRef="#ctx0" brushRef="#br0" timeOffset="86208.7649">16173 17537,'-50'0,"26"25,24 0,0 24,0-24,0 0,49 49,-24-74,0 0,24 0,-24 0,0-25,49 1,-49-1</inkml:trace>
  <inkml:trace contextRef="#ctx0" brushRef="#br0" timeOffset="86704.0739">16570 17462,'-25'0,"-25"25,50 25,0-25,0 0,0-1,25 1,0-25,25 0,-50-25,0 1,0-26</inkml:trace>
  <inkml:trace contextRef="#ctx0" brushRef="#br0" timeOffset="87729.3893">16843 17363,'0'25,"0"49,25-49,-1-25,-24 25,0 50,0-26,0-74,25 1,-25-1,0-50,0 50,0 1,25-26,25 25,-26-24,1 49,0 24,-25 1,0 0,50 0,-50 0,0 24,0-24,0 0,0-50,24-25,-24 26,50-1,-50-25,25 25,0 25,-1 50,-24-25,0 0,0 24,0-24,0 0,25 0,0-25</inkml:trace>
  <inkml:trace contextRef="#ctx0" brushRef="#br0" timeOffset="88704.4864">18529 17264,'-24'0,"-1"50,25-1,0 1,25-50,-1 0,1 0,25 25,-1-1,-49 1,25 0,0 25,-25-25,0-1,0 1,0 0,0 0,-50-25,26 0,-1 25,0-25</inkml:trace>
  <inkml:trace contextRef="#ctx0" brushRef="#br0" timeOffset="89136.3357">18629 17413,'0'-25,"0"0,49-49,-24 74,25-25,-26 25,1-25</inkml:trace>
  <inkml:trace contextRef="#ctx0" brushRef="#br0" timeOffset="89513.3225">18976 17661,'25'0,"0"-25,-1 25,26-25</inkml:trace>
  <inkml:trace contextRef="#ctx0" brushRef="#br0" timeOffset="90248.91">19720 17190,'0'-25,"-25"25,0 0,1 74,24 1,0-26,0 50,0-74,0 50,0-50,0 24,24-49,1 0,0 0,25 0,-26 0,-24-25,0 1,-24 24,-26-25,25 0,0 25,1 0,-1 25,25 0,0-1,25-24,24 0</inkml:trace>
  <inkml:trace contextRef="#ctx0" brushRef="#br0" timeOffset="90584.0149">20092 17686</inkml:trace>
  <inkml:trace contextRef="#ctx0" brushRef="#br0" timeOffset="91336.3831">20291 17264,'24'-25,"26"0,-25 25,24 0,1-24,0-26,-50 124,0-49,0 50,0 24,0-50,-50 1,50 25,0-51</inkml:trace>
  <inkml:trace contextRef="#ctx0" brushRef="#br0" timeOffset="91632.1835">20787 17562,'24'0,"26"0</inkml:trace>
  <inkml:trace contextRef="#ctx0" brushRef="#br0" timeOffset="92632.5096">21779 17041,'-50'0,"25"25,25-1,0 1,0 25,25-50,0 0,0 0,0 0,-1 25,1-25,25 0,-50 24,49 1,-49 25,25-25,-25-1,0 1,0 50,0-26,0-24,0 0,0 0,-25-25,25-25,0-25,0 25,25 1,0-1,0 0,0 0,0 0,-25 1,49-51,-49 1,0 24,0 25,0 1,0-1,-25 25,1 0,-26 0</inkml:trace>
  <inkml:trace contextRef="#ctx0" brushRef="#br0" timeOffset="108992.5808">3771 14412,'24'0,"1"0,74 49,-99-24,25 25,25 49,24 0,-49-49,74 24,-49 0,-25-49,0 25,24-1,1 1,-25-25,-25 0,24-1</inkml:trace>
  <inkml:trace contextRef="#ctx0" brushRef="#br0" timeOffset="109745.5678">4192 15056,'25'0,"25"25,-25-25,-1 50,1-50,0 0,-25 25,50-25,-26 24,1-24,-25-24</inkml:trace>
  <inkml:trace contextRef="#ctx0" brushRef="#br0" timeOffset="110128.4494">4515 14858,'0'-25,"-25"25,0 50,0 24,25-49,-49 49,24 26,25-76,0 1,-50 25,50-25,-49 49,49-49</inkml:trace>
  <inkml:trace contextRef="#ctx0" brushRef="#br0" timeOffset="111592.6804">19794 15230,'0'25,"0"0,0 24,0-24,0 0,50 25,-50-26,0 1,0 0,99-75,-24 1,-50 24,24-50,-24 26,0 24,0 0,-1 25,1 0,0 0</inkml:trace>
  <inkml:trace contextRef="#ctx0" brushRef="#br0" timeOffset="112808.7003">19373 16619,'-25'0,"25"75,0-51,0 1,0 50,25-51,0 1,24-25,-24-49,25 24,-50 0,74-74,-24 74,-26 0,1-24,0 49,0 0,-25-25,25 25,-1 0,1-25,25 0</inkml:trace>
  <inkml:trace contextRef="#ctx0" brushRef="#br0" timeOffset="117120.1271">18554 18256,'0'-25,"0"1,50-51,24 1,50 24,-49 50,-1-25,75-24,-75 49,1 0,-1-50,1 25,-26 25,1-24,-50-1,124 25,-25-25,25 0,-49 25,-26 0,1 0,-25 0,-1 0,76-25,-76 25,51 0,24-24,0-1,-24 25,73-25,-73 25,-1 0,75-25,-99 0,24 25,1 0,-26-24,26 24,-1 0,-49 0,49 0,1 0,-51 0,1 0,74-50,-74 50,0 0</inkml:trace>
  <inkml:trace contextRef="#ctx0" brushRef="#br0" timeOffset="118656.0124">1489 18107,'24'0,"51"25,-50 0,-1 49,1-24,0-25,0 0,-25-1,49-24,-24 0,25 0,0-49,-50-1,49 25,1-24,-50-1,49-24,1 24,-25 1,49 24,-49 0,0 25,0 0</inkml:trace>
  <inkml:trace contextRef="#ctx0" brushRef="#br0" timeOffset="121128.7989">17289 15825,'25'0,"124"-24,24-26,100 0,-149 50,25 0,-149-24</inkml:trace>
  <inkml:trace contextRef="#ctx0" brushRef="#br0" timeOffset="121960.6736">17736 16991,'0'-25,"99"1,50 24,0 0,-1 0,26 0,-100 0,50 0,-99 0,50-50,-1 50</inkml:trace>
  <inkml:trace contextRef="#ctx0" brushRef="#br0" timeOffset="128569.074">17810 1736,'-25'50,"25"49,0 0,-49 50,49-25,-50 25,50-75,-50 1,26 49,-1-99,0 24,25 1,0-75,0 0,50 1,-26-26,-24 25,25 25,-25 50,0-25,25 24,0-49,25 25,-26-25,1 0,50 0,-26 0,1-25,-1-24,-24 49</inkml:trace>
  <inkml:trace contextRef="#ctx0" brushRef="#br0" timeOffset="129072.7645">18207 2232,'0'0,"0"50,0 0,0-1,-25 26,25-26,-49 26,24-26,0 1,25-25,0 0,0 24,25-49,0 0,-1 0,26 0,0-25,-26 1,-24-26,0 25</inkml:trace>
  <inkml:trace contextRef="#ctx0" brushRef="#br0" timeOffset="129393.4019">18133 2530,'24'-25,"1"25,0-25,0 25,0 0,49 0,-24 0,-26 0</inkml:trace>
  <inkml:trace contextRef="#ctx0" brushRef="#br0" timeOffset="129809.261">18802 2009,'0'25,"0"74,-49-24,49-26,0 26,-50-1,50 0,-25 26,25-26,0-49,50-25,-25 0,-1 0,26-25</inkml:trace>
  <inkml:trace contextRef="#ctx0" brushRef="#br0" timeOffset="130113.68">18629 2456,'24'0,"1"0,0-50,25 50,24-25,-49-24,25 49,-26 0,1 0</inkml:trace>
  <inkml:trace contextRef="#ctx0" brushRef="#br0" timeOffset="130440.2667">19125 2307,'0'25,"0"24,0 26,-25 24,25-50,-25 76,-24-51,49-24,0-26,0 1</inkml:trace>
  <inkml:trace contextRef="#ctx0" brushRef="#br0" timeOffset="130952.4053">19125 2257,'25'-25,"-1"25,1-24,0 24,49 0,-49 49,-25 1,0-25,50-1,-50 26,0-25,0 0,0-1,-25-24,-25 0,26 0,-1 0</inkml:trace>
  <inkml:trace contextRef="#ctx0" brushRef="#br0" timeOffset="131272.5496">19646 2282,'0'0,"24"-25,1 0</inkml:trace>
  <inkml:trace contextRef="#ctx0" brushRef="#br0" timeOffset="131584.7148">19695 2604,'25'-24,"25"-51</inkml:trace>
  <inkml:trace contextRef="#ctx0" brushRef="#br0" timeOffset="131960.5328">20216 1935,'0'49,"-25"51,1-26,24 50,-50 0,50-74,0 24,0 0,0-49,0 0</inkml:trace>
  <inkml:trace contextRef="#ctx0" brushRef="#br0" timeOffset="132352.4839">20514 2009,'25'0,"-25"50,-25 49,25-25,-25 1,25 49,0-99,-25 24,0-24,25 0</inkml:trace>
  <inkml:trace contextRef="#ctx0" brushRef="#br0" timeOffset="133009.6472">20687 2381,'50'0,"-25"0,0 0,-1 0,26 0,0-25,-50 1,0-26,-50 50,50 25,0 0,0-1,-25-24,25 25,0 25,0-25,0-1,0 26,25-50,25 0</inkml:trace>
  <inkml:trace contextRef="#ctx0" brushRef="#br0" timeOffset="133656.9557">21035 2257,'49'25,"-49"49,0-24,0 24,0-49,0 0,25-50,-25-24,50-1,-50 25,25-49,-1 49,1 25,0 0,0 25,-25 0,0 24,0-24,0 0,0 24,0-24,0 0,25 0,-1-25,26 0,-50-25</inkml:trace>
  <inkml:trace contextRef="#ctx0" brushRef="#br0" timeOffset="134047.9099">21605 1786,'0'50,"0"-26,0 51,0-26,-49 26,49-50,0 49,0 25,0-49,0-25,0 24,49-49,1 0,-25 0,24 0,-49-25,25-24,0 49</inkml:trace>
  <inkml:trace contextRef="#ctx0" brushRef="#br0" timeOffset="134425.9033">21456 2133,'0'-25,"0"1,0-1,25 25,0 0,0 0,24 0,-24 0</inkml:trace>
  <inkml:trace contextRef="#ctx0" brushRef="#br0" timeOffset="134969.6001">21655 2108,'25'50,"-1"-50,26 0,24 0,1 0,-50-25,-25 0,0 1,-50 48,50 26,0 0,-25-50,25 49,50-24,-25 0,49-25,-49-25,0 0,0 0,-1 1</inkml:trace>
  <inkml:trace contextRef="#ctx0" brushRef="#br0" timeOffset="135400.9499">22176 2034,'25'0,"24"0,-49 25,25 49,0-24,-25-25,0-1,25-24,-1 25,26-50,-50-24,0-1,74 1,-49-26,25 50,-1-24,-24 49,0 0</inkml:trace>
  <inkml:trace contextRef="#ctx0" brushRef="#br0" timeOffset="135777.9428">22821 1960,'0'0,"0"74,0 0,0 1,-50 24,25 0,25-49,0 24,0 1,0-26,-49-24,49 0,49-50,-49-49</inkml:trace>
  <inkml:trace contextRef="#ctx0" brushRef="#br0" timeOffset="136233.0137">22845 2084,'50'-50,"-25"50,0 0,-1 0,-24 25,0 0,0 49,-49-74,-1 25,1-25,24 0,0 0,0 0</inkml:trace>
  <inkml:trace contextRef="#ctx0" brushRef="#br0" timeOffset="136712.9161">23094 1935,'24'0,"1"0,0 0,0 0,0 25,-25 24,0-24,0 0,0 0,0-50,0 0,24-49,1 74</inkml:trace>
  <inkml:trace contextRef="#ctx0" brushRef="#br0" timeOffset="137041.0393">23391 1935,'25'25,"-25"-1,0 26,0-25,0 0,0 24,0 1,0-1,0-24,25 0,0-25,-1 0,26-25</inkml:trace>
  <inkml:trace contextRef="#ctx0" brushRef="#br0" timeOffset="137328.2717">23540 1836</inkml:trace>
  <inkml:trace contextRef="#ctx0" brushRef="#br0" timeOffset="137952.1402">23738 1786,'-49'50,"-1"-26,50 1,0 25,-25-1,25 1,0-25,0 0,0 24,0-24,-49 0</inkml:trace>
  <inkml:trace contextRef="#ctx0" brushRef="#br0" timeOffset="138545.3859">23763 2034,'50'0,"-25"0,-1 0,26-25,0 0,-50 1,0-26,-25 50,0 0,-25 0,50 25,-24 24,-1-24,0 0,25 49,0-49,0 0,0 0,25-25,0 0,-1 0,26 0,-25 0</inkml:trace>
  <inkml:trace contextRef="#ctx0" brushRef="#br0" timeOffset="138785.7436">24111 2084,'24'0,"-24"-25</inkml:trace>
  <inkml:trace contextRef="#ctx0" brushRef="#br0" timeOffset="139241.5233">24755 1761,'0'25,"0"49,-24-74,24 25,0 25,0-25,0-1,24-24,1 0,0 0,25 0,-1 0</inkml:trace>
  <inkml:trace contextRef="#ctx0" brushRef="#br0" timeOffset="139713.1563">24979 1836,'0'24,"0"1,0 25,24-50,1 0,0 0,-25-25</inkml:trace>
  <inkml:trace contextRef="#ctx0" brushRef="#br0" timeOffset="140488.1423">25227 1836,'25'24,"-25"1,0 25,0-1,0-24,0 0,0-50,0 50,0 0,0 24,0-73,24 24,-24 49,0-24</inkml:trace>
  <inkml:trace contextRef="#ctx0" brushRef="#br0" timeOffset="147976.6001">19794 16718,'50'0,"-25"0,0 0,49 0,-24 0,-25 0,49 0,0 0,1 0,-1 0,-49 0,99 0,-99 0,49-24,-24 24,24 0,-49 0,49 0,-49 0,99 0,-74 0,24 0,-49 0,0 0,25 0,-26 0,51 0,-50 0,-1 0,51 0,-1 0,-24 0,74 0,-25 0,0 0,-24 0,-1 0,1 0,-1 0,0 0,1 0,-1 0,1 0,-1 0,50 0,-50 0,1 0,-1 0,1 0,49 0,-50 0,50 0,-49 0,-1 0,25-25,-49 0,-1 25,26 0,-50-25,-1 25,51 0,-1 0,1 0,-51-25,-24 1,75-1,-50 25,24 0,-24 0,50 0,-51 0,1 0,50-25,-26 25</inkml:trace>
  <inkml:trace contextRef="#ctx0" brushRef="#br0" timeOffset="157048.2321">17587 16545,'0'-25,"-50"0,-24 25,-1 0,-49 0,75-25,-50-24,-25-1,49 25,1-24,-75-51,-25 26,125 49,-51 0,51-49,24 74,-25-50,50 26,-74-26,24 50,1-25,49-24,0-1,-25 50,25-25,-25-24,0-1,25 25,0 0,-24-24,-26-1,25 25,25 1,-25 24,1 0,24 49,-25 1,25 24,0 1,-50 24,50-50,0-24,0 0,0 0</inkml:trace>
  <inkml:trace contextRef="#ctx0" brushRef="#br0" timeOffset="157911.8859">15851 15553,'24'-25,"1"25,0 0,0 0,49-25,-24 25,-25 0,-1 0,51 0,-1-50,-49 50,0-24,74-1,-74 25</inkml:trace>
  <inkml:trace contextRef="#ctx0" brushRef="#br0" timeOffset="160064.3678">15950 16024,'-25'49,"25"100,0-25,0 0,0 75,0-50,0 49,0-74,0 25,0-75,0 1</inkml:trace>
  <inkml:trace contextRef="#ctx0" brushRef="#br0" timeOffset="160480.7095">15727 17214,'24'75,"26"-50,0 24,-1 26,1-75,-25 24,49 26,-24-50,-26 0</inkml:trace>
  <inkml:trace contextRef="#ctx0" brushRef="#br0" timeOffset="160888.1959">16396 17016,'-49'0,"-26"74,26-49,-51 50,76-26,-26-24,-49 74,74-74,-25-25,26 50,-1-50</inkml:trace>
  <inkml:trace contextRef="#ctx0" brushRef="#br0" timeOffset="161680.18">17537 17487,'-25'0,"100"25,-1-25,1 0,49 50,0-50,25 0,49 49,-49-49,49 50,-24 0,0-50,-100 49,-49-49</inkml:trace>
  <inkml:trace contextRef="#ctx0" brushRef="#br0" timeOffset="162696.8059">18108 17264,'25'25,"-1"24,1 1,25 0,-25-26,24 26,-49-25,0 49,0-49,0 25,-99 24,49-49,1 49,-26-74,51 0,24 25</inkml:trace>
  <inkml:trace contextRef="#ctx0" brushRef="#br0" timeOffset="230737.2758">993 13891,'0'0,"-25"0,-50 0,1 24,49 1,-49 50,-1-1,75-49,-49 74,49-74,0 0,0 24,0-24,0 0,0 0,0 0,49-25,26 0,-26 0,-24 0,0 0,0 0,49 0,-74-25,0 0</inkml:trace>
  <inkml:trace contextRef="#ctx0" brushRef="#br0" timeOffset="231433.4739">1265 13866,'0'25,"-24"-25,-1 74,-25 0,25 50,1-124,24 25,0 25,0-25,0-1,0 1,24-25,26 0,-25 0,0 0,-1 0,26 0,0-49,-26 24,26-50,-50 1,0 24,25 1,-25 74,0 49,0-24,0-26,0 51,0-1,49-24,-24-25,0-25,25 0,74-25,-100-74,1-1,50-24,-75 75</inkml:trace>
  <inkml:trace contextRef="#ctx0" brushRef="#br0" timeOffset="232017.6549">1886 13593,'24'99,"1"-24,0-1,-25 0,0 1,0-50,0 24,0-24,0-50,0-49,25-25,0-1,24 51,-49-50,0 74,25-25,-25 25,25 1,0-1,24 74,-49 1,0 24,0 1,25-1,-25-49,0 0,0 24,0-24,0 0,50 25,-1-50,-24 0,25-25,-1 0</inkml:trace>
  <inkml:trace contextRef="#ctx0" brushRef="#br0" timeOffset="232505.3503">2481 13593,'-75'50,"75"24,0-49,0 0,0 49,0-49,0 24,0-24,50 0,-25-25,24-50,1-24,-50 49,0 0,0-24,0 24,0 0,0 0,-25 25,0 0,-24 0,24 0,0 0,0 0,25 25,25 0,25-25</inkml:trace>
  <inkml:trace contextRef="#ctx0" brushRef="#br0" timeOffset="233072.8593">2729 13419,'0'25,"0"50,49-26,-49 26,0-1,0 0,0-49,0 0,0 0,25-124,-25 49,0-24,50 24,-50-24,25 49,-1-25,1 50,0 0,25 0,-1 25,-49 0,0 0,0-1,0 26,0 24,0-49,0 25,50-50,0 0,-26-25</inkml:trace>
  <inkml:trace contextRef="#ctx0" brushRef="#br0" timeOffset="233336.1518">3225 13444,'0'50,"0"-25,0-1,0 26,0-25,25-25,24 0</inkml:trace>
  <inkml:trace contextRef="#ctx0" brushRef="#br0" timeOffset="233576.4836">3324 13171</inkml:trace>
  <inkml:trace contextRef="#ctx0" brushRef="#br0" timeOffset="234496.0918">3423 13122,'-24'24,"-26"26,25-50,25 25,-49 0</inkml:trace>
  <inkml:trace contextRef="#ctx0" brushRef="#br0" timeOffset="234953.3056">3597 13271,'-25'0,"-24"74,49-49,0 24,0 26,0-50,0-1,0 26,0 0,74-50,-49 0,0 0,74-25,-50 0,1 25,0-74</inkml:trace>
  <inkml:trace contextRef="#ctx0" brushRef="#br0" timeOffset="235737.3066">4093 13171,'0'0,"-25"0,1 25,-1 0,25 0,0 24,0-24,0 0,49-25,-24 0,0 0,25 0,-26 0,1 0,0 0,25 0,-26 0,1-25,50-24,-75 24,0-50,24 26,-24-26,0 50,0 1,0-1,0 0,-24 25,-26 25,50 74,-25-49,25 24,0-49,0 0,0 24,0-24,0 0,0 0,0 0,25-25,0 0,49-25,-24 0</inkml:trace>
  <inkml:trace contextRef="#ctx0" brushRef="#br0" timeOffset="236681.7687">2258 14412,'0'49,"24"1,26-25,-25 74,-25-50,49 1,-49-25,0 0,0-1,0 26,0-100,0 1,50-75,-25 49,-25 1,49 0,-24 24,50-49,-26 49,1 50,-25 0,-1 0,-24 25,25 24,0 1,-25 25,0-51,25 26,24-25,-24-25,0 0,0 0,25 0</inkml:trace>
  <inkml:trace contextRef="#ctx0" brushRef="#br0" timeOffset="237424.7814">3151 14163,'49'25,"-49"0,0 0,25 74,-25-74,0 0,0 0,25-1,0-48,-25-1,0-25,0 25,0-24,24 24,1 25,0 0,0 0,0 0,24 0,-49 25,0-1,50 26,-50-25,0 0,25-50,-25-25,24-24,1 49,25 25,-25 0,-1 0,1 0,0 25,-25 0,0-1,0 26,0-25</inkml:trace>
  <inkml:trace contextRef="#ctx0" brushRef="#br0" timeOffset="239185.6481">21109 13097,'0'0,"-74"0,-1 0,-74 74,50 1,-25 123,99-123,25-1,-49 0,49-24,0-25,0 0,25-1,49-24,-24 0,98-49,-48-26,-26-24,-24-50,-1 75,-49 49,25-24,25-51,-50 125,0 50,0-51,0 26,0-25,0 49,25-74,-1 0,26 0,0 0,-50-25,49-49,1 0,-50-75</inkml:trace>
  <inkml:trace contextRef="#ctx0" brushRef="#br0" timeOffset="239489.5701">21407 12278,'0'50,"0"24,-25 50,25-49,0-1,0 50,0-74,0 49,0-25,0 1,0-26,0 26,25-75,0 25,49-25,-49 0,74 0,-25-50,-24 0,24-74</inkml:trace>
  <inkml:trace contextRef="#ctx0" brushRef="#br0" timeOffset="239761.8405">21977 12799,'0'25,"0"49,0 1,0-50,0 49,0-24,0-26,25-24,25-99,-50-25</inkml:trace>
  <inkml:trace contextRef="#ctx0" brushRef="#br0" timeOffset="239992.2241">22002 12378</inkml:trace>
  <inkml:trace contextRef="#ctx0" brushRef="#br0" timeOffset="240737.6017">22424 12576,'-25'50,"0"24,25 0,-25 26,1-26,24 0,0 1,0-50,24-25,1 0,0 0,49 0,-49-100,-25 51,50-26,-1 1,-49 49,0 100,0-51,0 1,0 0,25 0,50-25,-51 0,26 0,49-25,-99-25</inkml:trace>
  <inkml:trace contextRef="#ctx0" brushRef="#br0" timeOffset="241240.7698">23094 12402,'-50'0,"0"25,25 50,-24-26,49-24,0 0,0 49,25-74,-1 0,-24 25,25-25,25 0,-25 25,-25 24,0-24,0 0,-25 0,0-25,-49 0,49 0,-50 0,26 0</inkml:trace>
  <inkml:trace contextRef="#ctx0" brushRef="#br0" timeOffset="282568.9506">11559 9897,'25'0,"0"0,0 0,0 0,-1 50,-24-1,0-24,0 0,0 49,0-49,0 25,0 24,0-49,0 49,0-49,0 25,-24-25,24-1,0 26,-25-50,0 0,25-25,0-49,25 49,0-25,-1 1,1-1,50 1,-51-1,26 50,-25-74,0 49,-1 25,1 0,0 25,-25 24,25-24,-25 0,0 24,0-24,0 0,0 25,49-125,-24 26,25-1,-25 25,-1 50,-24 0,0 0,0-1,25-24,-25 25,0 25,25-1,25-24,-26-25,1 0,0 0,49 0,-49 0</inkml:trace>
  <inkml:trace contextRef="#ctx0" brushRef="#br0" timeOffset="283193.2803">12651 10195,'-25'0,"0"0,-49 25,74-1,0 26,0-25,0 0,0-1,0 26,49-50,-24 0,0 0,25 0,-50-25,49-49,-49 49,25 0,0 0,0 25,-1 0,1 0,0 0,0 0,24 0,1-74</inkml:trace>
  <inkml:trace contextRef="#ctx0" brushRef="#br0" timeOffset="283489.4903">12998 10046,'0'50,"0"24,0-49,0 0,0-1,0 26,50-50,-1 0,1-50</inkml:trace>
  <inkml:trace contextRef="#ctx0" brushRef="#br0" timeOffset="283777.7182">12998 9798,'0'-25,"25"0,0 0,-1 25,26 0</inkml:trace>
  <inkml:trace contextRef="#ctx0" brushRef="#br0" timeOffset="284216.1835">13345 9624,'-25'0,"25"99,-49 1,49-26,0 0,0 26,0-51,0-24,0 0,0 0,0 0,0-1</inkml:trace>
  <inkml:trace contextRef="#ctx0" brushRef="#br0" timeOffset="284465.5176">13469 10170,'25'-25,"0"0,0 25</inkml:trace>
  <inkml:trace contextRef="#ctx0" brushRef="#br0" timeOffset="285121.4927">13841 9872,'-74'0,"49"0,0 25,1 25,24-26,0 26,0-25,0 0,0 0,0-1,24-24,26 0,-25-49,-25 24,0 0,0 0,0 100,0 24,0 75,0-75,0 0,0-25,0 1,0-50,0 24,0 1,-25-50,0 0,0 0,1-25,24-25,0-24,24 0,1 49,25-50,-1 1,1 24</inkml:trace>
  <inkml:trace contextRef="#ctx0" brushRef="#br0" timeOffset="285616.6741">14189 9996,'0'0,"-25"0,0 0,0 0,25 50,-25-50,25 25,0 0,0-1,25 1,0-25,0 0,0 0,-1-25,-24 1,-24-1</inkml:trace>
  <inkml:trace contextRef="#ctx0" brushRef="#br0" timeOffset="286088.4122">14288 9872,'-50'50,"50"-1,0 1,25-50,-25 25,25-25,24 25,-24-25,0 0,0-25,-25 0,0 0,0 0,0-24,0 24</inkml:trace>
  <inkml:trace contextRef="#ctx0" brushRef="#br0" timeOffset="286761.675">14710 9798,'-25'0,"-50"0,51 74,-1-49,25 0,0 24,0-24,0 0,0 25,25-50,-1 0,51 0,-50 0,-1 49,-24 26,0-1,0-24,-24 24,-1-49,0 0,0 0,0-25,1 0,-26 0,50-25,0-50,0 26,0 24,0-49,50 24,-26 0,26 26,24-1,-24 0,-25 0</inkml:trace>
  <inkml:trace contextRef="#ctx0" brushRef="#br0" timeOffset="287089.3245">14908 9699,'0'24,"0"51,0-1,0-24,0 24,-25-24,25 0,0-1,0-24,0 0,25-25,0 0</inkml:trace>
  <inkml:trace contextRef="#ctx0" brushRef="#br0" timeOffset="287505.1912">14982 10195,'0'0,"50"-25,-25 25,0 0,-1-25,-24 0,0 1,0-26,-49 50,49 25,0 0,-25-1,25 26,0-25,25 0,0-25,-1 0,26 0,-25 0</inkml:trace>
  <inkml:trace contextRef="#ctx0" brushRef="#br0" timeOffset="287721.6118">15354 10120,'25'-24,"0"-1,0 25,0 0</inkml:trace>
  <inkml:trace contextRef="#ctx0" brushRef="#br0" timeOffset="288113.3045">15900 9798,'-25'0,"1"0,-1 25,25 24,0 26,0-51,0 1,0 25,25-50,-1 0,1 0,25 0,-25 0,-1 0,51-25,-75 0</inkml:trace>
  <inkml:trace contextRef="#ctx0" brushRef="#br0" timeOffset="288496.3399">16099 9922,'-25'0,"0"0,0 0,25 25,0-1,0 1,0 0,0 0,25-25,0 0,0 0,-1-25,-24 0,0 0</inkml:trace>
  <inkml:trace contextRef="#ctx0" brushRef="#br0" timeOffset="289280.2294">16272 9872,'0'25,"0"0,0 0,0-1,0 1,25-50,25-24,-50 24,24 0,1 0,0 25,0 0,24 0,-49 25,50 25,-50-25,0-1,0 1,0 25,0-25,25-25,24-50,-24 0,0 50,0-24,25 24,-26 0,1 0,0 0,0 0,-25 49,0-24,0 0,0 0,0 49,0-24,0-25,0 24</inkml:trace>
  <inkml:trace contextRef="#ctx0" brushRef="#br0" timeOffset="290081.6776">18182 9401,'-25'0,"-24"25,-26 24,51 26,-26 24,50-49,0-1,-25 1,25-25,0 49,0 0,0-24,0-25,0 25,25-50,0 0,24 24,-24-24,0 0,49 0,-49 0,50 0,-1 0,0 0,-49-24,0-26</inkml:trace>
  <inkml:trace contextRef="#ctx0" brushRef="#br0" timeOffset="290383.8696">18579 9699,'0'24,"0"26,0-25,0 0</inkml:trace>
  <inkml:trace contextRef="#ctx0" brushRef="#br0" timeOffset="290673.0971">18579 9575,'0'74,"0"0,25-49,24 74,-24-49,25 0,-25-26,-1 26,1-50,0 0,25 50,-25-50,24 0,-24-25,-25-25,25 1,0 49,-25-25</inkml:trace>
  <inkml:trace contextRef="#ctx0" brushRef="#br0" timeOffset="291032.6456">19050 9475,'0'25,"0"25,-24 24,-1-24,25-1,0 1,0 0,0-26</inkml:trace>
  <inkml:trace contextRef="#ctx0" brushRef="#br0" timeOffset="291968.0399">18629 9798,'-25'0,"-25"0,25 25,1-25,24 49,-25-24,25 0,0 0</inkml:trace>
  <inkml:trace contextRef="#ctx0" brushRef="#br0" timeOffset="292961.4157">20415 9575,'0'-25,"-50"0,-24 25,49 0,0 25,-25 49,26-49,24 25,-25-1,25 1,25-1,24-49,1 50,24-50,-24 0,-1 0,-49-25,25-24,-25 123,0 0,0 1,0-1,0 1,0 49,0-99,0-1,-49 26,-1-50,25 0,-24 0,-26-25,75 0,0-24,0 24,0 0,0-24,0 24,0 0,75-49</inkml:trace>
  <inkml:trace contextRef="#ctx0" brushRef="#br0" timeOffset="293729.0464">20539 9823,'24'0,"26"49,-50-24,0 25,0-26,0 1,0-74,74 24,-74 0,25 25,0 0,0 0,-25 74,49-24,-49-25,0 0,0 0,50-25,-25-25,0 25,0 0,-25 25,24-25,-24 24</inkml:trace>
  <inkml:trace contextRef="#ctx0" brushRef="#br0" timeOffset="294313.4814">21258 9971,'-25'-24,"0"24,1 24,24 1,0 25,0-25,24-25,1 0,50-25,-51-50,1 26,0 24,-25 0,25 25,0 0,-1 25,-24 0,25-25,0 0,0 0</inkml:trace>
  <inkml:trace contextRef="#ctx0" brushRef="#br0" timeOffset="294592.7351">21630 9798,'0'25,"0"-1,0 1</inkml:trace>
  <inkml:trace contextRef="#ctx0" brushRef="#br0" timeOffset="294880.0547">21481 9575,'0'-25,"0"0,0 0</inkml:trace>
  <inkml:trace contextRef="#ctx0" brushRef="#br0" timeOffset="295424.6056">21704 9401,'50'74,"-50"1,0-1,25 1,-25-26,0-24,0 49,0-49,0 0,25 49</inkml:trace>
  <inkml:trace contextRef="#ctx0" brushRef="#br0" timeOffset="295665.9532">22027 9897,'0'-25,"25"25</inkml:trace>
  <inkml:trace contextRef="#ctx0" brushRef="#br0" timeOffset="296057.026">22796 9401,'-25'0,"0"50,-24 24,49-49,0 49,0-49,0 25,0-26,0 1,0 25,49-25,-24-25,0 0,49 0,1 0,-51 0,26-25</inkml:trace>
  <inkml:trace contextRef="#ctx0" brushRef="#br0" timeOffset="296512.0685">23193 9575,'-25'0,"0"0,0 0,25 24,0 26,0 0,-24-50,24 49,0-24,24-25,1 0,0 0,25 0,-1-25,-49 0,0 1,0-1,-25 0</inkml:trace>
  <inkml:trace contextRef="#ctx0" brushRef="#br0" timeOffset="297481.0596">23342 9500,'24'0,"-24"50,0-25,0-1,0 51,25-26,-25-24,25-25,-25-25,0 1,99-76,-74 76,-25-1,0 0,25 25,-25-25,49 25,1 0,0 0,-1 25,-49 0,0 24,0-24,25 0,0-75,0 50,-1-24,26 24,-25 0,0 0,-25 24,24 1,1 25,-25-1,25-24</inkml:trace>
  <inkml:trace contextRef="#ctx0" brushRef="#br0" timeOffset="308673.1274">12031 11336,'0'0,"24"0,1 0,25 25,-50-1,49 51,-49-26,0 26,0-50,0-1,0 26,0-25,25-100,0 26,0-1,0 50,24-25,-24 25,25 0,-50 25,0 25,0 24,49-49,-49 49,0-49,0 0,0 49,0-49,25 0,25-25,-1-74,1 24,-25-24,0 74,-1-50,-24 25,50 25,-50 50,50-1,-50 1,0-25,0 0,0-1,0 26,49-50,1 0,24 0</inkml:trace>
  <inkml:trace contextRef="#ctx0" brushRef="#br0" timeOffset="309304.4442">13172 11609,'-25'0,"0"0,-25 0,50 24,0 1,0 0,0 25,0-26,25 1,0-25,0 25,24-50,1-24,-50 24,50-25,-26 1,-24 24,0 50,0-1,0 1,25 25,-25-25,25-1,0-24,24 0,-24 0,0 0,25-24</inkml:trace>
  <inkml:trace contextRef="#ctx0" brushRef="#br0" timeOffset="309576.719">13593 11485,'0'24,"0"76,0-51,0 26,0-51,0 26,-24-25,24 0,0-1,0 1</inkml:trace>
  <inkml:trace contextRef="#ctx0" brushRef="#br0" timeOffset="309953.7346">13544 11088,'0'0,"25"0</inkml:trace>
  <inkml:trace contextRef="#ctx0" brushRef="#br0" timeOffset="310336.8416">13866 11013,'-25'75,"25"49,0 0,-24-50,24 1,0 49,0-75,0 26,0-51</inkml:trace>
  <inkml:trace contextRef="#ctx0" brushRef="#br0" timeOffset="310585.1876">13965 11559,'25'0,"-25"-25,25 25,0 0</inkml:trace>
  <inkml:trace contextRef="#ctx0" brushRef="#br0" timeOffset="311002.0648">14685 11187,'-75'74,"26"-49,-1 50,25-26,25 1,0-25,0-1,25 1,0-25,25 0,24-49,-24 24,-26 0,26-25,-50 26</inkml:trace>
  <inkml:trace contextRef="#ctx0" brushRef="#br0" timeOffset="311225.4673">14784 11361,'-25'223,"25"-149,-49 1,49-26,-25 1,0-1,0-49,0 25,-24-25,24 0,0 0,0 0,-49 0,49 0,0 0,25-49</inkml:trace>
  <inkml:trace contextRef="#ctx0" brushRef="#br0" timeOffset="311801.391">15156 11385,'-50'25,"50"0,0 25,-74 24,74-49,0 24,-25 1,25 0,0-1,25-49,0 0,0 0,-1 0,26 0,0 0,-50-74,24 24,-24 1,0-26,0 50,-24 1,-1 24</inkml:trace>
  <inkml:trace contextRef="#ctx0" brushRef="#br0" timeOffset="312280.1352">15379 11361,'0'0,"-25"0,25 24,0 1,0 25,0 24,0-49,0 0,25 0,25-50,-25 0,-25-25,49-24,-49 49,0-24,0 24,0 0,0 0,-25 25</inkml:trace>
  <inkml:trace contextRef="#ctx0" brushRef="#br0" timeOffset="312889.1408">15627 11237,'-25'0,"1"24,24 1,0 0,0 25,49-50,1 0,-25 0,0 0,49-25,-24 0,-26-25,-24 26,50 24,-25-25,-25 99,0 1,0 49,0-50,0 0,0 1,-50-50,1 49,24-49,-25-25,25 0,-49 0,49 0,-25 0,26-25,24-49,0 24,49-24,-49 49,75-50,-26 26,51-50</inkml:trace>
  <inkml:trace contextRef="#ctx0" brushRef="#br0" timeOffset="313216.0874">16198 10914,'0'50,"0"-1,0-24,0 0,0 0,0 24,0-24,25 0,-1-25,1 0</inkml:trace>
  <inkml:trace contextRef="#ctx0" brushRef="#br0" timeOffset="313679.8176">16421 11162,'25'0,"0"0,-1 0,-24-25,25 25,-25-25,-25 25,1 0,-26 0,50 75,-50-50,50 0,0-1,0 1,50 0,0-25,-26 0,100 0,-74 0</inkml:trace>
  <inkml:trace contextRef="#ctx0" brushRef="#br0" timeOffset="313913.1943">16818 11286,'25'0,"0"-25,-1 25,1 0,25 0,-25 0</inkml:trace>
  <inkml:trace contextRef="#ctx0" brushRef="#br0" timeOffset="314330.0664">17413 11088,'0'0,"-49"0,24 49,25-24,0 50,0-51,0 1,0 25,25-50,49 0,-49 0,0 0,49 0</inkml:trace>
  <inkml:trace contextRef="#ctx0" brushRef="#br0" timeOffset="314737.0646">17711 11038,'-50'0,"25"0,1 25,24 0,0 24,24-49,1-25,0 1,-25-26,0 25</inkml:trace>
  <inkml:trace contextRef="#ctx0" brushRef="#br0" timeOffset="315600.7723">17785 10988,'0'25,"0"50,0-26,0-24,50 50,-50-51,0 26,25-75,0-24,-25 24,0 0,49 0,-49-25,25 26,0-1,0 25,-1 49,-24-24,0 0,0 0,25-25,0-50,-25 1,25 24,24 0,-24 25,0 0,0 0,24 0,-24 0,0 0,0 0,49 25,-74 0,0 24,0-24,0 0,0 25</inkml:trace>
  <inkml:trace contextRef="#ctx0" brushRef="#br0" timeOffset="316263.8562">19298 10988,'0'25,"0"0,0 49,0-49,0 0,0 25</inkml:trace>
  <inkml:trace contextRef="#ctx0" brushRef="#br0" timeOffset="316991.9494">19298 11013,'0'25,"0"25,25-50,0 0,49 0,-49 0,25-50,-1 50,26-124,-50 124,-1 0,26-25,-25 25,0 0,-1 0,-24 50,0-25,25 49,-25 0,0-49,0 0,0 0,25 0</inkml:trace>
  <inkml:trace contextRef="#ctx0" brushRef="#br0" timeOffset="317448.738">20415 10740,'-100'50,"26"0,0 24,-26 25,51-49,-50 49,74-74,-25 74,25-99,25 25,0-50</inkml:trace>
  <inkml:trace contextRef="#ctx0" brushRef="#br0" timeOffset="318264.119">19943 10939,'50'49,"0"-24,-26 25,-24-25,25-1,25 26,-1-50,-24 0,-25 25,25-25</inkml:trace>
  <inkml:trace contextRef="#ctx0" brushRef="#br0" timeOffset="319353.031">21308 10815,'-25'0,"0"0,-25 0,26 0,-1 0,0 0,50 49,0 1,-1-50,1 50,-25-26,0 1,0 0,-49 0,-1-25,25 0</inkml:trace>
  <inkml:trace contextRef="#ctx0" brushRef="#br0" timeOffset="319672.1718">21407 10815,'0'-25,"49"25,-24 0,0-25,25 25,-26 0</inkml:trace>
  <inkml:trace contextRef="#ctx0" brushRef="#br0" timeOffset="319976.8941">21580 10988,'25'0,"0"0,25 0,-26 0,76 0,-26-24</inkml:trace>
  <inkml:trace contextRef="#ctx0" brushRef="#br0" timeOffset="320560.8692">22771 10368,'-74'0,"49"75,-25-50,25 24,-24 75,24-99,25 49,0 1,0-50,0 24,0 26,0-51,0 1,0 0,25-25,0-25,-1 0,-24 1,0-1,-24 25,-51 0,26 0,24 0,0 0,0 25,75-25</inkml:trace>
  <inkml:trace contextRef="#ctx0" brushRef="#br0" timeOffset="320841.1507">22796 11013,'25'-25,"24"1,-24-51</inkml:trace>
  <inkml:trace contextRef="#ctx0" brushRef="#br0" timeOffset="321433.0653">23044 10517,'0'-25,"50"25,-26 0,1 0,0 0,-25-24,25 24,-25-25,25 25,-25 25,0-1,0 1,0 25,0-1,0 1,0 74,0-99,-50 74,50-49,-50-1,50-24,0 0,25-25,0 0</inkml:trace>
  <inkml:trace contextRef="#ctx0" brushRef="#br0" timeOffset="321685.4509">23441 10988,'25'-24,"-1"-1,26 25,0 0</inkml:trace>
  <inkml:trace contextRef="#ctx0" brushRef="#br0" timeOffset="322528.3641">23838 10542,'-50'0,"50"25,0 0,0 24,0-24,0 25,25-50,24 24,26 26,-1 0,-24-26,-50 1,25 0,-25 25,0-26,0 1,0 0,-50-25,25 0,25-25,0 0,0-24,0 24,0 0,0-24,0 24,0 0,0-25,25 26,-25-1,0 0,50-25,-50-24,0 49,0 0,-25 1,-25 24,-24-50,49 50,0 0,0 0,25 25</inkml:trace>
  <inkml:trace contextRef="#ctx0" brushRef="#br0" timeOffset="324561.229">19323 11013,'0'25,"-25"0,25 0,0-1,0 51,0-25,0-26,0 1,0 25,0-25,0-1,0 1,25-25</inkml:trace>
  <inkml:trace contextRef="#ctx0" brushRef="#br0" timeOffset="325936.8678">19447 10988,'25'0,"25"25,-50 25,24-25,-24-1,25 1,-25 0,0 0,25-25,-25-75,0 26,0 24,0 0,50-49,-50 24,24 25,-24 1,25 24,-25 24,0 1,0 0,0 0,0 24,0 26,0-50,0-1,0 1,0 25,0-25</inkml:trace>
  <inkml:trace contextRef="#ctx0" brushRef="#br0" timeOffset="326680.5496">19050 11807,'124'0,"-49"0,49-25,25 25,-75-25,0 25,1 0,-1 0,1 0,-50 0,74 0,-50 0,1 0,-25 0,0 0,24 0,-49-24,25 24,0 0,0 0,-1-25,-24 0</inkml:trace>
  <inkml:trace contextRef="#ctx0" brushRef="#br0" timeOffset="327296.4141">19298 12005,'25'25,"50"-25,-1 0,50 0,-25 0,50 0,-74 0,-26 0,26 0,-51 0,1 0,25 0,-25 0,-1 0,26 0</inkml:trace>
  <inkml:trace contextRef="#ctx0" brushRef="#br0" timeOffset="329560.3865">10617 11733,'25'0,"-1"0,1 0,25 0,-25 0,74 24,-50 26,-24-25,25 24,-25 1,-1-50,1 25,25-25,-1 0,26 0,-1-50,50-24,-49-50,-1 49,50 1,-74 0,-25 74,-1 0,1-25,0 25</inkml:trace>
  <inkml:trace contextRef="#ctx0" brushRef="#br0" timeOffset="353176.4319">3374 9575,'124'24,"74"-24,-74 0,-49 0,98 0,-98 0,49 0,25 0,-75 0,0 0,-49 0,0 0</inkml:trace>
  <inkml:trace contextRef="#ctx0" brushRef="#br0" timeOffset="356712.3925">2183 322,'0'0,"-74"0,24 0,25 0,-24 0,24 50,25-25,0 0,0-1,0 1,25 0,0-25,-1 0,1 50,99-50,-74 0,24 25,-49-25,25 24,-50 1,0 0,0 0,0 0,0-1,0 1,0 0,-50-25</inkml:trace>
  <inkml:trace contextRef="#ctx0" brushRef="#br0" timeOffset="357311.9077">2406 695,'25'0,"0"0,-25-25,50 25,-1-25,-49-25,25 50,-25-49,-25 49,0 0,1 0,24 25,-25-1,25 1,0 0,0 49,25-49,-1 0,26-25,-25 0,0 0,-1 0,26 0,-50-25,0 0</inkml:trace>
  <inkml:trace contextRef="#ctx0" brushRef="#br0" timeOffset="357824.5416">2754 645,'24'0,"-24"25,0 49,0-49,0 0,0 24,0-73,0-26,25 25,0 25,-25-25,25 25,-25 25,0 0,0 0,0 0,25 24,-1-24,-24 25,25-50,25 0,-25 0</inkml:trace>
  <inkml:trace contextRef="#ctx0" brushRef="#br0" timeOffset="358465.4172">3399 769,'-25'0,"0"0,25 25,0 0,0-1,0 26,50-50,-26-25,26-49,-50 49,0-49,25-26,0 26,-25 49,0 0,0 75,0 0,0-1,0 26,0-51,0 51,0-50,0-1,24 76,-24-76,25 1,0-25,0 0,24-25</inkml:trace>
  <inkml:trace contextRef="#ctx0" brushRef="#br0" timeOffset="359185.0837">3721 843,'0'0,"50"-24,-26 24,26-25,-50 0,25-25,-25 26,0-1,0 74,0-24,0 0,0 25,0-26,25 1,-1-25,1 0,25 0,0-49,-26 24,1 25,-25-25,50 0,-25 25,24 0,-24 0,-25 25,0 0,50-25,-26-50,-24 25,75-24,-75 24,25 0</inkml:trace>
  <inkml:trace contextRef="#ctx0" brushRef="#br0" timeOffset="359721.6399">4763 571,'25'0,"-1"24,-24 1,0 0,0 25,0 24,0-24,0-75</inkml:trace>
  <inkml:trace contextRef="#ctx0" brushRef="#br0" timeOffset="360593.5069">6425 571,'-25'0,"-25"24,-24 26,49 0,0-1,25-24,-24 25,24-26,0 1,0 0,0 0,24-25,1 0,0 0,25 0,-1-75,-49 51,25-26,25 25,-26 75,1-50,0 0,0 0,24 0,26 0,-26-25,-49 0</inkml:trace>
  <inkml:trace contextRef="#ctx0" brushRef="#br0" timeOffset="361183.9283">6797 397,'0'74,"0"1,0-1,0 1,0-1,0 0,0-49,0 0,0 25,0-75,25-50,24 51,-49-1,50 0,-25 25,-1 0,1 0,-25 25,25 0,-25-1,0 26,0-25,-50-25,26 0,-26 0,25 0,0 0</inkml:trace>
  <inkml:trace contextRef="#ctx0" brushRef="#br0" timeOffset="361673.2441">7392 695,'-49'0,"24"0,0 0,0 0,0 24,25 1,0 0,0 25,0-26,25-24,0 0,0 0,0 0,49 0,-24 0,-26 0</inkml:trace>
  <inkml:trace contextRef="#ctx0" brushRef="#br0" timeOffset="362400.9538">8533 670,'-25'-25,"1"25,-1 0,-25 0,25 50,1-50,-1 24,25 26,0-25,0 0,0 24,0-24,0 0,0 0,25-25,-1 0,26-25,-25 0,0 25,-1 0,26 0,-25 0,0 0,24-50,-49 1</inkml:trace>
  <inkml:trace contextRef="#ctx0" brushRef="#br0" timeOffset="362985.3932">8360 521,'0'0,"-124"0,49 0,1 0,49 0,-74 0,24 25,1 0,49-25,-25 49,50-24,-49 25,49-26,0 1,0 50,0-26,0-24,0 25,0-1,0 1,74-1,50 51,-25-100,25 49,-24-24,-1 25,-74-1,0-49,24 0,-24 0,0 0,0 0,49 0,-24-25,-1-24,-24-26,25 1,-1-25,-49 24,25 1,-25 49,0 0,0-24</inkml:trace>
  <inkml:trace contextRef="#ctx0" brushRef="#br0" timeOffset="363849.1894">9426 546,'0'0,"-25"-25,1 25,-26-25,0 0,1 25,24 0,0 0,0 0,-24 0,24 25,0-25,25 50,0-25,0-1,0 26,0-25,25 0,49-25,-24 0,-1 0,-24-50,25 25,-50 0,25-24,-25 24,25 0,-25 100,0-1,0 50,0-50,0 50,0-49,0-1,0-24,0-25,-25-1,0 1,0-25,0 0,-24-25,49-24,0-26,0 51,0-51,0 50</inkml:trace>
  <inkml:trace contextRef="#ctx0" brushRef="#br0" timeOffset="364673.3686">9749 620,'24'50,"1"-1,-25 26,0-26,0 1,0-25,25-50,-25-25,50 26,-26-26,-24 25,25 25,0 0,0 0,24 0,-49 25,0 0,0 0,25-1,0-24,25 0,-50-49,24 49,1 0,0 0,25 0,-26 0,1 0,0 0,25 0</inkml:trace>
  <inkml:trace contextRef="#ctx0" brushRef="#br0" timeOffset="365225.4304">10567 670,'-49'0,"24"25,25-1,0 1,0 0,25 25,-1-50,1 0,25 0,-25 0,-1 0,1-25,0-25,0 25,0 25,-25 50,24-25,-24 0,0-1,0 1,0 0,50-25,-25 0,0 0</inkml:trace>
  <inkml:trace contextRef="#ctx0" brushRef="#br0" timeOffset="365529.6619">11063 670,'0'49,"50"-24,-50 0,25-25</inkml:trace>
  <inkml:trace contextRef="#ctx0" brushRef="#br0" timeOffset="365823.8625">11113 446</inkml:trace>
  <inkml:trace contextRef="#ctx0" brushRef="#br0" timeOffset="366288.6916">11262 273,'0'0,"0"25,0-1,0 51,0-1,0 1,0-50,0 49,0-24,0-26,24-24,1 0</inkml:trace>
  <inkml:trace contextRef="#ctx0" brushRef="#br0" timeOffset="366536.0295">11535 670,'0'-25,"24"25</inkml:trace>
  <inkml:trace contextRef="#ctx0" brushRef="#br0" timeOffset="366928.9887">12080 397,'-49'0,"24"0,-25 49,50-24,0 0,0 25,0-25,0-1,0 1,0 25,0-25,0-1,25-24,49 0,-49 0,0 0,0 0,24 0</inkml:trace>
  <inkml:trace contextRef="#ctx0" brushRef="#br0" timeOffset="367408.175">12328 546,'-25'74,"25"-49,0 25,0-26,0 1,75-74,-75 24,0 0,0-25</inkml:trace>
  <inkml:trace contextRef="#ctx0" brushRef="#br0" timeOffset="368201.1395">12527 496,'0'-25,"49"25,1 75,-50-1,25-49,-25 74,0-49,49-1,-49-24,0-50,25 1,0-26,25 0,-50 26,24-26,1 50,0 0,0 0,24 0,26 0,-75 50,49-26,-49 1,0 0,0 0,0 0,25-25,25 0,-25 0,49-50,-24 50,-26 0,1 50,-25-1,25 26,-25-26,0 26,0-26,0 1,0 24</inkml:trace>
  <inkml:trace contextRef="#ctx0" brushRef="#br0" timeOffset="370192.6008">16669 372,'-25'25,"25"99,0-50,0 50,0 25,0-25,0-74,0 24,0-49,0-75,0 26</inkml:trace>
  <inkml:trace contextRef="#ctx0" brushRef="#br0" timeOffset="370625.4367">16520 546,'-25'-25,"25"-25,0 1,25 49,50 0,-1-50,1 50,-26 0,-24 0,0 0,0 0,24 0,26 0,-51 0,26 0,0 25</inkml:trace>
  <inkml:trace contextRef="#ctx0" brushRef="#br0" timeOffset="371112.0902">17116 645,'-50'74,"25"1,0-50,25-1,0 1,0 25,0-25,0-1,50-24,0 0,74-24,-100-26,51-24,-26 49,-24-74,0 49,-25 25,0 0,0-24,0 24,0 0,-25 25,0 0,1 0</inkml:trace>
  <inkml:trace contextRef="#ctx0" brushRef="#br0" timeOffset="371457.1683">17835 496,'0'0,"25"0</inkml:trace>
  <inkml:trace contextRef="#ctx0" brushRef="#br0" timeOffset="371680.5708">17785 819,'25'0,"25"0,-25 0,-1 0</inkml:trace>
  <inkml:trace contextRef="#ctx0" brushRef="#br0" timeOffset="372024.1633">18777 496,'0'50,"0"24,0 25,-24-24,24 49,-25-50,25-49,0 49,0 1,0-26</inkml:trace>
  <inkml:trace contextRef="#ctx0" brushRef="#br0" timeOffset="372472.6666">18926 595,'50'0,"-25"0,0 0,-1 0,51 0,-75 25,0 0,0 0,-50 49,-24-74,49 0,-49 25,49-25,-25 0,25 0,0 0</inkml:trace>
  <inkml:trace contextRef="#ctx0" brushRef="#br0" timeOffset="373209.6838">19596 769,'25'0,"-25"-25,0 0,0 1,0-1,0 0,-50 0,25 25,-74 0,74 0,1 50,-1-25,0 99,25-100,0 26,25-50,0 0,74 0,-50-25,1-24,-25-1,0 50,-1-25,-24-24,25-1,-25 124,0 50,-49-24,-26 48,50-98,25 0,0-26,50-48,-25 24,24-50,-24 50,0-25,-25 0,25 25</inkml:trace>
  <inkml:trace contextRef="#ctx0" brushRef="#br0" timeOffset="373849.4099">19794 1067,'0'-25,"0"0,25-49,25 74,-25-75,24 26,-49-1,25 0,0 1,-25 24,0-25,0 26,0-1,0 74,0-24,25 0,0 0,24-25,-24 0,49 0,-49 0,0 0,25 0,-26 0,-24 49,-24-24,24 25,0-25,-25 24,99-49,-24 0,-25 0,49 0,-49 0,0 0,-1-25,1 1</inkml:trace>
  <inkml:trace contextRef="#ctx0" brushRef="#br0" timeOffset="374457.8644">21060 571,'0'-25,"-25"25,0 0,-49 25,49 99,25-75,0 1,0-1,0-24,0 0,25-25,-1 0,26-50,0 26,-50-1,0 0,24 0,1 50,-25 0,0 0,0-1,25 1,0-25,0 0,-1 0,1-25,25-24</inkml:trace>
  <inkml:trace contextRef="#ctx0" brushRef="#br0" timeOffset="374904.6705">20960 422,'0'0,"-99"24,99 26,0 49,-50-49,50-25,0 0,0 24,0-24,0 0,0 24,0 26,25-75,25 25,-25-25,24 0,26 0,-26-25,-24 0,0 0,25-24,-50 24,24-25,-24 1,0-1,0-24,0 49,0-50,0 50,0 1</inkml:trace>
  <inkml:trace contextRef="#ctx0" brushRef="#br0" timeOffset="375744.7191">21704 446,'25'-24,"0"24,0 0,-25 49,25 26,-25-1,0-24,24-50,1 0,0 0,25 0,-26 0,26-25,-50 0,0-24,25 49,-25-50,-50 50,25 0,1 74,-1-24,0 24,0 50,25-24,-49-1,-1 0,25 0,0-74,1-25,-1 0,-50 0,75-74,0 24,-24 0,24-24</inkml:trace>
  <inkml:trace contextRef="#ctx0" brushRef="#br0" timeOffset="376433.8648">22424 620,'-25'0,"0"0,-24 25,-26 25,75 24,0-49,0 49,0-49,0 0,0 24,50-49,-1 0,-49-49,25-1,-25 25,25-24,0 24,-25 0,25 25,-1 0,1 25,25 0,-1-25,-24 0,25 0,-50-75</inkml:trace>
  <inkml:trace contextRef="#ctx0" brushRef="#br0" timeOffset="376952.8055">22721 174,'0'49,"0"26,0-1,0-49,0 49,0 1,0-26,0-24,0 0,25-25,0-50,-25 26,50-1,-26-50,1 75,0 0,0 0,0 0,-1 50,-24-25,0 49,0-49,0 0,25 0,0-25,0 0,0 0,24 0</inkml:trace>
  <inkml:trace contextRef="#ctx0" brushRef="#br0" timeOffset="377368.8656">23267 446,'-49'75,"49"-50,0 49,0-24,0-25,0-1,0 1,24-25,1 0,25 0,-25 0,24 0,-49-25,50-49,-50 24,0 26,0-1,0 0,-25 25</inkml:trace>
  <inkml:trace contextRef="#ctx0" brushRef="#br0" timeOffset="377759.8206">23763 471,'-25'0,"-24"25,24 99,0-25,25-24,0-50,0-1,0 1,25-25,25-25,-1-24,-49-26,25 51,-25-26,0 0,0 1</inkml:trace>
  <inkml:trace contextRef="#ctx0" brushRef="#br0" timeOffset="378208.6247">23838 546</inkml:trace>
  <inkml:trace contextRef="#ctx0" brushRef="#br0" timeOffset="378857.5349">24160 744,'-25'25,"1"-25,24-50,49 26</inkml:trace>
  <inkml:trace contextRef="#ctx0" brushRef="#br0" timeOffset="379288.416">24631 347,'-49'0,"24"25,25 0,0 0,0 24,0 26,0-50,0-1,0 1,25 0,0-25,49 0,-49 0,49 0</inkml:trace>
  <inkml:trace contextRef="#ctx0" brushRef="#br0" timeOffset="379712.2599">24830 471,'0'0,"-50"0,1 25,49 0,0 0,0 24,24-49,1 0,25 0,-25 0,24-24,-49-1,0-25,0 25</inkml:trace>
  <inkml:trace contextRef="#ctx0" brushRef="#br0" timeOffset="380441.4476">25028 397,'50'74,"-50"-24,0 74,0-99,0 0,0 24,0-98,0-1,0 25,25-24,-1 24,51 25,-50 25,-25-1,0 1,0 25,-25-75,25 0,25-49,-25 49,25 25,-1-25,26 50,-25 25,-25-26,0 1,0 0,0 25,0-26,0 1,0 25,0-25,0-1,0 26,-25-50</inkml:trace>
  <inkml:trace contextRef="#ctx0" brushRef="#br0" timeOffset="412296.6049">21283 11435,'49'0,"-24"0,50 0,49 0,74 0,0 0,1 0,-1 0,1 0,-1 0,-49 0,-25 0,-49 0,-1 0,-49 0,49 0,25 0,-74 0,0 0,0 0,49 0,-24 0,-25 0,-1 0,1 0,25 0,-25 0,49 0,0 0,-49 0,25 0,-25-50,-1 50,26 0,-25-24,0 24,24 0,-24 0,0-25,25 25,-26 0,-24-25</inkml:trace>
  <inkml:trace contextRef="#ctx0" brushRef="#br0" timeOffset="425528.5281">21928 1463,'49'0,"51"0,123-49,-99-1,49 25,-24-24,-25 49,75 0,-50-25,-1 25,-73-50,24 50,0 0,75-24,-149-1,99 25,-100-25,26 25,25-25,24-49,-50 74,-24 0,25 0,-25-25,-1 25,1 0,0 0,-25-25,25 25,24 0,-24 0,0 0,99 0,-74 0,24 0,0 0,-49 0,50 0,-1 0,-49 0,0 0,-1-25</inkml:trace>
  <inkml:trace contextRef="#ctx0" brushRef="#br0" timeOffset="455480.5277">6450 1141,'24'25,"1"24,25-24,-25-25,-1 25,1-25,25 50,-25-50,49 24,-24-24,49 25,-50 0,26-25,-1 25,1-25,24 25,-25-1,50-24,-49 0,49 50,0-50,-50 0,75 25,-75-25,1 49,-50-49,99 0,-99 0,74 50,25-50,0 0,-50 0,50 0,-49 0,-1 0,50 0,25 0,-25 0,25 0,-25 0,25 0,-25 0,49 0,-24 0,74 0,-99 0,100 0,-51 0,1 0,-25 0,0 0,-25 0,24 0,-24 0,-49 0,49 0,-25 0,0 0,-24 0,-26 0,-24 0,0 0,49 0,-24 0,24 0,-49 0,0 0,0 0</inkml:trace>
  <inkml:trace contextRef="#ctx0" brushRef="#br0" timeOffset="484584.235">15032 11956,'25'0,"24"0,26 0,49 0,0 0,74 0,-49 0,99 0,-49 0,73 0,-73 0,-1 0,1-25,24-25,-198 50,0 0,-1-24</inkml:trace>
  <inkml:trace contextRef="#ctx0" brushRef="#br0" timeOffset="485456.4621">21134 11559,'25'0,"24"0,-24 0,0 0,25 0,-26 0,1 0,0 0,74 0,-74 0,0 0,24 0,51 0,-51-50,-24 50,0 0,24 0,26 0,-50 0,24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2T10:53:38.63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10890 3225,'-25'0,"0"0,0 0,-24 0,24 0,0 0,0 0,-24 0,-26 0,50 0,1 0,-51 24,26-24,-26 0,50 0,0 25,-24-25,-1 25,25 0,1 0,-1-1,-25 26,25-25,1 0,-1-1,25 1,-25 0,0 25,25-26,-49 1,49 0,-25 25,25-25,0-1,0 26,-25 0,-25 24,50-24,0 24,-24-49,24 0,0 24,0-24,0 0,24-25,-24 25,25-1,0 1,49 0,-74 25,50-50,24 24,-49-24,50 50,-51-50,1 25,25-25,24 49,-49-49,50 0,-1 0,0 0,1 0,-1 0,1 0,-26 0,-24 0,0 0,24 0,1 0,0 0,-26 0,51 0,-1 0,1 0,-26 0,1 0,24 0,-24 0,-25 0,0 0,24 25,-24-25,49 0,-24 0,49 0,25 0,25 0,-25 50,25-1,-75-49,1 0,-1 0,1 0,-51 0,51 0,-26 0,-24 0,50 0,-1 0,0 0,26 50,-51-50,26 0,-1 0,50 0,-49 0,49 0,24 0,-73 0,-1 0,1 0,-1 0,0 0,-49 0,0 0,0 0,-25-25,74 25,-49 0,-25-25,99 25,-24-49,-26 24,26 0,24-24,-25-1,1 25,74-74,-1 49,-98 1,49 49,-49-75,-1 51,1-26,24 0,-49 26,0-1,0 25,0-25,0 0,-25 0,0 1,24 24,-24-50,0 0,-24 50,-26-24,0-1,-24-25,-25 0,-50 1,74-1,-24 1,25 24,-75-25,0 1,25-1,-25 0,0 1,75 49,-50-50,50 25,-75-24,0-1,0 1,-49-1,49 0,0 1,0 24,75 0,-50 0,49-24,26-1,-26 50,51 0,-1 0,0 0,-25 0,25 0,1 0,-51 0,1 0,-1 0,-73 25,48 0,100 0,-99-25,74 24,-49 26,49-25,0-25,-74 49,25-24,49 25,-49-25,-26 24,-24 50,75-99,-1 25,0-25,-24 50,24-25,26-25,-1 0,-25 49</inkml:trace>
  <inkml:trace contextRef="#ctx0" brushRef="#br0" timeOffset="189689.0145">22399 3026,'0'0,"-74"0,-1 0,1 0,-1 0,1 0,49 0,0 0,0 25,1-25,-1 50,25 24,-25-74,0 50,25-26,-25 26,25-25,0 0,0 24,0-24,25 25,0-26,25 1,-26-25,1 0,25 0,-25 0,0 0,-1 0,26 0,-25 0,24-25</inkml:trace>
  <inkml:trace contextRef="#ctx0" brushRef="#br0" timeOffset="190280.3211">22821 2927,'-50'0,"-24"0,24 25,50 49,-50-24,26-1,24 26,-50 24,50-25,0-49,0 0,0 25,25-1,24-49,-24 0,0 0,25 0,24 0,-24 0,-26-49,-24-1,50 0,-50 26,0-51,0 50,0-24,0 24,-74-25,-1 50,50 0,1 0</inkml:trace>
  <inkml:trace contextRef="#ctx0" brushRef="#br0" timeOffset="191128.0883">23193 2927,'0'0,"0"25,0 0,0 49,0 0,0-49,0 0,0 25,0-75,25-25,-1 1,-24 24,25-50,-25 26,50 24,-25-25,-1 50,1 0,0 0,49 0,-74 75,0-50,0-1,0 51,0-50,0 24,0-74,0-49,25 0,25-75,-1 74,-24 51,25-26,-25 75,-1 49,-24-49,0 49,0 1,0-1,0-49,0 25,0-1,0 1,25-50</inkml:trace>
  <inkml:trace contextRef="#ctx0" brushRef="#br0" timeOffset="191809.4625">22300 4837,'49'0,"-24"0,0 0,0 0,24 0,26 0,-50 0,-1 0,26 0,0-50,-26 25,-24-24,0-1,0 25,-24 1,-26 24,0 49,50-24,-24 49,24-49,0 25,0-25,0 0,0 24,0-24,24 25,1-50,0 0,25 0,24 0,-49 0,0 0,24 0,-24 0,0 0</inkml:trace>
  <inkml:trace contextRef="#ctx0" brushRef="#br0" timeOffset="192391.906">23168 4614,'0'0,"-50"0,1 0,24 0,-25 24,1 26,49-25,0 0,0 24,0-24,0 0,0 0,74-25,-49 0,25-50,-1 0,-24 1,-25-75,50 49,-50 1,0 24,0-24,0 49,0 50,-25 0,25 74,0-74,0 49,0-24,0-25,0-1,0 26,0-25,0 0,49-1</inkml:trace>
  <inkml:trace contextRef="#ctx0" brushRef="#br0" timeOffset="192953.4259">23466 4341,'24'0,"1"74,-25-49,0 49,0-49,25 25,0-25,-25-1,25-24,-25 25,49-25,26 0,-1 0,-49 0,49 0,-24 0,24-99,-24 25,-25 24,0-24,24 49,-98 50,49 74,0-25,0 25,0-24,0-1,0-49,0 0,0 25,24-1,26-49,24 0,-49 0,50 0</inkml:trace>
  <inkml:trace contextRef="#ctx0" brushRef="#br0" timeOffset="193601.3619">23664 6226,'0'0,"-74"0,24 0,25 50,-24-1,24 26,25-1,0 0,0-49,0 25,0-1,74-24,-24 0,24-25,1 0,-26 0,26 0,-75-50,49-24,1-25,-50 24,0 1,0 49,0-24,25 24,-50 25,-25 0,50 25,-25-25,25 24</inkml:trace>
  <inkml:trace contextRef="#ctx0" brushRef="#br0" timeOffset="194881.6117">23986 6598,'25'0,"0"0,0 0,0-74,24 24,-49-24,0 49,0-25,0 1,0-1,0 100,0 24,0-49,0 24,0-24,25 0,74 0,-24-25,-1-25,-24 0,-25-24,-1 49,-24-25,0 50,-24 24,-1 26,25-51,0 1,0 25,0-1,49-24,1-25,0 0,98-25,-73-24,-1 24,50-49,-74 24,24-24,-49 49,-25 0,25-25,-25 26,0-1,0 0,-50 25,-49 50,49-26,-24 76,74-26,0-49,-50 49,50-49,0 25,0-26,25-24,25 0,-1-49,-49-26,25 26,-25-26,0 51,0-1,0-25,0 125,0-51,-49 100,49-49,0-50,0 49,0-24,0 24,0-49,0 0,0 49,0-49,0 74,0-24,0 24,-75 25,50-50,25 1,-24-51,-1 1,0-25,0 0,0 0,1 0,-51-74,75-1,0 1,0-50,25 0,25 74,-1 1,1-26,24 26,-49 24</inkml:trace>
  <inkml:trace contextRef="#ctx0" brushRef="#br0" timeOffset="195897.5147">23664 8136,'0'0,"25"0,24 0,-24-25,25-24,-50 24,25-25,24-24,-24-26,-25 51,0-26,0 51,-25 24,0 0,1 49,-1 26,25-1,0 0,0-49,0 25,0-25,0 0,25-1,-1-24,1 0,0-24,0-1,-25-50</inkml:trace>
  <inkml:trace contextRef="#ctx0" brushRef="#br0" timeOffset="196177.2513">23862 7317,'0'-24,"0"-1,0 0,25 0,0 25</inkml:trace>
  <inkml:trace contextRef="#ctx0" brushRef="#br0" timeOffset="196969.1313">24061 7516,'50'49,"-26"-24,1 25,-25-1,0 75,0-49,0-50,0 49,0-49,25-100,-25 51,25-51,0 26,-1-1,26 0,-50 26,25 24,0-25,-1 25,1 0,-25 25,0-1,0 1,0 25,0 24,0-49,0 0,0 0,25 49,25-49,-26-25,1 0,0 0,49 0</inkml:trace>
  <inkml:trace contextRef="#ctx0" brushRef="#br0" timeOffset="197993.8929">24036 8806,'0'-25,"-25"25,-49 0,24 49,1 26,49-1,-50 1,50-1,0 1,0-26,0 26,0-51,0 51,25-1,-25 1,25-1,-25-49,0 24,0-24,0 0,0 25,-50-50,25 0</inkml:trace>
  <inkml:trace contextRef="#ctx0" brushRef="#br0" timeOffset="198257.1875">23664 9699,'0'-50,"0"25,50 25,-26 0,1-25,0 1,49-26,26 25,-76 25,1 0,25-49,-25 49</inkml:trace>
  <inkml:trace contextRef="#ctx0" brushRef="#br0" timeOffset="198680.7051">24235 9376,'24'0,"26"0,-25 0,24 0,-49 25,50 49,-50-49,0 0,0 25,0-26,0 1,0 0,50-50,-1-49,1-25,-50 24,25 50,24-24,-24 49</inkml:trace>
  <inkml:trace contextRef="#ctx0" brushRef="#br0" timeOffset="200321.8127">23714 10914,'0'0,"0"-74,24 24,1-49,0 99,-25-25,25 50,-25 49,25 1,-25 73,0-98,49 0,-49-26,50 1,24-25,-49 0,50-25,-26-49,-24 24,-25-24,25 49,-25 0,49-24,-49 24,0 50,0 24,-24-24,24 0,0 25,0-26,0 1,0 0,49 25,-24-50,25 0,-1-25,-49-50</inkml:trace>
  <inkml:trace contextRef="#ctx0" brushRef="#br0" timeOffset="200601.6228">24433 10716,'0'49,"50"1,-50-25,0-1,0 1,0 25,0-25,0 49,0-49</inkml:trace>
  <inkml:trace contextRef="#ctx0" brushRef="#br0" timeOffset="201104.2448">24631 10666,'-24'50,"-26"-26,25 26,0-50,25 25,0 24,25-49,25 25,24 0,-24 0,-1 0,-24-25,0 0,25 24</inkml:trace>
  <inkml:trace contextRef="#ctx0" brushRef="#br0" timeOffset="227448.3918">21729 3746,'0'24,"99"-48,-24 24,49 0,-74-25,24 25,-49 0,0 0,-1 0,26-50,-25 50,0 0,24-25,-24 25,49 0,-49-25,99 1,-74-1,-25 0,-1 25,51-25,-75 0,25 25,49 0,-24-24,24-26,25 25,-49 25,0 0,49-74,-74 74,-1 0,1 0,25 0,-25-50,-1 50,1 0,25-25,-25 25,24-49</inkml:trace>
  <inkml:trace contextRef="#ctx0" brushRef="#br0" timeOffset="228736.9372">2803 7144</inkml:trace>
  <inkml:trace contextRef="#ctx0" brushRef="#br0" timeOffset="231112.5327">869 6300,'0'25,"0"0,0 25,0-26,0 51,0-50,0 24,0-24,0 49,0-49,0 50,0-1,0-49,0 0</inkml:trace>
  <inkml:trace contextRef="#ctx0" brushRef="#br0" timeOffset="231568.3415">546 6251,'25'-50,"49"25,-24-24,24 24,26 25,-76 0,1 0,25 0,-25 0,-1 0,26 0,-25 0</inkml:trace>
  <inkml:trace contextRef="#ctx0" brushRef="#br0" timeOffset="232240.643">1365 6226,'0'25,"0"24,0-24,0 74,-25-49,25 24,0-24,0-25,0 49,0-49,0 0,0 24,0-24,25 0,49-25,-24 0,-26-25,1 25,0-25,25 1,-26 24,1 0,0 0,0-25,0 0,-1 0</inkml:trace>
  <inkml:trace contextRef="#ctx0" brushRef="#br0" timeOffset="232593.2394">2084 6127,'0'74,"0"25,0-24,0-1,-50 1,50-51,0 1,0 25,0-75</inkml:trace>
  <inkml:trace contextRef="#ctx0" brushRef="#br0" timeOffset="233193.6346">2034 6152,'75'0,"-50"0,24 0,1 49,49-24,-74 25,0-50,-1 0,-24 24,25-24,-25 50,0-25,0 0,0-1,0 51,-25-50,-74 49,25-74,-50 99,74-99,-74 25,-50 0,100-25,-75 49,75-49,24 0,1 0,73 0,1-24,0 24,0 0</inkml:trace>
  <inkml:trace contextRef="#ctx0" brushRef="#br0" timeOffset="234032.4571">3151 6176,'0'0,"-25"0,-74 0,-1 75,51-50,-26 24,1-24,148-25,1 0,49 50,-99-50,24 24,-24-24,0 50,-25 0,0-26,-50 26,1-25,-1 24,-25-49,1 0,24 0,1 0,-26 0,26 0</inkml:trace>
  <inkml:trace contextRef="#ctx0" brushRef="#br0" timeOffset="236896.2453">2754 7243,'49'-25,"-24"0,0 25,24 0,-24 0,0-24,0 24,25 0,-26 0,1 0,25-50,-25 50,-1 0,51 0,-50 0,24 0,-24 0,0 0,24-25,-24 25,0 0,0 0,24-49,-24 49,0 0,25 0,24 0,-49 0,49 0,-49 0,49 0,-24 0,25 0,-1 0,0 0,1 0,-50 0,49 0,0 0,-49 0,50 0,-51 0,26 0,-25 0,24 0,-24 0,0 0,49-25,1 25,-50 0,24 0,-24 0,0 0,0 0,24 0,-24 0,0 0,25 0,-26 0,51 0,-1 0,1 0,-51 0,51 0,49 0,-25 0,0 0,-24 0,-1 0,0 0,51 0,-51 0,50 0,-50 0,1 0,-1 0,-24 0,-25 0,-1 0,26 0,-25 0,0 0,-1 0,51-25,-75 0</inkml:trace>
  <inkml:trace contextRef="#ctx0" brushRef="#br0" timeOffset="238536.7888">10145 6995,'50'0,"24"0,-49 0,0 0,0 0,49 0,-24 0,24 0,-24 0,0 0,-1 0,1 0,-25 0,-1 0,26 0,-25 0,0 0,-1 0,26 0,-25 0,0 0,-1 0,26 0,-25 0,49 0,-49 0,49 0,1 0,-1 0,1 0,-1 0,1 0,-26 0,-24 0,0 0,0 0,24 0,-24 0,0 0,0 0,49 0,0 0,1 0,-1 0,1 0,-26 0,-24 0,0 0,24 0,26-25,-1 25,-49 0,0 0,49 0,1 0,-26 0,-24-25,25 25,-1 0,26 0,-26 0,26 0,-1-49,1 49,-1 0,25-25,1 25,-26 0,-24-50,-26 50,51 0,-1-49,-49 49,49 0,1 0,-1 0,-24 0,24-25,1 25,-51 0,51-50,-1 50,-49 0,25 0</inkml:trace>
  <inkml:trace contextRef="#ctx0" brushRef="#br0" timeOffset="240272.7943">17264 6871,'0'25,"50"-25,24-25,1 25,-50 0,49 0,0 0,-49 0,50 0,-50 0,24 0,-24 0,49 0,-49 0,50 0,-1 0,0 0,50 0,-74 0,24 0,-49 0,0 0,0 0,24 0,-24 0,0 0,25 0,-26 0,51 0,-1 0,1 0,-50 0,49 0,-49 0,24 0,-24 0,0 0,25 0,49 0,-25 0,1 0,-1 0,0 0,50 0,-49 0,-1 0,1-25,-26 25,75 0,-49 0,-1 0,1 0,-1 0,0 0,-49 0,99 0,-74 0,-1 0,1 0,-25 0,24 0,-24 0,25 0,0 0,24 0,-49 0,49 0,1 0,-51 0,1 0,25 0,-25 0,-1 0,26 0,-25 0,0 0,-1 0,26 0,-25 0,0 0,49 0,-49 0,24 0,-24 0,0 0,25 0,-26 0,1 0</inkml:trace>
  <inkml:trace contextRef="#ctx0" brushRef="#br0" timeOffset="278624.78">1861 9153,'74'0,"1"0,-1 0,0 0,1 0,-1 0,1 0,-26 0,26 0,-51 0,51 25,-1-25,1 0,-51 0,51 0,-1 0,-24 0,24 0,1 0,-26 0,-24 0,50 0,-26 0,-24 0,49 0,-49 0,50 0,-51 0,26 0,-25 0,0 0,24 0,-24 0,0 0</inkml:trace>
  <inkml:trace contextRef="#ctx0" brushRef="#br0" timeOffset="279776.5916">5854 9178,'75'0,"-51"0,1 0,99 0,-49 0,-1-25,75 25,-75-50,1 50,49 0,-50 0,1 0,49 0,-50 0,50 0,-49 0,-1 0,0 0,26 0,-51 0,26 0,-1 0,-24 0,-26 0,26 0,-25 0,0 0,-1 0,1 0,25 0,-25 0,24 0,-24-24,25 24,-1 0,26 0,-1 0,-49 0,49 0,-49 0,0 0,25 0,-26 0,1 0,25 0</inkml:trace>
  <inkml:trace contextRef="#ctx0" brushRef="#br0" timeOffset="325872.1043">7045 8334,'-25'0,"0"0,-49 0,-1 0,1 0,24 0,-24 0,49 0,0 0,-49 0,24 0,1 0,-1 0,25 0,1 0,-26 0,25 0,0 0,1 0,-26 0,25 0,0 0,-24 0,-26 25,50 0,-24 0,24-25,-25 25,1-1,-1 1,1 25,-1-1,25 1,-24-25,-1 0,25 24,25-24,-49 25,24-1,25-24,-50 49,50-24,-49 49,-1-49,0-25,50 74,-24-74,-51 49,75-49,-49 49,49-24,-25 24,-25 1,50-50,0 49,0-24,0 24,0-49,0 49,-25 1,25-26,0 1,-49 0,49 24,0-49,0 0,0 24,0 1,0-25,0 49,24-49,1 0,0 24,0 1,0-50,24 74,26 1,-26-75,26 74,-1-49,1-25,-26 0,1 49,24-49,1 0,-26 25,1-25,24 0,1 0,-51 0,51 0,-1 0,1 0,-1 0,50 0,-49 0,-1 0,0 0,1 0,-50 0,49 0,50 0,-50 0,50 0,-49 0,49 0,25 0,-25 0,25 0,49 0,-74 0,-25 0,50 0,-50 0,-24 0,49-25,-50 1,75 24,-50-75,-24 50,73-24,-48-1,24 25,0-24,0-1,25-49,-50 49,25 1,-25 24,0-25,0-24,-49 24,0 1,49-1,-25-49,-24 74,-25-74,24 24,1-24,-25 0,24 0,-49 24,25-24,0 50,0-75,-25 49,0 1,0 49,0-50,0 26,0-26,0 51,0-1,-50-25,-24 1,24 49,-24-25,49 25,0 0,0 0,1 0,-26 0,-24 0,-1 0,1 0,-1 0,1 0,-1 0,1 0,0 0,-1 0,1 0,-1 0,51 0,-51 0,50 0,1 0,-51 0,1 0,24 0,-74 0,50 0,-1 0,50 0,-49 0,49 0,-24 0,-26 0,26-50,-1 50,25 0,-24 0,24-25,0 25,-25 0,26 0,-1 0,-25-24,25-26,1 50,-26-25,0-49,26 24,-51 25,1-24,24 24,-74-25,74 26,26-1,-1 25,-50-25,51 25,-76-50,1 50,0-24,74 24,-49 0,49 0,-25 0,26 0,-1 0,0 0,-25 0,25 0,1 49,-1-49,0 25,25 25,-25-1,0-49,25 50,0-25,0-1,0 26,0-25,0 0,0-1,0 26</inkml:trace>
  <inkml:trace contextRef="#ctx0" brushRef="#br0" timeOffset="329800.9554">7987 10071,'0'49,"0"-24,25 50,-25-1,0-24,0 24,0-49,0 0</inkml:trace>
  <inkml:trace contextRef="#ctx0" brushRef="#br0" timeOffset="330464.3876">7938 10071,'0'-50,"0"25,25 0,-25 1,24-1,1 25,-25-25,25 25,0 0,49 0,-24 0,-50 25,0 0,0-1,0 26,0-25,0 0,0 0,0 24,-50-24,50 0,-49-25,24 0,0 0</inkml:trace>
  <inkml:trace contextRef="#ctx0" brushRef="#br0" timeOffset="330945.1306">8608 9922,'0'0,"-25"0,-50 0,1 0,49 25,-99 74,124-74,-25 24,25-24,0 0,0 25,0-26,0 1,0 25,0-25,0-1,25 26,50 0,-26-50,-24 0,49 0,-49 0,0 0,25 0</inkml:trace>
  <inkml:trace contextRef="#ctx0" brushRef="#br0" timeOffset="331320.6626">8905 9798,'0'25,"0"24,0 26,0 24,0-25,0 50,0-49,0 24,0-25,0-24,0 0,0-26,0 1</inkml:trace>
  <inkml:trace contextRef="#ctx0" brushRef="#br0" timeOffset="331569.0373">9228 10418,'0'-25,"0"0,24 25,1-49,0 49</inkml:trace>
  <inkml:trace contextRef="#ctx0" brushRef="#br0" timeOffset="332200.3602">9773 9897,'-49'0,"24"0,-25 50,1 24,49-49,0 74,0-49,0-1,0-24,0 0,0 0,25-25,-1 0,1 0,25 0,-25 0,-1-25,1 25,-25-50,25 1,-25 24,0 0,0 0,25 50,0 0,-25 25,49-26,-24 1,0-25,24 0</inkml:trace>
  <inkml:trace contextRef="#ctx0" brushRef="#br0" timeOffset="332935.9199">10096 9947,'49'74,"-49"1,0-1,0-24,0-26,0 26,25-25,0-50,-25-49,25 24,-25 0,0 26,49-1,-49 0,50 25,-25 0,25 25,-50 24,49 26,-49-50,0-1,0 26,0-25,25-25,-25-50,50 25,-26-24,1 49,0 0,0 25,0 49,-25-49,0 24,0-24,0 0,49 25,-49-26</inkml:trace>
  <inkml:trace contextRef="#ctx0" brushRef="#br0" timeOffset="333312.4207">10964 10021,'0'0,"-25"0,-49 0,74 25,0 49,-25-49,25 0,0 25,0-26,0 1,25 0,0-25,49 0,-49 0,49 0,1-25,-75-49,74 24</inkml:trace>
  <inkml:trace contextRef="#ctx0" brushRef="#br0" timeOffset="333496.9281">11212 10120,'0'0,"0"-24,25 24,49 24,-74 26,25 0,-25-26,25 1,25 0,-50 0,49-25,-24-50</inkml:trace>
  <inkml:trace contextRef="#ctx0" brushRef="#br0" timeOffset="333969.6634">11510 9922,'74'0,"-49"0,49 0,1 0,-26 0,-49 74,-24 1,-1-26,0 51,0-51,0-49,25 50,50-50,24 0,75-25,-74 0,49 25,0-74</inkml:trace>
  <inkml:trace contextRef="#ctx0" brushRef="#br0" timeOffset="334392.2998">12452 10021,'0'-25,"-74"50,49 25,25-25,-25-1,-24 26,49-25,0 24,24-49,26 0,-25 0,0 0,24 0,-24 0,25-49,-50 24,0-49,0 49,0 0,0-25,0 25,0 1,0-1</inkml:trace>
  <inkml:trace contextRef="#ctx0" brushRef="#br0" timeOffset="334985.2238">12676 9847,'24'50,"-24"24,25-49,-25 0,0 25,50 24,-1-99,-49 1,25-26,0 25,0-49,0 24,-1 25,1 0,25 25,-25 0,24 25,-49 50,25-51,-25 26,0 25,0-51,50 51,-50-50,0 24,24-49,1 0,0 0,0 0</inkml:trace>
  <inkml:trace contextRef="#ctx0" brushRef="#br0" timeOffset="335194.6656">13519 10220,'25'-50,"24"0,1 26,-25-26</inkml:trace>
  <inkml:trace contextRef="#ctx0" brushRef="#br0" timeOffset="335513.3261">13866 9872,'0'99,"0"-24,-49-50,49 0,0 49,0-24,0-26,0 1,0 0,0 0,49-25,1 0,-1 0,51-25,-76 0,51-24</inkml:trace>
  <inkml:trace contextRef="#ctx0" brushRef="#br0" timeOffset="335960.6591">14263 9996,'-50'75,"1"-50,49 49,0-49,0 24,0-24,25-25,-1 0,1 0,50-25,-75 1,0-1,0-25,0 25,0 1,0-1,0 0</inkml:trace>
  <inkml:trace contextRef="#ctx0" brushRef="#br0" timeOffset="336736.8551">14486 9947,'0'24,"25"51,-25-25,0 24,50-49,-50 0,0-75,0-24,0-51,0 51,25 0,-25 49,49-25,-24 50,0 50,-25-1,0-24,0 0,0 0,25-25,-25-25,0-25,49-24,-24 49,0 0,24 25,-49 75,0-50,0 49,25-74,-25 25,0 24</inkml:trace>
  <inkml:trace contextRef="#ctx0" brushRef="#br0" timeOffset="357128.7655">2233 8310,'-25'0,"-49"0,-1 0,1 0,24 0,-49 0,49 0,-24 0,49 0,-25 0,1 0,-1 0,-24 0,49 0,-49 0,49 0,-74 0,74 0,0 0,0 24,0-24,-24 50,49 0,0-26,0 1,0 0,0 25,-50-26,50 26,0-25,0 24,0 26,-25-1,25-24,0-1,0 51,-49-75,49 49,0-24,0 24,0-49,0 49,0-49,0 0,0 49,0-24,0 24,0-49,0 0,0 24,0-24,0 0,0 0,0 24,0-24,49 25,-49-25,0-1,25 1,25 0,-50 0,25-25,49 50,-74-26,25 1,0-25,-1 0,26 25,-25-25,49 25,-24 0,-25-25,-1 0,76 24,-51-24,1 0,24 0,1 0,-50 0,-1 0,26 0,-25 0,0 0,-1 0,125 0,-124 0,49 0,1 0,-1 0,-49 0,25 0,-1 0,26 0,-1 0,0 0,1 0,-26 0,51 0,-26 0,-24 0,-25 0,74 0,-50 0,-24 0,25 0,24 0,1 0,-26 0,50 0,-49 0,0 0,-26 0,26 0,-25 0,0 0,49 0,-24 0,24-49,1 24,-1-25,0 26,50-51,-99 50,50 0,-51-24,26 24,49-74,-74 74,25 0,-1-24,1-26,49 50,-99 1,25-26,25-24,-50 49,0-50,24 26,-24-26,25 26,-25 24,0-25,0 26,0-26,0 25,0 0,0-24,0 24,0-50,0 51,0-1,0-25,0 1,0-1,0 0,-25 1,-24 49,24-50,0 50,-49-49,49 49,0-25,-25 25,26-50,-26 50,25 0,0 0,1 0,-51-25,26 25,24 0,0 0,0 0,-49 25,-1-25,51 50,-1-50,-25 25,25-25,1 0,-26 49,25-49,0 0,1 0,-1 25,0-25,0 0,0 0,-24 0,24 0,-50 0,1 0,49 0,-99 0,50 0,24 0,25-25,1 0,-51 1,50-1,1-25,-1 50,0-49,-25 49,26-25,-1 25,0 0,-49 0,24 0,25 25,0-25,-49 0,24 24,25-24,-49 0,49 50,0-50,-24 0,-26 25,51-25,-1 0,-25 0,25 0</inkml:trace>
  <inkml:trace contextRef="#ctx0" brushRef="#br0" timeOffset="378177.5873">620 9699,'0'24,"0"51,0-1,-49 25,49-24,-50-50,25 49,25-24,0 24,-49 1,49-51,0 1,0 0,-25-25,25-74,0 24,0-24,0 24,0 25,25-49</inkml:trace>
  <inkml:trace contextRef="#ctx0" brushRef="#br0" timeOffset="378664.6965">620 9575,'25'24,"25"51,-50 49,49 25,1-75,-50 1,25 24,-25-50,25 26,-25-26</inkml:trace>
  <inkml:trace contextRef="#ctx0" brushRef="#br0" timeOffset="379592.721">521 10220,'0'-50,"25"50,0 0,49-50,-49 50,49 0,1 0,-50 0,24 0</inkml:trace>
  <inkml:trace contextRef="#ctx0" brushRef="#br0" timeOffset="380249.5851">1017 10021,'0'50,"50"-25,-50-1,0 26,0-25,0-75,25-24,24 49,-24-50,-25 26,0 24,0 0,0-24,0 98,0 26,0-1,0 1,0-1,0-49,25 24,-25-24,25 25,0-50,24 0,26 0,-26-25,-24-25,49-49,-24 50</inkml:trace>
  <inkml:trace contextRef="#ctx0" brushRef="#br0" timeOffset="380625.5676">1588 9748,'-25'25,"25"49,0 1,0-1,-50 1,50-1,0-49,0 25,0-1,25-24,25-25,-25 0,24 0,-49-25,50 0</inkml:trace>
  <inkml:trace contextRef="#ctx0" brushRef="#br0" timeOffset="380968.6504">1265 10145,'0'-49,"0"-1,25 25,0 25,25-25,-26 25,1 0,0-49,49 24</inkml:trace>
  <inkml:trace contextRef="#ctx0" brushRef="#br0" timeOffset="381624.6095">1786 9327,'0'24,"0"51,0-1,0 50,0-49,0-1,0 0,0-49,0 0,0 25,0-26,0 1,25-25,-25-49,25-1,0 25,0-24,-1-26,26 50,0 25,-26 0,1 0,0 0,-25 25,25 0,-25 49,0-49,0 50,0-51</inkml:trace>
  <inkml:trace contextRef="#ctx0" brushRef="#br0" timeOffset="382184.1165">2357 9847,'0'-24,"-25"73,25-24,0 25,0-1,0 1,25 0,24-26,-49 1,25-25,25 0,-25 0,-1 0,51-25,-75-24,0-1,25 0,-25 1,0-26,0 51,0-26,-50 25,0 0,26 25,-1 0,0 25,0 0,25 25,0-26</inkml:trace>
  <inkml:trace contextRef="#ctx0" brushRef="#br0" timeOffset="383257.4208">2555 10220,'50'24,"-25"1,24-25,-24-25,25-24,-26 24,1-25,-25 26,0-26,25 0,0 25,-25-49,0 49,0 75,25-50,24 49,26-49,-50 0,24 0,1 0,-1 0,1 0,0-24,-50 48,0 26,0-25,-50 25,50-26,0 26,50 0,-1-50,-24 0,49 0,-24 0,-25 0,74 0,-74-50,24 25,-24-24,-25-26,0 50,0 0,0 1,0 48,0 26,-25 0,25-25,0 24,0 1,0-25,25-1,25-24,-25-24,24-76,-24 76,-25-1</inkml:trace>
  <inkml:trace contextRef="#ctx0" brushRef="#br0" timeOffset="383511.8183">3771 9624,'-25'-25,"50"25,-1 0,1 0</inkml:trace>
  <inkml:trace contextRef="#ctx0" brushRef="#br0" timeOffset="384255.8483">2332 10368,'-50'50,"50"24,0 50,0-49,-24-1,24 1,0-1,0-49,0 24,0 1,24-50,1 0,0 0,25 0,24 0,-24 0,-50-25,24-24,-24 24,0 0</inkml:trace>
  <inkml:trace contextRef="#ctx0" brushRef="#br0" timeOffset="384648.7697">2084 10840,'-25'-25,"25"0,0 0,0-24,50-1,-25 50,-1 0,1 0,25 0</inkml:trace>
  <inkml:trace contextRef="#ctx0" brushRef="#br0" timeOffset="385241.3676">2654 10492,'0'0,"-24"0,-1 0,0 0,-49 50,74 0,-25-1,25-24,0 0,0 24,0-24,0 0,25-25,49 0,-24-50,-26 1,26 24,-50-49,0 49,25 50,-25-1,0 1,25 0,-1-25,1 0,0 0,25-25</inkml:trace>
  <inkml:trace contextRef="#ctx0" brushRef="#br0" timeOffset="385584.4514">3002 10220,'0'24,"0"51,0-1,-25 75,25-75,0 1,0-50,0-1,25-24,0 0,24 0,-24 0,0 0,0 0,-1 0,-24-24,0-26</inkml:trace>
  <inkml:trace contextRef="#ctx0" brushRef="#br0" timeOffset="385880.1642">2778 10616,'-24'0,"24"-24,49-51,-24 75,49-25,-24 25,-25 0,0 0,0 0,24 0</inkml:trace>
  <inkml:trace contextRef="#ctx0" brushRef="#br0" timeOffset="386160.4154">3151 10492,'24'25,"-24"0,0 0,0 49,0-24,0-25</inkml:trace>
  <inkml:trace contextRef="#ctx0" brushRef="#br0" timeOffset="386368.3665">3200 10393,'0'0,"25"-25,0 1</inkml:trace>
  <inkml:trace contextRef="#ctx0" brushRef="#br0" timeOffset="386759.8551">3275 10368,'49'0,"-24"0,25 75,-50-26,24 26,1-75,-25 74,25-49,0 0,24-50,-24-74,25 24,-50 51,25-51,24 26,-24 24</inkml:trace>
  <inkml:trace contextRef="#ctx0" brushRef="#br0" timeOffset="387288.4215">3845 10418,'0'0,"25"0,0 0,24 0,26 0,-50 0,-1 0,51-25,-50 0,-1 1,-24-1,25 0,-25 0,-49 25,24 0,0 0,-49 25,74 25,0-26,0 1,0 0,0 25,24-50,26 0,-25 0,0 0,-1-25</inkml:trace>
  <inkml:trace contextRef="#ctx0" brushRef="#br0" timeOffset="400570.447">11832 7813,'-49'0,"24"25,-50 25,26-25,-50 49,74-49,-25 25,1-26,-1 1,50 50,-75-75,51 0,-1 49,0 1,0-25,-49 24,49 1,-25-25,50-1,-24 26,24-25,-50 24,50 26,0-26,-25-49,25 25,0 25,0-25,0-1,0 26,0-25,0 0,0-1,0 26,0-25,0 49,-25-49,25 25,0-25,0-1,0 26,0-25,0 24,0-24,25 0,25 0,-50 0,49-1,-49 1,25 0,25 0,-50 0,49-1,-24-24,25 50,-25-50,24 0,51 25,-76-25,1 0,50 49,-26-49,26 50,-51-50,51 0,-1 0,-49 0,49 0,50 25,-74-25,24 0,1 0,49 0,0 0,0 25,25-1,-25 26,0-50,-50 0,1 0,-51 0,51 0,-1 0,1 0,-51 0,51 0,-50 0,49 0,-24 0,-1 0,51 0,-76 0,1 0,25 0,24 0,25 0,-74-50,0 50,-25-24,50-1,-50 0,24 25,-24-50,75 26,49-51,-99 50,24-24,26-50,-50-1,49 26,25-75,25 50,-124-25,50 49,-25-24,24 25,-49-1,0 51,0-51,0 1,0 49,0-49,0 49,0-50,0 26,0 24,0 0,0-24,-25-1,1 25,-1 0,0 0,-49-24,-26 24,51 0,-26-24,-24 24,25-25,-75 1,99 49,-49 0,25 0,-50 0,99 0,-99 0,-25 0,25 0,49 0,1 0,49 0,-49 24,-25 1,49 0,50 0,-50-25,26 25,-1-25,-25 49,25-49,1 0,-51 0,26 0,24 25,0-25,0 0,-49 0,24 0,-24 0,-1 0,50 0,-24 0,24 0,0 0,0 0,-24 0,24 0</inkml:trace>
  <inkml:trace contextRef="#ctx0" brushRef="#br0" timeOffset="406073.3373">17736 8037,'-50'-50,"25"50,-49-25,49 25,-25 0,-24 0,49 0,-49 0,49 0,0 0,-49 0,24 0,-24 0,49 0,-49 0,-1 0,1 0,49 0,0 0,-24 0,24 0,0 0,-50 0,26 50,24-25,-74 24,74-24,0 25,0-50,1 74,24-49,-75 25,75-26,-25 1,1 50,-51-26,50-24,1 25,-26 24,25-49,25 49,-49-24,24 24,25-49,-25 74,-25-49,50 24,0 1,0-50,0-1,0 26,0 0,0-1,50 26,0-1,-1 50,26-74,-51-1,51 26,-1-1,1-49,49 24,-75 1,100-50,-99 25,24-25,1 0,-1 0,0 0,50 50,0-26,-24 1,48-25,-24 50,1-25,48-25,-98 0,-1 49,50-49,-99 0,49 0,-24 0,-25 0,-1 0,76-25,-76 1,1 24,25-25,49 0,-49 0,24-24,1 24,-1 25,25-50,-74 25,49-24,50 24,-49-25,-1 1,-74 24,0 0,75-25,-75 26,0-51,0 50,0-49,0 0,0-1,0 1,0-50,0 49,0-24,0 49,-50-49,50 74,-25-74,25 50,0 24,0 0,-49-25,49 26,0-1,-50 25,25 0,0 0,-49 0,24 0,-49 0,0-75,25 26,-75-1,25-49,74 74,-24-24,24 49,25-25,0 25,1-25,-1 25,-25 0,50 25</inkml:trace>
  <inkml:trace contextRef="#ctx0" brushRef="#br0" timeOffset="412720.5326">21332 7615,'-49'-25,"-26"25,1 0,0 0,-1 0,50 0,-24 0,-1 0,0 0,1 50,-1-25,25-25,-49 49,24-24,26-25,-1 50,-74-26,99 1,0 0,-25 0,-25-25,25 49,1-24,-1 25,0-25,0 0,-24 24,49-24,-25 25,-50 24,75-49,-49 0,24 49,0 0,0-24,1 0,24-26,-25 51,25-50,0-1,0 51,0-1,-50-24,50-25,0 24,0 26,0-1,0 1,0-1,50 50,-50-74,0 24,49 0,1 1,74 123,-99-173,49 25,-74 24,50-49,-1 25,1 24,-25-74,0 25,49 0,-49-25,49 49,-49-49,49 25,-24-25,24 50,-24-1,0-49,-25 0,24 0,-24 25,49 25,1-50,-26 0,1 0,49 0,-24 24,-1-24,50 0,-50 0,1 0,49 0,-50 0,50 0,-49 0,-1 0,1 0,-1 0,50 0,25-24,-50-1,25 25,-50 0,1-50,-1 1,1 24,24-25,-25 1,1 24,-26-25,1 50,-25-25,24 1,26-76,-50 75,74-49,-99 49,0-24,25 24,-1-50,-24 26,0-1,0 25,0-49,0 0,0-1,0 1,0 49,0 0,0-24,0 24,0-25,0 1,0-1,0 25,0 0,0-49,0 49,0-25,0-24,0 0,0 24,0 0,0 26,-49-26,49 25,-25 0,0-49,25 49,-25 0,1 25,-1-24,25-1,-25 0,0 0,0 0,1 25,-26-24,0-26,1 25,-26 25,51 0,-1-49,-50 49,26 0,24 0,-49 0,49 0,-50 0,1 0,49 0,-49 0,-1 0,26 0,24 0,0 0,0 0,-49 0,24 0,25-25,-24 0,-26 0,51 0,-26-24,0 24,1 0,-1 25,25-25,-24-24,-1 49,25-50,0 50,1 0,-26 0,0 0,1-25,-26-24,1 49,-25-25,49 0,1 0,24 25,0 0,0 0,0-25,1 25</inkml:trace>
  <inkml:trace contextRef="#ctx0" brushRef="#br0" timeOffset="500376.4085">1067 7144,'174'0,"173"0,-25 0,-74 0,-99 0,-25 0,-74 0,-25 0</inkml:trace>
  <inkml:trace contextRef="#ctx0" brushRef="#br0" timeOffset="500768.3608">943 7565,'198'0,"1"0,148-74,-148 74,-100 0,0 0,-74 0,0 0,24-25,-24 25</inkml:trace>
  <inkml:trace contextRef="#ctx0" brushRef="#br0" timeOffset="506775.8952">10865 4167,'99'0,"149"0,124 0,174 0,124 0,223 75,49 98,-247-98,-1 24,-24 0,-372-74,-174 24,-50-49</inkml:trace>
  <inkml:trace contextRef="#ctx0" brushRef="#br0" timeOffset="510513.6269">16669 2977,'0'24,"0"26,25 99,0-25,-25-25,0 0,49 50,-49-74,0-51,0 1,0-99,0-1,0 1</inkml:trace>
  <inkml:trace contextRef="#ctx0" brushRef="#br0" timeOffset="511024.3047">16768 2803,'0'0,"0"-25,25-24,-25 24,25 25,0-25,0 0,-25 0,49 25,-24 0,0 0,0 0,-1 25,-24 25,0-25,0-1,0 51,0-26,0 26,0-50,0 74,-24-74,-26 24,-24-24,49 25,-74-26,74-24</inkml:trace>
  <inkml:trace contextRef="#ctx0" brushRef="#br0" timeOffset="511488.0575">16942 3324,'25'0,"24"25,-24 24,25 1,-50-25,0-1,0 1,25-99,-25 49,0-25,49 26,-24-26,-25 25,25 25,0 0,-1 0</inkml:trace>
  <inkml:trace contextRef="#ctx0" brushRef="#br0" timeOffset="511769.275">17339 3274,'0'50,"0"-25,0-1,0 1,0-50</inkml:trace>
  <inkml:trace contextRef="#ctx0" brushRef="#br0" timeOffset="512000.6574">17339 2828</inkml:trace>
  <inkml:trace contextRef="#ctx0" brushRef="#br0" timeOffset="512616.0944">17438 3076,'25'0,"0"0,-1 0,26 0,-25 49,0-49,-25 50,0 0,0-1,0-74,24-24,-24-1,50 25,-50-24,0 24,25 25,25 0,-26 0,1 0,0 25,0 0,-25-1,0 26,0-25</inkml:trace>
  <inkml:trace contextRef="#ctx0" brushRef="#br0" timeOffset="512977.1676">18257 2977,'-75'0,"50"74,-24-49,24 49,25-49,0 25,0-1,0 1,25-50,0 0,49 0,-24-50,24-24</inkml:trace>
  <inkml:trace contextRef="#ctx0" brushRef="#br0" timeOffset="513248.4074">18505 2853,'0'0,"0"74,0 0,0 26,-25-51,25-24,0 25,0-26</inkml:trace>
  <inkml:trace contextRef="#ctx0" brushRef="#br0" timeOffset="513473.8024">18405 2604,'0'-24,"25"24</inkml:trace>
  <inkml:trace contextRef="#ctx0" brushRef="#br0" timeOffset="513817.1058">18629 3026,'24'0,"1"0,0 50,-25 49,0 0,0-24,0-1,0 0,0-49,0 25,25-50,0-25,-1-74</inkml:trace>
  <inkml:trace contextRef="#ctx0" brushRef="#br0" timeOffset="514159.7568">18777 2952,'0'25,"-24"24,-1-24,0 0,0-25,0 0,1 0</inkml:trace>
  <inkml:trace contextRef="#ctx0" brushRef="#br0" timeOffset="514769.0998">18926 2828,'0'74,"0"-49,-24 0,24 24,0-24,49-50,-24 50,25 25,-26-25,1-25,25 0,-25 0,24 0,1-50,-1-49,1 24,24-49,-74 50,25-1</inkml:trace>
  <inkml:trace contextRef="#ctx0" brushRef="#br0" timeOffset="514953.4578">19447 2530,'0'74,"0"26,0-75,0-1,0 51,0-50,0 24,25 1,-25-25,25-25,49 49,-49-49</inkml:trace>
  <inkml:trace contextRef="#ctx0" brushRef="#br0" timeOffset="516575.9455">4217 5407,'-25'75,"50"-1,0 25,25 25,-1-24,1 49,-50-100,0 26,25-75,-25 24</inkml:trace>
  <inkml:trace contextRef="#ctx0" brushRef="#br0" timeOffset="517120.8768">4416 5953,'0'-25,"0"-24,24-1,26 25,24 25,50-49,-99-1,0 50,74-25,-99 0,25 1,0-1,0 25,-25-25,24-25,-24 26,0-51,0 1,0 49,-49-99,24 99,0 25,-49 0,49 75,25-1,0 0,0 26,0-51,0 75,0-49,0-1,0-49,0 25,25-50,0 0,-1 0</inkml:trace>
  <inkml:trace contextRef="#ctx0" brushRef="#br0" timeOffset="517608.5653">5036 5333,'0'0,"-50"25,0 74,50-74,0 49,0 1,0-1,0-24,50-1,-25-49,49 0,-49 0,50 0,-51 0,1 0,50 0,-75-74,24 24,-24 25,-24-49,-1 24,0 50,0 0,0 0,1 0</inkml:trace>
  <inkml:trace contextRef="#ctx0" brushRef="#br0" timeOffset="517905.7687">5507 5184,'0'50,"0"24,0 1,0-26,0 26,0-1,0-49,0 0,0-1,0-73,0 24</inkml:trace>
  <inkml:trace contextRef="#ctx0" brushRef="#br0" timeOffset="518393.1969">5383 5035,'0'0,"25"-24,0 24,49 0,0 0,-24 49,0-24,-26 0,1 24,0-24,25 25,-50-25,0 24,0 1,49-25,-49-1,0 26,0-25,0 0,0-1,0 51,-74-50,49-25,-25 0,26 0,-1 0,-25 0,25 0,-24 0,24 0,25-25,0 0</inkml:trace>
  <inkml:trace contextRef="#ctx0" brushRef="#br0" timeOffset="518952.3073">6127 5135,'0'24,"50"26,-25 0,-1-50,1 0,0 24,0 26,-25 0,25-1,-1-24,-24 25,-24-1,-26 1,-24-1,-1-49,1 0,-1 0,1 0,-1 0,26 0,24 0,0 0,0 0,25-24</inkml:trace>
  <inkml:trace contextRef="#ctx0" brushRef="#br0" timeOffset="519463.9402">6177 5060,'0'-25,"25"1,-25-1,24 25,-24-25,50 25</inkml:trace>
  <inkml:trace contextRef="#ctx0" brushRef="#br0" timeOffset="530465.1086">1637 7888,'0'-25,"-49"25,24 0,-25 0,1 0,24 25,25 0,-25-25,25 24,0 26,0-25,0 0,0 0,0 24,0-24,0 25,25-50,0 0,24 0,-24 0,0 0,74 0,-74 0,0-25,24 25,-24-50,0 50</inkml:trace>
  <inkml:trace contextRef="#ctx0" brushRef="#br0" timeOffset="530887.8886">2183 7665,'-25'0,"-24"0,24 49,-25 1,1-25,49 24,0-24,0 0,-25 24,25 1,0 0,0-25,0-1,0 26,50 0,-26-50,51 0,-26 0,1 0,-25-50,24 25,-24 0,-25-24</inkml:trace>
  <inkml:trace contextRef="#ctx0" brushRef="#br0" timeOffset="588816.6266">5085 5432,'0'-49,"25"73,0 1,-25 0,0 0,0 0,25-25,0 49,-1 1,1-25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3T08:18:13.186"/>
    </inkml:context>
    <inkml:brush xml:id="br0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10642 6598,'0'50,"0"24,0 0,0 1,0-1,-25-24,0-25,25 49,-25 1,25-51,0 1,0 25,0-75,0 0,0 0,0-49,0 49,0-49,25 49,0-25,24 26,-24 24,0 0,25 49,-50-24,0 0,24 24,1-24,-25 0,0 0,0 0,50-25,-25 0,-1 0,26-50,0 25,-26-24,-24 24,25 25,0 25,-25-1,0 1,0 0,25 0,24 0,-24-25,0 0,49 0,1 0,-50 0,0 0,24 0</inkml:trace>
  <inkml:trace contextRef="#ctx0" brushRef="#br0" timeOffset="568.1591">11535 6921,'-25'24,"25"51,0-50,-25-1,0 1,25 0,25-25,0 0,0-25,-1 0,-24 1,50-51,-50 50,0 50,0 0,25 49,0-49,-1-25,1 0</inkml:trace>
  <inkml:trace contextRef="#ctx0" brushRef="#br0" timeOffset="1104.1429">11758 6945,'0'25,"0"25,25-50,-25 25,24-25,1 0,25 0,-25-50,-1 50,-24-50,0 26,0-1,0 0,-24 25,-51 74,50-24,25 24,-24 26,-26-51,50 26,-50-26,26-24,-26 49,50-49,-25 0,0 0</inkml:trace>
  <inkml:trace contextRef="#ctx0" brushRef="#br0" timeOffset="1896.0109">12155 6524,'0'24,"0"26,0 24,0 1,-50 24,50-49,0-25,0 49,0-49,0 24,0-24,-25 0,50-25,0-25,0 0,-1 25,1 0,25 0,-50 25,0 0,0 25,-25-50,25-25,0 0,0 0</inkml:trace>
  <inkml:trace contextRef="#ctx0" brushRef="#br0" timeOffset="2496.4445">12353 7069,'50'-24,"-26"24,26-25,-25 0,-25-25,0 26,0-1,-50-25,25 50,1 0,-1 0,0 50,25-1,0-24,0 0,0 0,0 24,0-24,0 0,25 0,0-25,-1-25,26 0,-50 0,25 25,0-24,0-1</inkml:trace>
  <inkml:trace contextRef="#ctx0" brushRef="#br0" timeOffset="3177.6141">10592 7764,'0'49,"0"51,0 24,0 25,0-25,0-25,0-25,0 1,0-1,0-99,25 0,-25-49</inkml:trace>
  <inkml:trace contextRef="#ctx0" brushRef="#br0" timeOffset="3648.9068">10741 7913,'49'-25,"51"-25,-51 50,1 0,-25 0,-25 50,-50-1,0-24,26 0,-1-25,0 0,-25 0,26 0</inkml:trace>
  <inkml:trace contextRef="#ctx0" brushRef="#br0" timeOffset="4120.6417">11286 7813,'25'0,"-25"50,0-25,0 0,0 24,0-24,0 0,0 0,25-75,0-24,0 49,24-50,1 26,-25-26,0 51,-1 24</inkml:trace>
  <inkml:trace contextRef="#ctx0" brushRef="#br0" timeOffset="4673.1644">11584 7789,'0'24,"25"-24,-25-24,0-26,0 25,-25 25,0 0,1 25,24 0,-25 49,25-49,0 0,0 0,49-25,-24 0,25 0,-1-25,1 25,-50-50,74 25,26 25</inkml:trace>
  <inkml:trace contextRef="#ctx0" brushRef="#br0" timeOffset="5184.3682">12031 7466,'-25'0,"0"0,0 25,25 0,-49 24,49-24,0 0,0 0,74 0,-24-25,-1 49,-24-49,0 0,-25 25,0 25,0-26,0 1,-25-25,0 0,-24 0,24 0</inkml:trace>
  <inkml:trace contextRef="#ctx0" brushRef="#br0" timeOffset="6241.6746">12254 7739,'25'0,"-1"0,1 0,0-25,0 0,-25-24,0 24,0-25,-25 50,0 0,0 0,-24 0,24 25,25 0,0 0,0 24,0-24,0 0,0 0,25-25,24-75,-49 51,0-26,0 25,25 0,-25 1,0 48,0 26,0 24,0-49,0 0,25-25,-25-74,50 24,-50 25,0-49,49 24,-24 50,-25 25,0 0,0 24,0-24,50 0,-50 0,25-25,-25-25,49-49,-49-1,0 1</inkml:trace>
  <inkml:trace contextRef="#ctx0" brushRef="#br0" timeOffset="6544.8936">12626 7193,'-25'0,"25"75,0-50,-49 24,49 50,0-49,0 0,0-1,0-24,0 25,0-26,24-24,51 0,-26 0,-24-49,25-1,-1 25,-49 1,25 24,-25-50,0 25</inkml:trace>
  <inkml:trace contextRef="#ctx0" brushRef="#br0" timeOffset="6816.2309">12775 7441,'25'-49,"24"24,26 0,-26-49,50 49,1-49,-51 24,-24 0</inkml:trace>
  <inkml:trace contextRef="#ctx0" brushRef="#br0" timeOffset="8122.7932">12328 8210,'0'0,"0"-49,25 49,-25-25,-50 50,50 0,-24 24,24-24,0 0,0 0,0 24,24-49,26 0,0-25,-26 1,26-26,-25 25,-25 0,0-24,0 24,25 50,-25 0,25-25,-1 0,1 0,25 0,-50-25,49-25,1-49,-25 0,24 24,1-74,-50 75,25 0,-25 49,-25 25,0 74,25-49,0 49,0 50,0-74,0-25,0 24,0 51,50-75,-50-1,25-24,24 0,-24-24,0 24,-25-50,25 25,-25 0,0 0,0-24</inkml:trace>
  <inkml:trace contextRef="#ctx0" brushRef="#br0" timeOffset="8392.3408">12973 7813,'50'0,"-1"-49,1 24,0 25,-1-25,-49 0</inkml:trace>
  <inkml:trace contextRef="#ctx0" brushRef="#br0" timeOffset="9072.0878">10294 8930,'0'49,"0"1,0 0,0 49,50-50,-50 26,0-50,25-25,-25 49</inkml:trace>
  <inkml:trace contextRef="#ctx0" brushRef="#br0" timeOffset="9639.5978">9922 9103,'50'-24,"-1"-1,1 0,99 0,-75-25,1 50,49 0,-99 0,24 0,-24 0,-25 25</inkml:trace>
  <inkml:trace contextRef="#ctx0" brushRef="#br0" timeOffset="10151.7461">10269 9426,'75'25,"49"-25,-25 0,25 0,-49 0,-1-50,-49 50,24 0,-49-25,25 25,25-25</inkml:trace>
  <inkml:trace contextRef="#ctx0" brushRef="#br0" timeOffset="10737.1474">11187 8607,'0'0,"-99"25,25 49,24-24,25 0,-24 24,49-49,24 24,1-49,50 0,-1 25,-24 0,-26-25,26 25,0 0,-50 0,0-1,0 26,0-25,-50 24,25-49,-49 0,49 0,0 0,-24 0,49-24</inkml:trace>
  <inkml:trace contextRef="#ctx0" brushRef="#br0" timeOffset="11080.1949">11435 8731,'0'75,"0"-1,0 0,0 51,0-51,0 0,0 1,0-26,0-24</inkml:trace>
  <inkml:trace contextRef="#ctx0" brushRef="#br0" timeOffset="11623.9542">11435 8830,'0'-24,"50"-26,0 0,-1 26,1-1,-50 50,0 24,25-24,-1 0,-24 24,-24-24,-26-25,0 50,26-50,-1 25,-50-25,1 0,-1 0,51 49,-51-49,26 25</inkml:trace>
  <inkml:trace contextRef="#ctx0" brushRef="#br0" timeOffset="97112.5377">3250 16049,'0'0,"-75"0,1 0,0 0,-1 0,1 24,24 26,25-25,25 24,0-24,0 0,50-25,-25 0,49 0,1 0,-51 0,100 0,-124-50,0 26,25-1,-25-25,0 75,0 49,50 50,-50 1,49-1,1 49,-50-98,0 24,25-50,-25 1,-50-50,1 0,-26 0,26 0,24-25,0 25,25-25,0 1,0-26,0-74,0 99,0-99,124 25,-74 49</inkml:trace>
  <inkml:trace contextRef="#ctx0" brushRef="#br0" timeOffset="97800.8496">3795 16098,'-49'50,"-75"24,99-24,-25-1,26 1,24-25,0 0,0 24,0-24,0 0,0 0,24 0,1-25,0 0,25 0,-26 0,1 0,0-75,25 1,-50-1,0 50,0 1,0-1,0 50,0-1,24 76,26-75,-50 24,50 1,-26-50,1 0,25 0,24 0,-49 0,25 0</inkml:trace>
  <inkml:trace contextRef="#ctx0" brushRef="#br0" timeOffset="98098.0549">4242 15974,'-25'0,"25"25,0 25,0-26,0 1,0 0,0 25,0-26,0 1,0 25,50-50,-1 0</inkml:trace>
  <inkml:trace contextRef="#ctx0" brushRef="#br0" timeOffset="98401.3184">4118 15701,'0'-24,"0"-1,25 25,0 0,-25-25,49 25,-24 0,0 0,0 0</inkml:trace>
  <inkml:trace contextRef="#ctx0" brushRef="#br0" timeOffset="99136.9766">4639 15999,'0'0,"-25"0,-25 0,26 0,-26 50,50-1,0-24,0 0,0 0,25-25,-25-25,49 0,-24-74,-25 24,0 51,0-1,0 74,0 26,0-50,0 49,50-24,-1-50,-24 0,0 0,25 0</inkml:trace>
  <inkml:trace contextRef="#ctx0" brushRef="#br0" timeOffset="99432.1639">4936 16173,'25'-25</inkml:trace>
  <inkml:trace contextRef="#ctx0" brushRef="#br0" timeOffset="100824.668">5805 15875,'0'0,"-50"0,25 0,0 0,-24 0,-1 25,50 0,-25 49,25-49,0 24,0-24,0 0,0 0,25 0,0-25,25 0,24 0,-49 0,49 0,-49 0</inkml:trace>
  <inkml:trace contextRef="#ctx0" brushRef="#br0" timeOffset="101328.3208">6177 15801,'0'0,"-50"0,-24 0,24 0,25 24,25 26,-25-50,25 25,0 0,25 24,50-49,24 25,-25 25,-49-50,0 24,-25 26,-25-25,0 0,-24-1,-26 1,26-25,-75 0,49 50,1-50,49 0,-25 0,26 0</inkml:trace>
  <inkml:trace contextRef="#ctx0" brushRef="#br0" timeOffset="101665.1274">6375 16073,'0'-24</inkml:trace>
  <inkml:trace contextRef="#ctx0" brushRef="#br0" timeOffset="102481.9144">6846 15577,'25'0,"0"75,-25-1,0 1,25 24,0-99,-25 25,0 24,49-74,-49 1,50-51,-50 1,0 49,0 50,0 49,0-49,0 49,0-24,0-25,25-25,-25 25,24-1,26-98</inkml:trace>
  <inkml:trace contextRef="#ctx0" brushRef="#br0" timeOffset="103265.3646">7144 15627,'25'0,"0"25,-25 24,25-24,-25 0,0 25,0-26,0 1,24-74,1 24,-25 0,25-25,0 50,0 0,-1 0,26 50,-50-25,0 0,0 24,0 1,0-25,0 24,0-24,50-124,-50 74,0-49,24 49,-24-25,25 50,0-25,0 25,24 0,-49 25,50 0,-50 0,0 24,25-24,0-25,24 0,-24 0,0 0</inkml:trace>
  <inkml:trace contextRef="#ctx0" brushRef="#br0" timeOffset="103857.8208">8087 15602,'0'-25,"-25"25,-25 25,1 50,49-51,0 1,0 0,0 25,24-50,1 0,0 0,25 0,-26 0,1-25,-25 0,0 0,0-24,0 73,25 1,-25 0,0 25,25-1,0-24,0-25,-1 0,26 0,24 0,1 0</inkml:trace>
  <inkml:trace contextRef="#ctx0" brushRef="#br0" timeOffset="104359.4504">8806 15453,'-50'0,"1"0,49 25,0 25,-25-50,25 25,0-1,25-24,0 0,24 0,1 25,-1-25,-49 25,0 0,0 0,0-1,-24 1,-51 0,1 0,49-25,0 0,0 0</inkml:trace>
  <inkml:trace contextRef="#ctx0" brushRef="#br0" timeOffset="104895.7119">9302 15180,'0'0,"-74"0,-1 0,50 50,-49 0,49 24,25 1,-49-26,49-24,0 0,0 0,49-25,-49 24,50-24,24 0,1 0,-51 0,1 0,25 25,-50 0,0 0,0 0,0 24,-25 1,0-50,-74 49,74-49,-49 0,24 0,1 0,24 0,-25 0</inkml:trace>
  <inkml:trace contextRef="#ctx0" brushRef="#br0" timeOffset="105281.6955">9451 15677,'50'0,"-1"-50,1 25</inkml:trace>
  <inkml:trace contextRef="#ctx0" brushRef="#br0" timeOffset="105825.2721">9823 15503,'0'-50,"50"26,-26-1,1-50,25 50,-50 1,-25 24,0 0,-24 0,24 0,-25 24,50 26,0-25,0 0,0 0,0 24,0-24,0 0,0 24,25-49,0 0,0 0,-1 0,26 0,24 0,1 0,-50 0,49 0</inkml:trace>
  <inkml:trace contextRef="#ctx0" brushRef="#br0" timeOffset="106480.5042">10766 15329,'-50'0,"25"0,-24 0,24 0,-25 0,25 0,-24 25,49 0,0 0,0 24,49-24,26-25,-50 0,49 0,-49-49,-25-1,49-25,-49-49,0 50,0-50,0 50,0 24,0 25,0 0,0 1,-24 48,-1 100,25-49,0 49,0-50,0 75,0-74,0-51,0 51,0-50,0-1,0 26,0-25,0 0,0-1</inkml:trace>
  <inkml:trace contextRef="#ctx0" brushRef="#br0" timeOffset="107255.9374">10939 15280,'25'0,"0"0,-25 74,25 25,-25-74,0 50,0-51,0 1,0 25,0-25,24-1,1-24,25 0,-25-49,-1-1,1 1,25-75,-25 74,24-25,-49 51,0-1,0-25,0 25,-49 75,49 0,0 24,0 25,0-74,0 50,0-26,0 26,0-51,24 26,1-50,25-25,0 0</inkml:trace>
  <inkml:trace contextRef="#ctx0" brushRef="#br0" timeOffset="108784.0401">11683 15726,'0'-25,"25"25,0 0,-50 0,50 0,25 0,-75 25,25 0,-50 0,50 0,-25-25,-24 0,49 49</inkml:trace>
  <inkml:trace contextRef="#ctx0" brushRef="#br0" timeOffset="109369.0741">11733 15925,'0'-25,"25"0,-25 0,0 100,0-1,0 75,-25 24,25 1,-50 0,50-50,0 0,0-75,0 26,0-50,0 49,0-49,0 24,0-98,0-50</inkml:trace>
  <inkml:trace contextRef="#ctx0" brushRef="#br0" timeOffset="109937.2686">11758 15627,'0'50,"0"-26,0 51,-25-26,0 26,0-50,1 74,-1-50,-50 51,26 24,-1-50,1 1,24-51,25 26,-25-50,25-50,50 1,-1-1</inkml:trace>
  <inkml:trace contextRef="#ctx0" brushRef="#br0" timeOffset="110360.1439">11708 15875,'25'-25,"25"50,-26 0,26 74,-25-74,-25 0,49 74,-24-74,25-1,-25 26</inkml:trace>
  <inkml:trace contextRef="#ctx0" brushRef="#br0" timeOffset="111240.9414">10815 18231,'0'25,"75"-50,-1-24,-49-50,24-25,1-25,-50 0,0 25,0 0,0 49,0 1,0 49,-50 25,50 25,-49 25,49 74,0-75,25-24,24-25,1 25,-1 0,-24-25,0 0,25-25,-125 75,75-1,-25 1,25-25,25 49,0-74,25 0,-26 0,1 0,25 0,-25-25,0 0,-1 1,1-1,-25 0</inkml:trace>
  <inkml:trace contextRef="#ctx0" brushRef="#br0" timeOffset="111663.9585">11584 17438,'-25'0,"-24"0,24 24,0 26,0 0,25-25,0-1,0 1,25 0,50-25,-26-50,-49 1,0 24,0-99,0 99,0 0,0-24,0-1,-25 50,-24 0,24 0</inkml:trace>
  <inkml:trace contextRef="#ctx0" brushRef="#br0" timeOffset="112113.3275">11783 17239,'0'25,"-50"74,50-74,0 49,0-49,0 25,0-25,0 0,50 24,-1-49,-24 0,25-25,-1-49,-49 24,0-24,0 49,0 0,0 0,0-24,0 24,-25 0,-24 25,24 0,0 0,0 0,25 25</inkml:trace>
  <inkml:trace contextRef="#ctx0" brushRef="#br0" timeOffset="112488.929">12552 16917,'-25'124,"25"-50,0 1,0-1,0 0,0 1,0-26,0-24,0 25,25-50,24 0,-24 0,0 0,49 0,1 0,-51 0,76-25,-100 0,0-24,0 24</inkml:trace>
  <inkml:trace contextRef="#ctx0" brushRef="#br0" timeOffset="112816.0371">12452 17289,'25'0,"50"0,-51 0,51-50,-1 25,50-24,-49 24,-51 0,1 25,0-25</inkml:trace>
  <inkml:trace contextRef="#ctx0" brushRef="#br0" timeOffset="135201.6061">10071 14536,'0'0,"-25"0,0 0,-24 0,24 0,0 0,-24 0,24 0,-25 0,50 24,-25 1,25 0,-24-25,24 25,0 0,-25 24,0-24,25 0,-25 24,25-24,0 0,0 0,-49 24,24-24,25 0,-25 49,25 1,0-26,0 1,0-25,0 0,-25-1,25 26,0-25,0 0,0 0,0 24,0-24,0 0,0 24,25 1,-25 0,74-1,-74-24,25 0,25 24,-1-24,-24 25,0-25,0-25,0 49,24-49,1 50,-1-1,-24-49,0 25,25-25,-26 25,1 0,-25 0,25-25,25 0,-26 24,1-24,25 0,-25 0,0 0,24 0,-24 0,0 0,49 0,-49 0,49 0,-24 0,-25 0,24 0,1-24,0-1,-26 25,51 0,-50 0,49-25,-49 25,24-50,-24 50,25-24,-25 24,-1 0,1-25,-25 0,0 0,50 0,-50 1,25 24,0-25,-1 0,1-25,-25 1,25 24,-25 0,50 0,-50 1,24-26,-24 25,0 0,0-49,50 24,-50 26,0-1,25 0,-25-50,0 26,0 24,25 0,-25 0,0-24,0 24,0 0,0-24,0-1,-25 0,25 1,-50-1,25 25,25-24,-24 49,-26-25,0-25,26 26,-1 24,0-25,-25 25,25-50,1 50,-26 0,25 0,0 0,-24 0,24 0,-25 0,26-25,-1 25,-50 0,51 0,-1 0,-25 0,-24 0,49 0,0 0,0 0,1 0,-1 0,0 0,0 0,0 0,-24 0,24 0,0 0,0 0,-24 0,24 0,0 0,-25 0,26 0,-1 0,-25 0,-74 0,-49-148,98 73</inkml:trace>
  <inkml:trace contextRef="#ctx0" brushRef="#br0" timeOffset="158416.0773">17388 4936,'50'99,"-50"-24,0-50,0 49,0-49,0 49,0-49,0 25</inkml:trace>
  <inkml:trace contextRef="#ctx0" brushRef="#br0" timeOffset="158968.9751">17314 5060,'0'-25,"0"1,74-26,1 0,-50 50,49 0,-24-49,-50 74,0 24</inkml:trace>
  <inkml:trace contextRef="#ctx0" brushRef="#br0" timeOffset="159449.717">17289 5631,'25'0,"25"-50,-26 25,51-24,-1 24,-49 0,0 0,0 25,24 0</inkml:trace>
  <inkml:trace contextRef="#ctx0" brushRef="#br0" timeOffset="159799.7813">17959 5060,'0'50,"0"-25,0 49,0 0,0-49,0 25,0-25,0-1</inkml:trace>
  <inkml:trace contextRef="#ctx0" brushRef="#br0" timeOffset="160256.308">17959 5085,'0'-25,"0"0,0-24,0 24,0 0,0 0,50 25,-26 0,26-24,-25 24,-100 0,51 74,-26-49,0 49,26-49,-51-25,50 0,25 25</inkml:trace>
  <inkml:trace contextRef="#ctx0" brushRef="#br0" timeOffset="160992.7199">18703 4762,'-25'0,"0"0,1 0,-51 75,75-50,-25 0,25 24,0-24,0 0,0 0,25-25,0 0,25-50,-1 0,-49 1,0 24,50 124,-50-74,25 0,-25 0,24-25,26 0,-25 0,49 0,-24-50</inkml:trace>
  <inkml:trace contextRef="#ctx0" brushRef="#br0" timeOffset="161585.1788">19125 4638,'0'0,"-25"0,0 0,-49 0,24 0,50 25,-49 25,49-25,0-1,74-24,-49-49,0 24,24-25,1-74,-25 100,24-76,-49 76,0-51,0 50,0 1,25-26,-25 100,0-26,0 51,0-1,0 1,0-26,0-24,0 25,0-1,0-24,25-25,0 0,-1 0</inkml:trace>
  <inkml:trace contextRef="#ctx0" brushRef="#br0" timeOffset="162177.0638">19472 4390,'-25'0,"0"50,25-25,-24 24,-1-24,25 0,0 0,25 0,49-25,-49-75,-25 50,25-74,-1 25,1-1,-25 51,0-1,0-25,-25 75,25 49,0-49,0 0,0 25,0-26,0 1,0 0,0 0,25-25,0 0,0 0</inkml:trace>
  <inkml:trace contextRef="#ctx0" brushRef="#br0" timeOffset="162585.0052">19670 4291,'0'-25,"50"25,0 50,-50-25,0 49,0-49,0 0,0-100,24 26,1-1,-25 1,50-1,-25 25</inkml:trace>
  <inkml:trace contextRef="#ctx0" brushRef="#br0" timeOffset="165927.9169">20142 4390,'99'-24,"-74"-1,0-25,-25 25,49-24,-49 24,25-25,-25 26,0-1,-50 50,26-1,24 51,-50-26,50-24,0 0,0 25,0-26,0 1,0 0,25-25,24 0,1 0,0 0,-1 0,1-74,-50 49,25-74,-25 24,0 50,49 1,-49 48,0 26,0-25,0 0,0-1,25-24,25 0,-1 0,-49-74,0 49,50-99,-25 124,-1-25,1 1,0 24,0 0,49 0,-74 24,0 51,0-50,0 49,0-24,0-26</inkml:trace>
  <inkml:trace contextRef="#ctx0" brushRef="#br0" timeOffset="166464.1786">21754 3299,'-25'0,"-49"124,74-74,0 24,0-49,0 0,0 24,0-24,25-25,24 0,-24-25,-25 0,50-49,-50 24,0-24,0 49,24 0,-24 1,0-51,-24 75</inkml:trace>
  <inkml:trace contextRef="#ctx0" brushRef="#br0" timeOffset="166882.6637">22176 2927,'0'0,"-50"50,50-26,0 1,0 0,0 25,0 24,0 0,0-49,0 50,0-1,0-49,0 49,25 1,-25-26,0 26,0-50,0-1,0 1,0 0,-25-25,-24 0,24-50,0 26,0-1</inkml:trace>
  <inkml:trace contextRef="#ctx0" brushRef="#br0" timeOffset="167129.0358">22002 3373,'0'-49,"50"-1,-25 25,-1 25,1 0,0 0,25 0,24-49</inkml:trace>
  <inkml:trace contextRef="#ctx0" brushRef="#br0" timeOffset="167840.1329">23118 2406,'0'25,"0"24,0 26,0-1,0 1,0-26,0 26,0-50</inkml:trace>
  <inkml:trace contextRef="#ctx0" brushRef="#br0" timeOffset="168344.9043">22895 2480,'0'-24,"25"-1,0 0,24 0,1 25,0 0,-1 0,-24 0,0 0,24 0,-24 0,0 0,25 0,-26 0,1 0,0 0,25 0</inkml:trace>
  <inkml:trace contextRef="#ctx0" brushRef="#br0" timeOffset="168833.6287">23490 2356,'0'25,"0"25,0 24,0 25,0 26,0-51,0 0,0-49,-24 25,73-50,-24 0,25-25,-26 25,26-50,-25 26,24-1,-49 0</inkml:trace>
  <inkml:trace contextRef="#ctx0" brushRef="#br0" timeOffset="169176.6849">24036 2208,'0'24,"0"1,0 50,0-51,0 51,0-50,0 24,0-24,0 0,0-50</inkml:trace>
  <inkml:trace contextRef="#ctx0" brushRef="#br0" timeOffset="169752.18">24061 2009,'25'0,"24"0,-24 0,0 0,49 0,-49 0,50 0,-26 0,1 0,-25 25,-25 25,0-26,0 26,0-25,0 0,0 24,-25 26,0-26,-25-24,26-25,-26 25,25 24,-24-24,24-25,-25 25</inkml:trace>
  <inkml:trace contextRef="#ctx0" brushRef="#br0" timeOffset="171688.0787">21655 4266,'0'0,"-25"0,0 0,0 0,1 25,-1 25,25-25,0-1,0 26,25-50,-1 0,1 0,25 0,-25-50,-1 50,1-24,0-1,0 0,-25 0</inkml:trace>
  <inkml:trace contextRef="#ctx0" brushRef="#br0" timeOffset="172344.3749">22027 3944,'0'50,"0"24,0 50,0-50,50 1,-50-50,0 49,0-24,24-26,-24 1,0 0,50-25,-25-25,0 25,-25-25,0-24,0 24,0 0,0 0,0 1,-25-1,-25 25,50-25,-25 25,1 0,24-25,0 0,0 1,0-26,49 25,1 0,24-24,1 24,24-25,-74 50,-1 0</inkml:trace>
  <inkml:trace contextRef="#ctx0" brushRef="#br0" timeOffset="173241.34">20489 4614,'-25'0,"-24"0,-1 0,75 74,49-74,1 25,-1-25,-24 25,-1-1,-49 1,25-25,-25 50,0-25,0 0,0-1,-25 1,-24-25,24 0,0 0,0 0,25-25,0 1</inkml:trace>
  <inkml:trace contextRef="#ctx0" brushRef="#br0" timeOffset="174135.618">20886 4688,'50'0,"-50"-25,49 25,26-49,-51 24,1 0,-25 0,0 0,0 1,-25 24,1 0,-26 24,25 1,25 0,0 0,0 0,0-1,0 26,25-50,0 0,0 0,49 0,-49-25,0-24,-25 24,0 0,24-25,1 26,-25-1,0 0,0 0,0 0,25 25,25-24,-26 48,-24 1,0 50,0-51,0 51,0-50,0-1,0-48,0-1,0 0,25-49,0-1,0 26</inkml:trace>
  <inkml:trace contextRef="#ctx0" brushRef="#br0" timeOffset="175464.3393">23094 3795,'24'0,"-24"-25,25 1,-25-1,-25 25,-49 0,49 25,0-1,25 26,-49 24,49-24,0-25,0 24,0-24,0 0,24-25,1 0,25 0,-25 0,0 0,-1 0,26 0,24 0</inkml:trace>
  <inkml:trace contextRef="#ctx0" brushRef="#br0" timeOffset="176105.1321">23590 3696,'0'0,"-25"0,0 0,0 0,0 0,1 25,24 0,-50 24,50-24,0 0,0 0,25-25,24 0,1-25,-25-50,-25 26,49-26,-24-24,-25 49,0 1,0 24,0 75,0-26,0 51,0-26,0-24,0 50,0-50,0-1,50 26,-50-25,0 0,49-25,-24 0</inkml:trace>
  <inkml:trace contextRef="#ctx0" brushRef="#br0" timeOffset="176753.0859">23862 3547,'0'50,"0"24,25-49,-25 0,0 0,25-1,0-24,0 0,-1 0,51 0,-75-49,25-1,-25 25,25-49,-25 99,0 24,24 1,1-25,124-25,-124 0,0 0,-1 0,26 0</inkml:trace>
  <inkml:trace contextRef="#ctx0" brushRef="#br0" timeOffset="187576.9689">8236 893,'0'-25,"24"25,1-25,25-24,-1 49,-24 0,0 0,0 0,49 0,-74 25,0-1,0 1,0 0,0 25,0-26,0 51,0-50,0 24,0-24,0 49,0-49,0 0,0-50,0 0,0-49,75 24,-51 26,1-51,0 26,25 24,-1 0,-24 25,-25 25,0 24,50 26,-50-50,0 24,0 26,24-51,-24 1,25 0,0-25,0 0,0 0</inkml:trace>
  <inkml:trace contextRef="#ctx0" brushRef="#br0" timeOffset="188160.4083">9178 843,'-25'0,"-24"25,49 0,0 25,24-50,1 49,0-49,-25 25,0 25,0-26,0 1,0 25,-25-25,0-25,-24 0</inkml:trace>
  <inkml:trace contextRef="#ctx0" brushRef="#br0" timeOffset="188519.4771">9352 1067,'25'0,"-1"0</inkml:trace>
  <inkml:trace contextRef="#ctx0" brushRef="#br0" timeOffset="189361.7613">9625 943,'24'0,"1"0,0 0,-25 24,50-24,-26 0,1 0,-25-24,25-1,0 25,0-50,-25 25,0 1,0-1,-25 25,0 0,0 0,0 0,-49 0,74 25,0-1,0 26,0-25,0 0,0 49,0-24,0-26,0 1,0 0,0 0,25-25,24 25,-24-25,0 0,0 0,24 0,-24 0,0 0</inkml:trace>
  <inkml:trace contextRef="#ctx0" brushRef="#br0" timeOffset="190072.1338">10170 868,'0'0,"-25"0,1 0,-1 25,0 25,25-26,0 1,0 0,0 0,0 24,25-49,0 0,24-24,-24-26,0 0,0-49,-25 25,0 49,0-25,0 1,0 24,0-25,-25 125,25-1,0-49,0 49,0-24,0 24,49-49,-49 0,0 25,50-50,-25 0</inkml:trace>
  <inkml:trace contextRef="#ctx0" brushRef="#br0" timeOffset="190775.9469">10518 868,'24'-25,"-24"50,0 0,0 25,0-26,25-24,0 0,25 0,-26 0,26 0,-50-49,25 24,-25 0,0-24,0 24,0 50,0-1,0 26,0 0,0-26,25 26,-1-50,1 0,25 0,-25 0,-1 0,26 0</inkml:trace>
  <inkml:trace contextRef="#ctx0" brushRef="#br0" timeOffset="192048.0303">11460 918,'50'0,"74"0,74 0,-49 0,49 0,-123 0,-50 0</inkml:trace>
  <inkml:trace contextRef="#ctx0" brushRef="#br0" timeOffset="192400.2547">12750 695,'-25'74,"25"0,0 50,0-49,0-1,-49-49,49 49,0 1,0-50,-25-25</inkml:trace>
  <inkml:trace contextRef="#ctx0" brushRef="#br0" timeOffset="192784.1919">12552 794,'24'-25,"26"25,-25 0,24-25,51 25,-51-49,50 49,-49 0,24 0,-49 0</inkml:trace>
  <inkml:trace contextRef="#ctx0" brushRef="#br0" timeOffset="193255.9743">13271 695,'0'74,"0"-24,0-1,0-24,0 49,0-49,0 25,49-50,1 0,24 0,1 0,-50 0,49 0,-49 0,25 0,-26 0,1-25</inkml:trace>
  <inkml:trace contextRef="#ctx0" brushRef="#br0" timeOffset="193623.5283">13891 595,'0'25,"-50"0,50 49,0 50,0-49,0-26,-24 26,24-50,0-1</inkml:trace>
  <inkml:trace contextRef="#ctx0" brushRef="#br0" timeOffset="194160.075">13767 620,'25'0,"0"0,24 0,-24 0,0 0,0 0,74 75,-74-51,24 1,-24 25,0-50,0 49,-1 1,-24 0,0-26,-24 26,-1-50,0 25,-25-25,26 49,-1-49,-124 25,124-25,-49 0,49 50,-25-25,26-25</inkml:trace>
  <inkml:trace contextRef="#ctx0" brushRef="#br0" timeOffset="195224.3893">15131 471,'0'-25,"-49"25,24 0,0 25,0-25,0 25,25 25,0-25,0-1,0 1,0 0,25-25,0 25,0-25,0 25,-25-1,0 26,0-25,0 0,0-1,0 1,-25 0,0-25,-49 0,-1 0,26 0</inkml:trace>
  <inkml:trace contextRef="#ctx0" brushRef="#br0" timeOffset="196275.0928">15156 769,'25'0,"0"0,-1 0,1 0,0 0,0 0,-25-25,25 25,-1-25,-24 1,0-1,-24 25,-26 0,25 0,-24 49,49-24,0 0,0 0,0 24,0-24,24 0,1-25,25 0,-1 0,1 0,-25 0,24 0,-49-25,0-99,50 25,-50 74,0 0,0-24,25 24,-25 0,0 50,0 25,25-50,24 49,-24-49,0 0,25 0,24 0,-24 0,-50-25,-25 25,0 50,-25 24,50-24,-24 0,24-26,0 1,24-25,1 0,25-25,-50-24,0 24,49-49</inkml:trace>
  <inkml:trace contextRef="#ctx0" brushRef="#br0" timeOffset="196591.8516">15875 571,'0'24,"0"51,0-26,0 26,0-1,25-49,-25 0,0 0,25-1,0-24,24-49,-49-1,0 1,50-26,-50 1,25 49,0-49,-1 49</inkml:trace>
  <inkml:trace contextRef="#ctx0" brushRef="#br0" timeOffset="197128.1402">16247 670,'0'0,"0"25,25-25,0 0,-25-25,25 25,-25-25,0 0,-25 25,0 0,0 0,1 0,-26 0,0 25,50 0,0 24,0 1,0-25,25 0,25-25,24 0,-49 0,49 0,-24 0,-25-50,24-24,-24 24,-25-24,25 24,0 25</inkml:trace>
  <inkml:trace contextRef="#ctx0" brushRef="#br0" timeOffset="197513.1166">16545 471,'0'0,"-25"0,25 50,0-25,0 0,25-25,0 0,0 0,-25 24,0 51,0-1,-25-74,0 25,25 25,74-26,-24-24,0 0,-1 0,51 0</inkml:trace>
  <inkml:trace contextRef="#ctx0" brushRef="#br0" timeOffset="197984.4043">17711 471,'-25'0,"-25"25,26 25,-1-25,25 24,0 1,0-1,25 1,24-50,-24 0,25 0,-1 0,1 0,-25-25,0 25,-25-25,24-24,-24 24,0 0,-24 25,-1 0,0 0</inkml:trace>
  <inkml:trace contextRef="#ctx0" brushRef="#br0" timeOffset="198615.8443">17934 322,'25'0,"-25"75,0-1,0 50,0-49,0-1,0 1,0-1,0 25,-25-99,25 99,0-74,0 0,25-25,25-25,-50 0,0 1,0-26,0 25,0 0,0 1,0-26,-50 0,0 26,1-1,-75-50,74 75,50-24,25 24,0 0,0 0,24 0,-24 0,0 0,0 0</inkml:trace>
  <inkml:trace contextRef="#ctx0" brushRef="#br0" timeOffset="199201.2675">18455 695,'25'0,"49"0,-49 0,25-25,-26 0,1 0,-74 25,24 0,-50 0,75 25,-49 49,49-49,0 25,0-25,0-1,0 1,0 25,49-25,-24-1,50-24,-51 0,51 0,-1 0,-49 0,0 0,25 0,49 0</inkml:trace>
  <inkml:trace contextRef="#ctx0" brushRef="#br0" timeOffset="199799.9516">19522 670,'-25'0,"0"0,-25 0,1 0,24 49,25 1,0-25,50-25,24 0,-24-25,-26 0,1-49,25 24,-50-24,49 49,-49-25,0 75,0 0,0 99,0-99,0 49,0-24,25-25,-25-1,25 1,0-25</inkml:trace>
  <inkml:trace contextRef="#ctx0" brushRef="#br0" timeOffset="200344.7581">19869 719,'50'0,"-26"0,1 0,0 0,0 0,0-24,24-1,-49 0,0 50,0 0</inkml:trace>
  <inkml:trace contextRef="#ctx0" brushRef="#br0" timeOffset="203082.6226">20067 496,'0'50,"0"-25,0 24,50 1,-50-25,25-1,-25 26,25-25,-1 24,1-49,25 0,-25 0,-1 0,1 0,50 0,-75-49,74-1,-74 25,25-24,-25 24,0 0,25 0,-25 1,-25 24,0 24,-25 1,50 25,0 24,0 1,0-51,0 51,0-26,0 51,0-76,0 26,0-25,50 24,24-49,1 0,49 0,-99 0,49 0,-24 0</inkml:trace>
  <inkml:trace contextRef="#ctx0" brushRef="#br0" timeOffset="206064.2374">21506 7169,'0'-25,"0"-25,0 25,25 1,0 24,-1 0,-24 24,0 1,0 25,0-25,0-1,0 1,0 25,0-25,0-1,0 26,0-25,0 0,0 74,-24-74,24 24,-25 1,25-25,0-50,0-25,0 1,0-26,0 50,0-24,0 24,0 0,0-24,25-1,-1 0,-24 26,50 24,-25-50,0 50,24 0,-24-50,0 75,0 74,-25-24,0-1,49 1,-49-1,0-49,0 49,0-49,25 25,-25-26,0 51,0-1,0-49,0 25,25-50,24 0,-24 0,25 0,-25 0,49 0,-24-50</inkml:trace>
  <inkml:trace contextRef="#ctx0" brushRef="#br0" timeOffset="206649.2992">22349 7144,'-49'25,"-1"-1,25 1,25 0,-49 0,49 24,0-24,0 0,0 25,0-26,49 1,-49 0,50-25,-25 25,0-25,-25 25,24-1,-24 1,0 25,-24-25,-26-25,-24 49,49-49,-50 0,1 0,49 0,-25 0,26 0,-1 0,0-25</inkml:trace>
  <inkml:trace contextRef="#ctx0" brushRef="#br0" timeOffset="207231.7407">22672 7392,'25'0</inkml:trace>
  <inkml:trace contextRef="#ctx0" brushRef="#br0" timeOffset="207631.9628">22945 7317,'24'0,"26"0,0-24,-1-1,1 0,-50 0,25 25,0-25</inkml:trace>
  <inkml:trace contextRef="#ctx0" brushRef="#br0" timeOffset="207975.5949">23193 7169,'0'0,"-25"0,-25 0,50 24,-49 1,49 25,0-25,0-1,0 51,0-50,0 24,0-24,0 0,25 0,-1-25,26 0,-25 0,0 0,24 0,-24-25,0 0,0 25,24-25</inkml:trace>
  <inkml:trace contextRef="#ctx0" brushRef="#br0" timeOffset="208696.674">23763 7144,'-25'0,"-24"0,24 0,-25 25,26 24,-1-49,0 25,25 25,0-26,0 1,25-25,0 0,74-74,-25-1,-74 1,0 0,50-1,-50 1,25 74,-25-75,0 50,0 1,0-1,-50 25,50 25,0 49,-25 1,25-1,0 0,0-49,0 50,0-1,25-74,0 0,0 0</inkml:trace>
  <inkml:trace contextRef="#ctx0" brushRef="#br0" timeOffset="209431.8477">24011 6995,'0'74,"0"-49,0 25,0-25,50-1,-50 1,50-25,-26 0,1 0,0 0,49-49,-74 24,25-25,-25 1,50-1,-50 25,0 0,0 50,0 25,0-25,-25-1,25 26,0-25,0 0,0-1,25 1,0-25,-1 0,26 0,-25-25,0 25</inkml:trace>
  <inkml:trace contextRef="#ctx0" brushRef="#br0" timeOffset="220442.3709">596 4514,'24'0,"26"0,-25 0,0 0,24 0,1-49,-25 24,-25-25,0 26,0-1,0 0,-50 0,25 25,0 25,1 0,24 0,0-1,0 26,-25 0,25-1,-50-24,50 0,25 49,0-49,0 0,-1-25,1 0,50 0,-26 0,-24 0,0 0,25 0,-26-25,1 25</inkml:trace>
  <inkml:trace contextRef="#ctx0" brushRef="#br0" timeOffset="221129.1275">1389 4266,'-24'0,"-125"0,99 50,25-50,1 50,-1-26,25 1,0 25,0-25,0-1,0 26,0 0,25-50,-1 0,1 0,0 0,25 0,-1 0,1-75,-25 1,24-25,-24 24,-25 1,50-1,-50 1,0 49,0 100,0-1,-25 0,25-24,0 49,0-74,0 25,0 24,0-49,49 0</inkml:trace>
  <inkml:trace contextRef="#ctx0" brushRef="#br0" timeOffset="221561.485">1712 4192,'25'0,"-1"25,-24 24,0 1,0 24,0-24,25 0,0-26,0-24,0 0,24 0,51-24,-76-26,-24 0,50 1,-50-26,25 1</inkml:trace>
  <inkml:trace contextRef="#ctx0" brushRef="#br0" timeOffset="221792.9103">2109 4192,'0'50,"0"-26,-25 1,25 50,0-26,0-24,0 0,0 0,0 24,0-24,0 0,0 0,25-25,49 0,-24 0,-25 0,-1 0</inkml:trace>
  <inkml:trace contextRef="#ctx0" brushRef="#br0" timeOffset="222888.6928">3423 4316,'25'-50,"0"1,0 49,0 0,24 0,-24 49,0-24,-25 25,25-50,-25 49,0-24,0 0,0 0,0-50,24-74,-24 74,25-25,0 50,-25-24,25 24,24-25,-24 25,0 0,0 25,-25-1,0 26,25 49,-25-74,24 0,1-25,25-25</inkml:trace>
  <inkml:trace contextRef="#ctx0" brushRef="#br0" timeOffset="223416.2976">4143 3919,'-50'0,"25"50,1 24,-1-24,25-25,0-1,-25 26,25 0,50-26,-1-24,-24 0,49 0,-49 0,25 0,-25 0,-1 0,1 25,-25 0,0 0,0 24,0-24,0 50,0-26,-74 1,49-50,-25 0,26 0,-1 0,-25 0,50-25,0 0</inkml:trace>
  <inkml:trace contextRef="#ctx0" brushRef="#br0" timeOffset="223737.4365">4465 4415,'50'0,"-25"0,49-25</inkml:trace>
  <inkml:trace contextRef="#ctx0" brushRef="#br0" timeOffset="224265.5465">4713 4341,'25'0,"0"0,0-25,-1 0,-24 0,0 1,0-1,0 0,0-25,0 26,-74 48,74 1,0 0,0 25,0-26,0 1,0 0,0 0,25-25,0 25,24-25,-24 0,0 0,24 0,-24-25,0 25,0-25</inkml:trace>
  <inkml:trace contextRef="#ctx0" brushRef="#br0" timeOffset="224922.9372">5234 4043,'0'0,"-25"0,-24 0,-1 25,25 0,-24 49,24-24,25-25,0-1,0 26,0-25,0 0,50-25,-26 0,26-50,0 25,-50 0,24-74,-24 25,0-1,50 1,-50 49,0-49,0 49,0-25,0 75,0 0,0 49,-25 1,25-1,0 1,0-1,0-49,0 24,0-24,0 0,25 0</inkml:trace>
  <inkml:trace contextRef="#ctx0" brushRef="#br0" timeOffset="225537.2924">5507 4068,'25'-25,"-25"75,0-1,0-24,0 0,0 49,25-49,-1-25,1 0,0 0,49-49,-49-26,-25 1,50-1,-50 51,0-26,0 75,0 49,0-49,0 49,0-49,0 25,49-50,26 0,-50 0,-1 0,51 0,-50 0,24 0</inkml:trace>
  <inkml:trace contextRef="#ctx0" brushRef="#br0" timeOffset="231416.053">893 5507,'-74'74,"24"25,-24-49,49-25,-25 74,50-74,0 0,25 24,0-24,25 0,-1-25,75 0,-49 0,-50 0,49 0,0 0,-24-50,-50 25,50-49,-50 24,49-24,-24 49,-25 0,0 0,0-24,0 24,-50 0,-24 25,49 0,0 0</inkml:trace>
  <inkml:trace contextRef="#ctx0" brushRef="#br0" timeOffset="232121.1432">1439 5978,'25'0,"24"-25,1-24,-50-1,74 0,1-49,-26 25,-49-1,25 50,-25-99,0 75,0 24,0 0,0 0,-74 50,49 74,25-24,0-1,0-49,0 0,0 0,25-25,0 0,74 0,-49 0,24 0,-49 0,24-25,-73 50,-51 74,50-99,1 74,24-49,0 0,0 0,49-25,-24 0,49-25,-24 0,24-25</inkml:trace>
  <inkml:trace contextRef="#ctx0" brushRef="#br0" timeOffset="232697.2487">2406 5482,'0'0,"-49"0,-75 0,74 74,1 1,24-26,25 26,0-51,25 1,24-50,1 1,74-26,-75-49,-24 99,0-75,25 1,-26-25,-24 223,0 0,-24 99,-26-99,50 25,0-99,-74-1,74 1,-25-50,-25 0,25 0,-49 0,0 0,-1-75,50 1,-24-75,-1 0,50 75,0-50,0 74,25-24,74-25,-24 24,123 1</inkml:trace>
  <inkml:trace contextRef="#ctx0" brushRef="#br0" timeOffset="234169.6713">3795 5507,'0'0,"25"0,25 0,-25 0,-1 0,1 0,0 24,-25 1,0 0,0 0,0 24,0 26,0-50,0-1,0 26,0-25,0 25,0-75,0 0,0-50,0 1,0 0,0-1,75-24,-51 25,1 49,0-25,0 1,24 24,-24 25,0 25,-25-1,0 51,0-26,0-24,0 0,0 0,0 24,25-24,-25 25,49-50,-24 0,0 0,0 0,24 0</inkml:trace>
  <inkml:trace contextRef="#ctx0" brushRef="#br0" timeOffset="235184.1886">4936 5060,'-24'0,"-1"0,0 0,0 0,0 0,1 50,24-1,-25-24,25 0,0 0,0 0,0-1,0 26,49 0,-24-50,0 0,25 0,-26 0,1 0,25 24,-50 1,0 0,0 0,0 49,-25-24,-25-1,-49-24,50-25,-51 25,76 0,-1-25</inkml:trace>
  <inkml:trace contextRef="#ctx0" brushRef="#br0" timeOffset="235520.2873">5234 5457,'50'-25,"-25"25,-1 0</inkml:trace>
  <inkml:trace contextRef="#ctx0" brushRef="#br0" timeOffset="236671.6641">5879 4911,'0'-24,"-74"73,49 1,-25 74,25-75,1-24,24 25,0 24,0-49,0 0,0 0,49-25,-24 0,25 0,-1 0,26 0,-26-75,1 50,-50-49,25 74,-25-25,0-24,0 24,-25 25,0 0,0 0</inkml:trace>
  <inkml:trace contextRef="#ctx0" brushRef="#br0" timeOffset="237889.0095">6276 5383,'0'0,"25"-25,0-50,24 1,-24 0,-25 24,25-24,0-1,-25 1,0 49,0 0,0 0,0-24,-25 49,0 0,-49 0,74 49,0 1,0-25,0 0,0-1,99-24,-50 25,26-25,-26 0,1-49,0 49,-100 0,25 49,-24 26,49-26,-25-24,25 0,0 0,0-1,25-24,49-24,-24-26,-1 25,26-24,-26-1,-24 0,74 26,-74-26,0 25,24-25,1 26,-50-1,0 0,0 0,0 0,-74 50,74 25,-50-25,25 49,25-24,0-25,0-1,50-24,-1 0,1-49,-25-26,0 26,0 24,-25 0,0 99,0 125,-25-100,-25 75,0-75,50-25,-24-49,-1 74,0-99,0 25,0-25,1 0,-26 0,50-25,0-49,0 0,0-1,0 1,0-1,0 51,0-1,25-74,0 74,-1 0,26-25</inkml:trace>
  <inkml:trace contextRef="#ctx0" brushRef="#br0" timeOffset="259032.1807">1737 16718,'24'-24,"51"73,-75 26,99-1,0 50,-74-74,25-1,24 26,-49-51,0 1,0-25,-1 0,51 0,-26 0,51-99,48-50,76-24,-75 24,74 0,-25 0,-49 75,-99 74,-1-50</inkml:trace>
  <inkml:trace contextRef="#ctx0" brushRef="#br0" timeOffset="270767.855">6995 16247,'50'0,"-25"0,49 0,1 0,-1 0,0 0,-24 0,24 0,-49 0,0 0,0 0,-25-25,49 25,-24 0,0 0,0 0,24 0,1 0,0-25,-26 25,26 0,-25 0,0 0,24 0,-24 0,0-24,24 24,-24 0,0 0,50 0,-1 0,50 0,-25 0,0 0,50 0,-74 0,-1 0,0 0,-24-25,-25 0,0 25,49 0,-49 0,0 0,24 0,-24 0,0 0,0 0,24 0,-24 0,0 0,25-25,-26 25,1 0</inkml:trace>
  <inkml:trace contextRef="#ctx0" brushRef="#br0" timeOffset="277008.185">17016 7367,'0'50,"0"-26,0 76,0-76,0 1,0 0,0 25</inkml:trace>
  <inkml:trace contextRef="#ctx0" brushRef="#br0" timeOffset="277568.2866">16942 7491,'-25'-50,"25"26,0-1,25 0,0 0,0 25,-1 0,1 0,-25-25,50 25,-25 0,-1 0</inkml:trace>
  <inkml:trace contextRef="#ctx0" brushRef="#br0" timeOffset="278032.0455">16843 7714,'25'25,"-1"-25,76 0,-1 0,-50 0,-24 0,0 0,0 0</inkml:trace>
  <inkml:trace contextRef="#ctx0" brushRef="#br0" timeOffset="278385.1006">17438 7466,'0'0,"-50"0,1 75,49-26,0 26,0-1,0-49,0 0,0-1,0 26,0-75</inkml:trace>
  <inkml:trace contextRef="#ctx0" brushRef="#br0" timeOffset="278816.0305">17314 7243,'25'-50,"0"50,24 0,-24 0,0 0,24 25,-49 25,0-25,0 24,-24-24,-26-25,0 25,50 0,-24-25,-1 0</inkml:trace>
  <inkml:trace contextRef="#ctx0" brushRef="#br0" timeOffset="279576.5169">18182 7813,'0'0,"-74"0,-50 0,99 0,-25 0,1 25,24-25,0 75,0-75,25 24,0 1,-49 25,49-25,0 24,25-49,-1 0,26 0,-25 0,99 0,-99 0,24 0,-24-49,25 24,-1-50,-49 51,0 73,25 1,0 0,0-50,-1 24,26 26,-25-50,0 0,-1 0,51-25</inkml:trace>
  <inkml:trace contextRef="#ctx0" brushRef="#br0" timeOffset="280136.9481">18703 7888,'-50'0,"26"0,-1 0,0 0,-25 0,26 0,-26 49,25-24,50 0,0-25,0 0,49 0,-24 0,-1-74,-24 49,0-74,0 24,-25 50,0 1,0-1,0 0,0 50,-25 49,25 1,0-1,0-49,0 24,0-24,0 0,49-25,26 0</inkml:trace>
  <inkml:trace contextRef="#ctx0" brushRef="#br0" timeOffset="280698.14">19125 7739,'0'-25,"-25"25,0 0,-49 75,74-51,-25 1,25 25,25-50,0 0,24 0,26 0,-26 0,1-50,24 1,-49-51,25 26,-26 24,-24 1,0 24,0-25,0 150,0-1,-24 0,-51 25,75-50,0-49,0 50,0-50,0-1,0 1,25-25,0 0</inkml:trace>
  <inkml:trace contextRef="#ctx0" brushRef="#br0" timeOffset="281073.137">19497 8086,'25'25,"-25"25,0 24,49 25,-49-24,0-50,0-1,25-48,-25-51,0 1,0-1,50 1,-50 24,49 1,-24 24</inkml:trace>
  <inkml:trace contextRef="#ctx0" brushRef="#br0" timeOffset="281951.2543">19819 8136,'25'0,"-75"25,50 0,-49 24,49 1,0 24,0-49,25-25,49-50,-74 26,25-26,-25 25,25 0,0 50,-1 0,1-25,0 0,25 0,24 0,-49-25,24-24,51-1,-76 50,26-50,0 50,-26 0,1 0,-25 25,0 50,0-51,0 26,-49-50,24 0</inkml:trace>
  <inkml:trace contextRef="#ctx0" brushRef="#br0" timeOffset="282817.0122">21308 8086,'-50'0,"0"25,1 50,-26 24,75-25,-24 1,24-51,0 26,0-25,0 0,0-50,0 0,49-99,-49 50,0 49,0 0,0 0,0 0,-25 25,1 0,73 0,26-24,-26 24,1-50,-25 25,-1 0,-24 1,0-1,-49 50,24 99,0 49,25-74,-25 1,25-1,0 25,0-99,0 49,0-49,0 0,-49-1,-26-24,51-49</inkml:trace>
  <inkml:trace contextRef="#ctx0" brushRef="#br0" timeOffset="283064.3204">21035 8458,'0'0,"25"0,49-24,-74-1,50 25,-26-25</inkml:trace>
  <inkml:trace contextRef="#ctx0" brushRef="#br0" timeOffset="288442.6091">22126 8260,'25'0,"0"0,0 0,-1 25,-24 0,0-1,0 1,0 0,0 25,0 24,-24-74,-1 25,25 0,0-1,-25-24,25-24,0-26,25 25,-25 0,25 25,-25-24,49 24,-24-25,0 25,0 0,24 25,-24 24,-25-24,25 0,0 24,-1-49,1 25,0 0,25-25,-26 0,1 0,0 0</inkml:trace>
  <inkml:trace contextRef="#ctx0" brushRef="#br0" timeOffset="289056.1156">22771 8434,'0'0,"-50"0,1 0,24 24,0-24,0 100,25-76,50 1,-25-25,0 0,-1 0,26 0,0-25,-50 1,0 48,24-24,1 50,0-50,-25 25</inkml:trace>
  <inkml:trace contextRef="#ctx0" brushRef="#br0" timeOffset="289817.0795">22969 8334,'0'50,"0"-25,50 0,-50 24,0-24,25-50,-25 0,25 1,0-1,-1 25,26-50,-25 50,0 25,-1 0,-24 0,0-1,25 51,0-50,0-25,0 0,24 0,-24 0,-25 49,0-24,25 0</inkml:trace>
  <inkml:trace contextRef="#ctx0" brushRef="#br0" timeOffset="290384.1094">23590 8458,'24'-24,"1"-1,0 0,0 0,-25 0,-25 25,25 75,0-26,0-24,0 0,50 0,-1-25,-24-25,25 0,-26 0,26 1,-50-1,50-25,-50 1,0 24,24 0</inkml:trace>
  <inkml:trace contextRef="#ctx0" brushRef="#br0" timeOffset="291511.8144">19894 8781,'0'0,"-25"-25,-50 25,1 0,24 25,1 24,-1-24,50 0,0 0,50 0,24-25,-24 0,49 0,-49 0,-25 0,49 49,-49-49,-25 25,0 25,-25-1,-25-24,-24-25,24 50,-74-50,99 0,-49 0,49 0,25-50,-25 50</inkml:trace>
  <inkml:trace contextRef="#ctx0" brushRef="#br0" timeOffset="292784.1365">20142 9004,'25'0,"-1"0,1-25,0 0,0 25,-25-24,0-1,0 0,-25 25,0 0,0 0,1 0,24 25,0 0,0 24,0 1,24-50,26 0,-25 0,0 0,-1 0,26 0,-25 0,0 0,24-25,1-49,-50 49,0 0,0-25,0 26,0-1,-25 25,25 25,0-1,0 1,25-25,24 0,-49 25,0 0,0 49,0-49,0 0,50 0,24-25,-24 0,0-25,-26-25,-24 25,25 1,-25-1,0-25,25 50,0 0,0 50,-25-25,25 49,-25-49,0 0,24 24,1-49,25 0,-25 0,-1-24,1-26,-25 25,0-49,0 24,0 25,25 0,-25-24</inkml:trace>
  <inkml:trace contextRef="#ctx0" brushRef="#br0" timeOffset="293697.2136">21332 9004,'0'0,"25"0,25 0,-50-25,25-24,24 49,-49-50,0 25,-25 25,1 0,-1 0,-25 0,50 25,-25 74,1-99,24 75,24-26,26-49,-25 0,0 0,24 0,1 0,-25 0,24 0,1-24,-50-51,25 25,-1 1,-24-1,-24 50,-1 25,0 0,25 24,0-24,0 0,50-25,-26 0,1 0,25 0,-50 25,0 0,-25 24,50-24,0-25,-1 0,26-25,-25 1</inkml:trace>
  <inkml:trace contextRef="#ctx0" brushRef="#br0" timeOffset="294321.6685">22771 8954,'-25'50,"25"-25,-25 25,25-1,25-49,0 0,0 0,24 0,1-25,-50-24,0 24,0 0,0-25,0 26,74 24</inkml:trace>
  <inkml:trace contextRef="#ctx0" brushRef="#br0" timeOffset="294744.0456">23292 8806,'0'49,"0"-24,0 49,0-24,0 25,25-51,-25 1,25 25,-25-1,0 1,49 24,-49-49,0 25,0-25,-25-25,-24 0</inkml:trace>
  <inkml:trace contextRef="#ctx0" brushRef="#br0" timeOffset="294992.3894">23267 9178,'0'-50,"75"50,-75-25,49 1,-24 24,0 0,0 0,-1-25</inkml:trace>
  <inkml:trace contextRef="#ctx0" brushRef="#br0" timeOffset="308553.1506">20911 9550,'0'0,"25"0,-1 0,1 0,25 0,-25 0,-1 0,51 25,-75 24,0-24,0 0,0 0,0 24,0-24,0 0,0 0,25-25,24 0,-24 0,0 0,24 0,1 0,-50-50,25 25,-25-24,49-1,-49-24,0 49,0 0,0-25,0 75,-24 0,24 0,0 24,-25 1,25-25,0 24,0-24,25 0,-1-25,-24 25,25-25,25 0,-25 0,-1-25,1 25</inkml:trace>
  <inkml:trace contextRef="#ctx0" brushRef="#br0" timeOffset="309336.956">21630 9649,'25'-25,"0"25,49 0,-49 50,0-50,-25 74,0-99,24 1,-24-1,25-25,74 25,-99 1,0-1,50 0,0 0,-1 25,-49 25,25 25,0-26,-25 1,0 0,0 0,0 0,25-25,0 0,-1-50,-24 0,50 26,-50-1,0 0,25 25,0 0,-1 50,-24-1,0-24,0 49,0-49,0 25,0-25,25-25,50 0</inkml:trace>
  <inkml:trace contextRef="#ctx0" brushRef="#br0" timeOffset="309936.438">22796 9525,'-50'0,"25"0,-49 0,49 50,0-1,25 1,-24-1,-1 1,25-25,0 0,25-25,24 0,1-50,-50-24,0 49,25 25,-1 25,-24-1,25-24,0 0,0 0,24 0,-24 0</inkml:trace>
  <inkml:trace contextRef="#ctx0" brushRef="#br0" timeOffset="310408.1764">22969 9401,'0'0,"-24"25,-26 49,50-49,0 49,-25 1,50-75,-25 25,0 24,0-24,-25-25</inkml:trace>
  <inkml:trace contextRef="#ctx0" brushRef="#br0" timeOffset="311031.9026">23168 9401,'0'0,"-50"0,26 25,24 24,0 1,0-25,0 0,0-1,0 1,0 25,24-50,-24 25,25-25,0 24,-25 1,0 0,0 25,-25-50,-24 0,24 0,-50 0,50 0,-24 0,24 0,0 0</inkml:trace>
  <inkml:trace contextRef="#ctx0" brushRef="#br0" timeOffset="311407.5559">23317 9723,'49'0</inkml:trace>
  <inkml:trace contextRef="#ctx0" brushRef="#br0" timeOffset="311969.0511">23565 9723,'74'0,"-49"0,0 0,24 0,-24 0,0 0,0-24,-25-1,0 0,0 0,-25 25,-25 25,50 49,0-49,0 25,0-25,0-1,25 1,50-50,-51 25,-24-24,50-1,24 25</inkml:trace>
  <inkml:trace contextRef="#ctx0" brushRef="#br0" timeOffset="312609.1037">24135 9624,'0'-25,"-24"25,-26 0,25 0,0 0,-24 0,49 25,0 0,-25-25,25 25,0 0,0-1,25-48,24-26,-49 25,25-99,-25 50,50-25,-50 24,0 1,0 49,0 0,0 50,0 49,0 1,0-26,0 26,0-50,0 24,0-24,0 25,0-1,0-24,25-25</inkml:trace>
  <inkml:trace contextRef="#ctx0" brushRef="#br0" timeOffset="313296.0401">24284 9426,'0'25,"0"-1,25-24,99-49,-124-75,25 74,-25-24,0 49,0 0,0 0,-25 75,25 0,0 24,0 0,0-49,0 0,0 0,50-25,-26 0,1 0,25 0</inkml:trace>
  <inkml:trace contextRef="#ctx0" brushRef="#br0" timeOffset="318791.8104">21853 7863,'0'25,"50"-25,74 0,74 0,-24 0,0 0,49 0,-50 0,26 0,-125 0,1 0,49-25,-99 25,49 0,-24-25,74-24,-50 49,0-50,100 0,-75 50,50-49,-74 49,-51-25,51 25,-50 0,-1 0,1 0,25 0</inkml:trace>
  <inkml:trace contextRef="#ctx0" brushRef="#br0" timeOffset="329696.3737">21853 9947,'50'24,"24"-24,26 0,24 0,24 0,-48 0,98 0,-49 0,-75 0,1 0,-1 0,-24 0,-25 0,-1 0,1 0</inkml:trace>
  <inkml:trace contextRef="#ctx0" brushRef="#br0" timeOffset="348951.6466">18554 13891,'50'0,"-25"0,-1 0,26 0,-25-50,0 50,-1 0,26 0,-25 0,0 0,24 0,-24 0,0 0,0 0,24 0,-24 0,0 0,25 0,-26 0,1 0,0 0,25 0,-26 0,1 0,25 0,-25-25,-1 25,26 0,-25 0,24-49,-24 49,0 0,0 0,0 0,24 0,-24 0,0 0,0 0,24 0,-24 0,0 0,49 0,-74 24,25-24,25 0,-25 0,-1 0,1 0,25 0,-25 0,-1 0,26 0,-25 0,0 0,-1 0,26 0,-25 0,0 0,49 0,-49 0,24 0,-24 0,0 0,49 0,-24 0,24 0,-49 0,0 0,0 0,25 0,-26 0,1 0,50 0,-26 0,-24 0,0 0,49 0,-49 0,25 0,-1 0,-24 0,25 0,-26 0,1 0,25 0,-25 0,-1 0,1 0,25 0,-25 0,-1 25,26-25,-25 0,0 0,-1 0,51 0,-26 0,-24 0,0 0,25 0,-25 0,-1 0,26 0,-25 0,0 0,49 0,-49 0,24 0,-24 0,0 0,0 0,24 0,-24 0,0 0,25 0,-26 0,1 0,0 0,25 0,-26 0,1 0,25 0,-25 0,-1 0,51 0,-50 0,24 0,-24 0,0 0,25 0,-26 0,1 0,50 0,-1 0,-49 0,24 0,26 0,-50 0,49 0,0 0,-49 0,0 0,25 0,-1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3T08:12:16.0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3399 1984,'-25'0,"25"25,-25 0,25 0,-25 0,25-1,0 1,25-25,0-25,0 25,-1 0,-24-49,0 24,25 0,-25-24,-25 24,1 25,-1 25,25-1,0 1,0 0,0 0,0 24,0-24,25-25,-1 0,-24-25,0 1,0-1,25-25,0 50,-25-25</inkml:trace>
  <inkml:trace contextRef="#ctx0" brushRef="#br0" timeOffset="7184.2228">3299 2232,'0'25,"-49"74,-50 50,-50 99,0 25,-50-74,75 49,-49 25,49-100,-50 100,1 25,73-100,26-24,-1-50,1 0,74-75,-25-49</inkml:trace>
  <inkml:trace contextRef="#ctx0" brushRef="#br0" timeOffset="8600.0738">720 5730,'24'0,"26"0,25 0,-51 0,51 0,-26 0,-24 0,-25-25,0 0,25 0,-25 1,0-26,-50 50,26 0,-1 0,0 0,0 25,25 0,0-1,0 1,0 0,0 25,0-26,0 1,0 0,50 0,-25 0,24-25,26 0,-51 0,1 0,0 0</inkml:trace>
  <inkml:trace contextRef="#ctx0" brushRef="#br0" timeOffset="9537.4175">1613 5680,'0'-25,"-25"25,0 0,-25 0,26 25,-1-25,25 25,-25-25,0 0,25 25,0 24,0-24,25-25,0 0,0-25,-25 1,24-1,-24 0,0-25,0-24,0 49,50 0,-50-24,0 74,0 49,0-24,0 49,0-74,0 49,25-49,-25 25,0-26,25-24</inkml:trace>
  <inkml:trace contextRef="#ctx0" brushRef="#br0" timeOffset="10432.031">1836 5507,'25'0,"0"0,-1 0,1 0,-25 49,25-49,0-25,0 25,-25-24,24-1,-24 0,25-49,0 24,-25 25,0 0,0 75,0-25,0 0,0-1,0 26,0-25,0 0,0 24,0-24</inkml:trace>
  <inkml:trace contextRef="#ctx0" brushRef="#br0" timeOffset="16784.0441">1464 6201,'-75'50,"75"-25,0 24,-24-24,24 25,0 24,-25-24,-25-26,50 51,0-1,0-24,-49 49,24-49,0 24,-25-49,26 25,-1-1,0 1,0-50,0 74,25-49,-49 25,49-26,-25 1,0 0,-24 25,49-1,-25-49,25 50,-50-25,50-1,-25 1,0-25,-24 25,49 0,-25 24,0-49</inkml:trace>
  <inkml:trace contextRef="#ctx0" brushRef="#br0" timeOffset="17520.2519">744 8012,'0'74,"0"-24,0 24,0-49,0 50,0-51,0 1,0 25,0-25,0-1</inkml:trace>
  <inkml:trace contextRef="#ctx0" brushRef="#br0" timeOffset="18441.8184">819 8062,'0'-25,"0"0,50 25,-26 0,76 0,-100 74,24-49,-24 25,0-25,0-1,0 1,0 50,-24-75,-26 0,-24 0,49 0,-25 0,25 0,0 0,1 0,-1 0,0 0,50 0,0 0</inkml:trace>
  <inkml:trace contextRef="#ctx0" brushRef="#br0" timeOffset="19696.338">720 8334,'-25'0,"0"0,25 25,0 0,0 0,0 0,0-1,0 26,0-25,0 0,0-1,25-24,0 0</inkml:trace>
  <inkml:trace contextRef="#ctx0" brushRef="#br0" timeOffset="20560.0494">1265 8086,'-24'75,"24"-26,-25-24,25 0,0 25,-50-50,50-25,0 0,25-25,0 26,-25-26,0 0,0 26,0-1</inkml:trace>
  <inkml:trace contextRef="#ctx0" brushRef="#br0" timeOffset="21480.2541">1216 8012,'25'0,"-25"25,0 0,0 24,0 1,0-1,24 1,-24-25,25-25,25 25,-50-1,25-24,24 0,-24 0,0 0,24 0,1 0,-50-24,0-26,0 25,25-24,-25 24,0 0,0 0,0-24,0 24,0 0,0 0,0-25,0 26,-25-1,0 25,0 0,-24 0,24 0,0 0,-24 0,24 0,0 0,-25 25,26-25,-1 49,0-49</inkml:trace>
  <inkml:trace contextRef="#ctx0" brushRef="#br0" timeOffset="25336.3164">1737 7590,'0'25,"0"49,0 1,0-26,0 26,0-26,0 26,-50-1,50-49,0 50,-25-26,25-24</inkml:trace>
  <inkml:trace contextRef="#ctx0" brushRef="#br0" timeOffset="26047.717">1811 7987,'0'25,"0"0,0 0,25 24,0-24,24 25,-24-50,0 0,0 0</inkml:trace>
  <inkml:trace contextRef="#ctx0" brushRef="#br0" timeOffset="26544.6374">2109 7962,'0'-25,"-50"50,50 25,-49 24,-1 75,0-25,1-25,24-24,0-26,25-24,-50 0</inkml:trace>
  <inkml:trace contextRef="#ctx0" brushRef="#br0" timeOffset="27017.3191">2034 8508,'25'0,"0"0,0 0,0-25</inkml:trace>
  <inkml:trace contextRef="#ctx0" brushRef="#br0" timeOffset="37681.1372">2605 8186,'25'0,"49"0,-24 0,-1 0,-24-25,-25-50,25 51,-25-1,-50 25,25 0,1 0,-26 0,25 0,0 0,1 0,-26 0,25 0,0 25,-49 49,74-49,-25 0,25-1,-25 26,25 0,0-1,0-24,25 25,-25-26,25-24,0 0,0 25,24-25,-24 0,0 0,0 0,24 0,-24 0</inkml:trace>
  <inkml:trace contextRef="#ctx0" brushRef="#br0" timeOffset="38584.9707">3101 8136,'0'0,"-50"0,26 0,-26 0,0 25,25 24,25-24,-24 0,24 0,24 0,1-25,0 0,25 0,-25 0,-1 0,1-25,0-25,25-24,-26 24,-24 1,50-1,-50 25,50-49,-50 49,0-25,0 25,0 1,0-1,0-25,0 25,0 75,0-25,0 49,0-49,0 49,0-24,0 25,0-51,0 1,0 50,0-51,0 1</inkml:trace>
  <inkml:trace contextRef="#ctx0" brushRef="#br0" timeOffset="39327.9125">3547 7937,'0'75,"0"-50,0 0,0 24,25-49,0 0,0 0,0 0,24 0,-24 0,0-25,0-49,24 49,-49-25,0 1,0 24,25 25,-25 25,-25 124,25-124,0 49,0-49,0 0,0 24,0-24,0 0,25-25,0 0</inkml:trace>
  <inkml:trace contextRef="#ctx0" brushRef="#br0" timeOffset="40136.2745">1985 8607,'-25'0,"-25"25,50 49,-99 50,49-24,-49 98,50-49,-1 49,-49-49,0 0,49-50,-24 75,24-124,25-1,-24-24,24 0</inkml:trace>
  <inkml:trace contextRef="#ctx0" brushRef="#br0" timeOffset="40824.2773">893 10567,'0'-25,"-49"25,24 25,0 24,0-49,25 25,0 0,0 49,0-49,0 50,0-1,0-24,0-26,0 1,0 0,25 0,99-25,-99 0,25-50</inkml:trace>
  <inkml:trace contextRef="#ctx0" brushRef="#br0" timeOffset="41216.7362">1117 10716,'0'24,"0"51,0-50,0-1,0 1,0 25</inkml:trace>
  <inkml:trace contextRef="#ctx0" brushRef="#br0" timeOffset="41568.7934">1141 10592,'0'-25,"25"0,25 0,-25 25,-1 0</inkml:trace>
  <inkml:trace contextRef="#ctx0" brushRef="#br0" timeOffset="42232.5826">1464 10592,'-50'24,"50"1,0 0,0 25,50-1,-50 1,0-25,0-1,0 1,-25 0,0-25,0 0,1 0,-1 0</inkml:trace>
  <inkml:trace contextRef="#ctx0" brushRef="#br0" timeOffset="42664.7725">1712 10889,'74'-49</inkml:trace>
  <inkml:trace contextRef="#ctx0" brushRef="#br0" timeOffset="43097.5712">2158 10492,'0'50,"0"-25,0 24,0 51,0-26,0 0,0-24,0 24,0-49,25 25,0-50,25-25</inkml:trace>
  <inkml:trace contextRef="#ctx0" brushRef="#br0" timeOffset="43767.8181">2208 10666,'0'-25,"0"0,0 1,0-1,25 25,-25-25,25 25,-1 0,26 0,-25 0,0 0,-1 0,26 0,-25 25,-25 0,0-1,-25 1,0 0,0-25,1 0,-1 0,0 0,0 0,0 0,1 0</inkml:trace>
  <inkml:trace contextRef="#ctx0" brushRef="#br0" timeOffset="44767.7126">2754 10468,'-25'0,"0"49,25-24,0 0,0 0,0-1,0 26,0-25,0 0,0-1,25 1,0-25,-1 0,51 0,-50 0,-1 0,1-49,-25 24,25 0,0-25,0 26,-25-1,0 0,0-25,0 26,0-1,0 0,-25 25,-25-25,25 25,1 0,-1 0</inkml:trace>
  <inkml:trace contextRef="#ctx0" brushRef="#br0" timeOffset="45183.6291">3051 10120,'0'75,"0"-1,0 1,0-1,0-49,0 49,0 1,0-1,0 0,0-24,0 24,0-49,0 0,0 25</inkml:trace>
  <inkml:trace contextRef="#ctx0" brushRef="#br0" timeOffset="45992.9036">3126 10517,'49'0,"-24"0,0 0,25 25,-1 25,-24-26,25 26,-26-25,26-25,-50-25,25-25,-25 26,49-26,-49 25,0 0,0-24,0 24,-24 25,-1 0,0 0,-49 25,74 0,-75 74,50 0,1-49,-1 24,0-24,0 24,0-49,1-25,24 25,0-1,0-73</inkml:trace>
  <inkml:trace contextRef="#ctx0" brushRef="#br0" timeOffset="46424.8394">3448 10790,'25'0,"25"0</inkml:trace>
  <inkml:trace contextRef="#ctx0" brushRef="#br0" timeOffset="47899.3428">3795 10666,'50'-25,"0"25,-1 0,-49-25,25 1,-25-1,0 0,0-25,-50 50,26 0,-26 25,50 0,0 49,-50-24,50-25,0 0,0 24,0-24,0 0,0 0,25-25,25 24,-25-24,-1 0,1-24,0-26,0 50,0-25</inkml:trace>
  <inkml:trace contextRef="#ctx0" brushRef="#br0" timeOffset="48968.1812">4217 10641,'0'25,"-25"25,25-26,0 1,0 0,25-25,25 0,-50 25,49-25,1-25,-50 0,50 0,-26-24,-24 24,0 0,0-49,0 24,0-24,25 74,-25-25,0 0,0 0,0 1,0-26,-49 25,24 25,25-25,-25 25,0 25,0 50,25-51,0 1,0 25,0 24,0-49,0 0,0 24,0 26,25-75,0 25,-25-1,25 1,-25 0,49-25</inkml:trace>
  <inkml:trace contextRef="#ctx0" brushRef="#br0" timeOffset="49976.2317">4664 10542,'0'50,"0"-26,0 1,0 0,0 49,0-49,0 0,49-25,-24 0,0 0,24 0,-49-25,0 0,50-24,-50 24,25 0,-25-49,49 24,-49 25,0 1,0-26,0 100,0-1,0-24,0 25,0-26,0 1,0 0,0 0,0 24,0-24,25-25,25 0,-25 0,0 0,24 0,-24 0</inkml:trace>
  <inkml:trace contextRef="#ctx0" brushRef="#br0" timeOffset="51992.1991">2530 8731,'50'0,"-25"-25,49 25,-49 0,25 0,-26 0,1 0,50 0,-51 0,26 0,-25 0,0 0,24 0,-24 0,0 0,49 0,-49 0,25 25,24 0,-49 25,49-50,-49 0,74 24,-24-24,-26 25,-49 0,75 0,24 24,-25-49,51 25,-51 25,0 0,1-50,24 24,-74-24,49 50,-49-50,49 25,-24-25,0 25,-1-1,50 1,-49-25,0 0,24 50,75-1,-124-49,49 25,-49-25,99 25,-74 0,-1 0,26-1,-26 1,1 25,24-25,1 24,73 1,-73-50,-1 25,75 24,-124-49,74 50,-74-50,0 25,74 24,-49 26,-1-51,26 26,98 25,-98-75,-51 49,1-49,25 0,-25 25,-1-25</inkml:trace>
  <inkml:trace contextRef="#ctx0" brushRef="#br0" timeOffset="53624.099">6326 10418,'74'74,"-49"-24,0 0,-25-26,0 1,0 25,0-25,0-75,0 25,49 0,-49-24,0-26,25 51,25 24,-26 0,1 0,0 0,25 0,-26 0,1 24,0 1,-25 25,0-25,0-1,0 1,0 25,0-75,0 0,25 0,-25-24,0 24,49 0,-24-24,-25 24,25 0,0 25,0 0,-1 0,-24 50,25-50,-25 74,0-49,0 49,0-24,0-25</inkml:trace>
  <inkml:trace contextRef="#ctx0" brushRef="#br0" timeOffset="54359.5229">7094 10641,'25'0,"25"-49,0 49,-26-50,1 50,0-50,0 26,0 24,-25-50,0 25,0 0,0 1,-25 24,-25 0,25 24,25 1,-24 25,-1-25,25-1,0 26,0-25,0 0,0-1,0 26,0 0,25-26,24-24,-24 0,0 0,0 0,24 0,-24 0</inkml:trace>
  <inkml:trace contextRef="#ctx0" brushRef="#br0" timeOffset="54656.6989">7591 10592,'49'-25,"-49"0,25 0,0 25</inkml:trace>
  <inkml:trace contextRef="#ctx0" brushRef="#br0" timeOffset="55681.3425">8186 10517,'0'25,"-50"74,50-24,0-1,0 50,0 0,0-50,0-49,0 25,-25 24,25-49,0 0,0-75</inkml:trace>
  <inkml:trace contextRef="#ctx0" brushRef="#br0" timeOffset="56288.3029">8186 10468,'74'0,"-74"-25,50 0,24 25,-24 0,-25 0,0 0,-1 0,-24 25,25 24,-25-24,0 0,0 0,-25-25,-74 0,50 25,-26-25,50 0,1 24</inkml:trace>
  <inkml:trace contextRef="#ctx0" brushRef="#br0" timeOffset="58424.385">8831 10517,'-50'0,"25"0,1 0,-1 0,-25 25,50 0,0 0,0-1,0 26,25-50,49 0,-49 0,0 0,49 0,-74-25,0 0,25 1,-25-26,0 25,0-24,-25 49,1 0,-26 0,25 0,0 0,1 0</inkml:trace>
  <inkml:trace contextRef="#ctx0" brushRef="#br0" timeOffset="58776.4398">9079 10096,'0'49,"0"26,0 49,0-50,0 0,0-24,0 0,0-1,0-24,0 0,0 0,0-1</inkml:trace>
  <inkml:trace contextRef="#ctx0" brushRef="#br0" timeOffset="59391.8226">9252 10542,'0'-25,"25"25,25 25,-50 25,50-26,-26 26,26-50,-25 0,0 0,-1 0,1 0,25 0,-1-25,-49 0,-49 50,-1 25,25-25,1 49,-1-49,-50 24,75 26,-24-75,24 25,-25-1</inkml:trace>
  <inkml:trace contextRef="#ctx0" brushRef="#br0" timeOffset="59705.4597">9525 10864,'25'0,"50"-24</inkml:trace>
  <inkml:trace contextRef="#ctx0" brushRef="#br0" timeOffset="60376.6652">9922 10691,'25'-25,"25"25,-26 0,1 0,25 0,-25 0,-1-50,1 50,-25-49,-25 49,1 0,-26 0,50 25,-50-1,50 1,-24 25,24-25,0-1,0 26,0-25,0 0,0-1,0 26,0-25,0 24,24-49,1 0,25 0,-25 0,-1 0,1 0</inkml:trace>
  <inkml:trace contextRef="#ctx0" brushRef="#br0" timeOffset="61096.2787">10418 10740,'0'0,"-24"0,-26 0,0 25,25 25,25-25,-49-1,49 26,0-25,49 0,1-25,-25-25,0-50,0 75,-1-74,-24 0,0-1,25 50,-25-24,0-26,0 51,0-1,0 99,0-49,0 49,0-24,0-25,-49 49,49-49,0 25,0-26,0 1</inkml:trace>
  <inkml:trace contextRef="#ctx0" brushRef="#br0" timeOffset="61424.6076">10394 10840,'24'0</inkml:trace>
  <inkml:trace contextRef="#ctx0" brushRef="#br0" timeOffset="62376.1789">10567 10765,'25'0,"-25"50,0 24,0-49,0 49,0-49,0 25,25-50,24-50,-24 25,-25-24,25-1,-25 25,0 1,0 48,0 26,0-25,0 0,0 24,0-24,0 0,0 0,50 24,-50-24,49-25,1 0,49 0,-74 0</inkml:trace>
  <inkml:trace contextRef="#ctx0" brushRef="#br0" timeOffset="64007.9647">2853 8533,'74'49,"-24"-24,24-25,1 0,-1 0,1 25,49-25,24 50,-73-50,-1 0,1 49,-1-49,50 0,-49 0,24 25,25-25,-50 0,25 50,1-50,48 49,1-49,-50 25,-24 0,24-25,50 0,-75 25,100-1,-75 1,100-25,-100 25,-25 0,50 0,-24 0,-51-1,1-24,24 0,1 0,24 25,0 0,99 25,26-1,-26-49,-24 75,-1-1,-49-74,-49 0,24 0,-25 0,1 0,-50 0,49 50,-24-50,49 0,-25 24,75-24,0 50,49-50,-74 50,25-50,-50 0,1 0,-26 49,75-49,-75 0,1 25,-1-25,50 50,-49-50,24 24,124 26,-124-25,75 24,-75-49,50 0,-25 0,74 50,-49 0,25-50,-75 0,50 49,-75-49,-49 0,0 0,25 25,-26-25,26 50,-25-50,24 0,1 25,49 24,-74-49,0 0</inkml:trace>
  <inkml:trace contextRef="#ctx0" brushRef="#br0" timeOffset="65111.6932">11807 10691,'75'25,"-1"-25,-49 0,0 0,0 0,49 0,-24-50,-26 50,-24-25,25 0,-25 1,0-1,0 0,-74 25,49 0,0 0,0 0,-24 0,24 0,25 25,0 0,0 49,25-74,0 0,-1 0,1 0,0 0,0 0,0 0,-1 0,1 0,25 0</inkml:trace>
  <inkml:trace contextRef="#ctx0" brushRef="#br0" timeOffset="65608.8915">11931 10542,'0'25,"-24"-25,-1 25,25-1,0 1,0 25,0-25,-25-1,25 51,0-26,0-24,0 0,0 25,25-50,0 0,24 0,-24 0,74 0,-49 0,-25 0,24 0,-24 0,0 0,24 0,-24 0,-25-25,25 25,25-25</inkml:trace>
  <inkml:trace contextRef="#ctx0" brushRef="#br0" timeOffset="66264.2558">12477 10790,'25'-25,"74"-24,-49-1,-50 0,25 26,-50 24,-50 0,51 0,-26 0,0 24,50 1,-25 0,1 0,24 0,0-1,0 1,0 25,0-25,24-1,1-24,0 0,50 0,-75 25,49-25,1 0,-25 0,24 0,-24 0,0 0,24 0,-24 0</inkml:trace>
  <inkml:trace contextRef="#ctx0" brushRef="#br0" timeOffset="66520.8831">13023 10864,'0'0,"0"-24,25 24,-1-25,1 25</inkml:trace>
  <inkml:trace contextRef="#ctx0" brushRef="#br0" timeOffset="67017.1951">13420 10716,'0'49,"0"26,0-1,0 0,0 50,24-99,-24 50,0-26,0-24,0 0,0 25,25-50,25-25,-50-50</inkml:trace>
  <inkml:trace contextRef="#ctx0" brushRef="#br0" timeOffset="67591.6584">13519 10765,'25'0,"0"0,-1 0,1 0,25 0,-25 0,-1 0,-24 25,0 0,0 49,0-49,0 25,-49-1,24-49,0 0,-24 0,24 0,0 50,25-25</inkml:trace>
  <inkml:trace contextRef="#ctx0" brushRef="#br0" timeOffset="68353.0607">13916 10864,'0'50,"0"-25,49 49,-24-24,0-50,0 0,0 0,-1 0,26 0,24 0,-24 0,-25-50,-25 1,0 24,0 0,-25 0,-49-24,-1 49,50 0,-74 0,74 24,1-24,-1 0,25 25,-25 25,25-25,0-1,0 26,25 0,0-50,24 0,-24 0,0 0,49 0,-24 0</inkml:trace>
  <inkml:trace contextRef="#ctx0" brushRef="#br0" timeOffset="68759.9733">14461 10616,'0'50,"0"24,0 1,0-1,0-49,0 0,0 24,0 26,0-50</inkml:trace>
  <inkml:trace contextRef="#ctx0" brushRef="#br0" timeOffset="69417.2462">14536 10939,'74'0,"-49"0,50 0,-51 25,1-1,0-24,0 0,0 0,24-24,1-26,-25 25,-25 0,-25 25,0 0,-25 25,50 25,-49 24,24-24,0 49,0-99,25 50,-24-25,-1-1,25 1,-25 0</inkml:trace>
  <inkml:trace contextRef="#ctx0" brushRef="#br0" timeOffset="69776.3421">15082 11137,'49'0,"1"-25,-1 25</inkml:trace>
  <inkml:trace contextRef="#ctx0" brushRef="#br0" timeOffset="70496.9881">15503 10889,'50'0,"-25"0,-1 0,1 0,0 0,25 0,-1 0,-24-25,0-24,-25 24,0 0,0 0,-74 75,49 0,25-26,-25 1,25 0,0 25,0-26,0 26,0-25,0 0,0-1,50 1,-1-25,-24 0,0 0,0 0,-1 0,-24-25,50 25</inkml:trace>
  <inkml:trace contextRef="#ctx0" brushRef="#br0" timeOffset="71344.5414">16347 10840,'-25'0,"0"0,-25 0,1 24,24 51,25-50,-50 24,26-24,24 0,-25 0,25 24,25-49,-1 0,1 0,25 0,-1-25,-24-49,-25 49,50-24,-50-26,25 1,-25 49,0-49,49 49,-24-74,-25 74,0 0,0 0,0 0,-25 25,0 0,1 25,24 0,0 25,0 24,0-49,0 49,0-49,0 49,0 1</inkml:trace>
  <inkml:trace contextRef="#ctx0" brushRef="#br0" timeOffset="72273.0561">16595 10716,'24'0,"1"0,0 0,0 24,-25 1,25 25,-25-25,0-1,0 1,0 25,0 24,49-24,-49-1,25-49,25 0,-25 0,-1 0,51 0,-26 0,1-24,-25-26,24 0,-24 1,0-50,0 74,-25 0,25 0,-25-24,0 24,0 74,0 26,0-50,0-1,0 26,0-25,0 49,0-49,0 25,0-26,24 1,1-25,74 0,-74-25,0 1,0 24</inkml:trace>
  <inkml:trace contextRef="#ctx0" brushRef="#br0" timeOffset="93911.6614">2233 5779,'25'0,"49"0,-49 0,0 0,49 0,-24 0,49 0,-50 0,-24 0,50 0,-1 0,-49 0,49 0,1 0,-1 0,50 0,25 50,49 0,26-50,-51 49,1 75,-50-124,74 0,-74 0,0 75,-49-75,-50 0,49 49,0-49,51 0,-51 0,50 50,25-50,-75 0,100 50,-25-50,-25 0,24 49,1-24,-25-25,75 0,-1 74,-49 26,25-100,-1 49,-49-49,100 50,-100-50,24 0,-48 0,73 49,51 1,-125-50,-25 0,25 0,50 25,25 0,24 24,-49-49,-74 0,98 50,26-50,-1 50,50-50,50 49,-100 1,1-50,-1 49,-49-49,-50 50,75-50,24 50,1-50,24 49,-25 1,1-50,-1 0,1 0,-1 0,-74 0,25 0,25 0,-75 0,25 0,25 0,-25 0,0 0,24 0,-73 0,24 0,0 0,1 0,48 0,-48 0,24 0,0 0,-50 0,124 0,1 49,-75-49,25 50,49-50,75 0,-75 50,1-50,-100 0,0 0,-24 0,-26 0,-24 0,0 0,25 0,-26 49,1-49,0 0,25 0,-26 0,1 0,25 0,49 0,-49 25,24-25,25 0,75 0,24 50,-49-1,-25-49,75 0,-51 0,-73 50,49-50,-74 25,24-25,0 0,-24 24,0 1,49 0,-50-25,75 50,-24-50,-26 49,0-24,1-25,49 0,-25 50,-24-50,-1 0,-49 0,49 0,1 49,-1-49,25 0,75 25,0 74,-1-99,-24 50,-50 0,25-50,-99 0,49 0,-49 0,25 24,-25 1,-1-25,1 0</inkml:trace>
  <inkml:trace contextRef="#ctx0" brushRef="#br0" timeOffset="95648.3867">20613 8682,'0'-50,"0"25,25 0,0 1,-1-1,1 25,0 0,-25-25,25 25,24 0,1 0,25 0,-1 0,-49 0,24 0,1 0,-50 25,0 0,0 24,25-24,-25 0,0 24,0-24,0 0,0 0,49 24,-49-24,0 0,0 0,50-25,-25 0,24-25,-24 0,-25 0,50-24,-50-1,25 25,49-74,-74 74,0 1,0-1,0 99,0 25,0-49,0 24,-50 1,50-1,0-24,0 24,0-49,0 0,0 25,50-50,24 0,-24 0,-25-50,0 50,-1-50,-24 26,0-1,0 0,25-50</inkml:trace>
  <inkml:trace contextRef="#ctx0" brushRef="#br0" timeOffset="96783.8011">21704 8657,'25'0,"0"74,-25 1,0-51,0 1,0-50,25-24,0-1,-25-24,0-1,24 75,1-24,-25-26,50 25,-1 0,-24 25,0 0,25 0,-25 0,-1 0,-24 25,0 0,0 0,0 24,0-24,0 0,0 25,0-100,0 0,0-24,75-25,-75 74,0 0,49-24,1 49,-25 0,0 24,-25 1,0 25,0 24,0-49,0 0,0 0,0 24,0 1,24-50,-24 49,25-49,25 25,-25-25,24 0,-24 0</inkml:trace>
  <inkml:trace contextRef="#ctx0" brushRef="#br0" timeOffset="97537.1689">22746 8508,'0'-25,"0"0,-49 50,49 25,0-1,-50 1,50-25,0 0,25-1,24-24,1-24,-50-1,25-50,-25 51,49-26,-49 124,50-74,-25 0,0 0,-1 0,51-49</inkml:trace>
  <inkml:trace contextRef="#ctx0" brushRef="#br0" timeOffset="98312.3204">23292 8334,'25'0,"-25"-24,-25 48,25 1,0 25,0-25,0-1,0 1,25-25,24 0,-24 25,-25 25,-25-50,1 0,-1 0,0 0,-25 0,26 0</inkml:trace>
  <inkml:trace contextRef="#ctx0" brushRef="#br0" timeOffset="99128.2663">23689 8186,'0'-25,"-75"25,75 25,-24 24,24-24,0 0,0 24,0-24,0 0,24 0,1 0,0-1,-25 26,25-50,-25 50,-25-26,0-24,0 0,-24 0,24 0</inkml:trace>
  <inkml:trace contextRef="#ctx0" brushRef="#br0" timeOffset="99623.9403">23862 8483,'25'-74</inkml:trace>
  <inkml:trace contextRef="#ctx0" brushRef="#br0" timeOffset="124855.8815">22002 9004,'0'50,"0"24,0-49,0 49,-50 1,50-26,-24 26,24-1,-50 1,50-51,0 51,0-1,-50 25,50-74,0 50,0 24,-24-99,24 50,0-1,0 1,-25-25,-25 74,50-74,0-1,-49 26,24-25,25 0,0 24,-25-24,25 0,-50 24,50-24,0 0,0 0,-24-25</inkml:trace>
  <inkml:trace contextRef="#ctx0" brushRef="#br0" timeOffset="126545.0793">21382 10939,'25'-25,"-50"25,0 0,0 0,1 0,-1 0,0 0,25 25,-50 0,50-1,0 1,-24-25,24 50,0-25,0-1,-25 1,25 25,0-25,0 0,0 24,74-24,-49-25,25 0,-26 0,1 0,25 0,-25 0,-1 0,26 0,-50-25,25 25,-25-25,0 1</inkml:trace>
  <inkml:trace contextRef="#ctx0" brushRef="#br0" timeOffset="127673.539">22052 10790,'-25'0,"25"50,-25-50,25 49,-25-24,25 0,0 24,0-24,0 25,50-50,-25 0,0 25,24-25,-24 0,-25 24,0 1,0 0,0 0,-50-25,26 0,-1 0,0 0,-25 0,25 0,1 0,-26 0,0 0</inkml:trace>
  <inkml:trace contextRef="#ctx0" brushRef="#br0" timeOffset="135840.0667">6127 17016,'-25'0,"0"0,-49 0,49 0,-99 74,99-24,-24-25,24 74,25-74,-50 0,50-1,0 26,0-25,0 0,0 24,0-24,0 0,0 0,75-25,-50 0,-1 0,1 0,25 0,-25-25,-1 25,1 0,-25-25,75 0</inkml:trace>
  <inkml:trace contextRef="#ctx0" brushRef="#br0" timeOffset="136543.5704">6524 17090,'0'0,"-25"0,-24 25,-26 50,26-75,24 74,0-24,25-26,0 1,0 0,0 25,25-50,0 0,-1 0,51 49,-26-24,-49 0,0 0,0 0,0-1,0 26,-49-50,24 0,-25 0,26 0,-1 0,0 0</inkml:trace>
  <inkml:trace contextRef="#ctx0" brushRef="#br0" timeOffset="136985.2188">6747 17661,'25'0</inkml:trace>
  <inkml:trace contextRef="#ctx0" brushRef="#br0" timeOffset="137896.6111">7194 17190,'49'0,"-24"0,0 0,25 0,-50 24,0 1,0 25,0 24,0-49,0 0,0 24,0-24,24-25,1 0,0 0,25 0,-26 0,1-25,0-49,-25 0,99-50,-99 99,25-25,-25 25,0 1,0 98,0 0,0 26,0-51,0 75,0-99,0 50,0-26,0-24,25 25,0-50,-1 0,26 0,0 0</inkml:trace>
  <inkml:trace contextRef="#ctx0" brushRef="#br0" timeOffset="138856.9796">7888 17239,'25'0,"-25"50,0-25,50 24,-50-24,0-75,0 26,0-1,0 0,24 0,-24 0,25 25,25 0,-1 0,-24 0,-25 25,0 0,50 0,-50 0,0 24,0-24,0 0,0 24,0-98,25-1,0 25,24-49,-24 0,25 74,-26-25,-24 50,0-1,0 51,0-26,0-24,0 0,25 0,0 0,0-25</inkml:trace>
  <inkml:trace contextRef="#ctx0" brushRef="#br0" timeOffset="139512.2173">8856 17041,'0'-25,"-25"25,-50 0,51 74,-1-74,0 25,25 50,0-26,0-24,-25-25,25 25,0 0,25-25,0 24,0-24,-1 0,1-24,0-51,-25 50,25 1,0 98,-1-74,1 25,25-25,24 0,-49-50,25 25,-26 25</inkml:trace>
  <inkml:trace contextRef="#ctx0" brushRef="#br0" timeOffset="140055.5366">9401 16892,'-74'25,"49"24,0 1,25-25,-25 24,1-49,24 25,0 25,0-25,24-25,1 49,25-49,-25 0,0 0,24 25,-49 0,0 0,-25-1,1 1,-26-25,25 0,0 0,0 0,1 0</inkml:trace>
  <inkml:trace contextRef="#ctx0" brushRef="#br0" timeOffset="140671.8883">9674 16867,'0'0,"-74"50,49 24,0-24,-24-1,49-24,0 25,0 24,24-74,51 0,-50 0,-1 0,1 25,-25 0,0 0,0 24,-49-24,-1 0,25-25,0 0,-24 0</inkml:trace>
  <inkml:trace contextRef="#ctx0" brushRef="#br0" timeOffset="140976.0821">9848 17388</inkml:trace>
  <inkml:trace contextRef="#ctx0" brushRef="#br0" timeOffset="141520.65">10021 17264,'25'0,"0"-50,25 26,-1-26,-49 25,0 0,25 25,-25-49,25 24,-50 25,-25 25,50 0,0-1,-24 1,24 0,0 0,0 0,0 49,49-49,-24-25,25 0,-26 0,1 0,25 0,24 0,1 0,-50 0</inkml:trace>
  <inkml:trace contextRef="#ctx0" brushRef="#br0" timeOffset="142192.6166">10964 17140,'0'0,"-25"-25,-49 25,49 0,-25 0,26 25,24 0,-50 24,50-24,0 0,0 0,25-25,0 0,24 0,-49-75,50 51,-25-51,-25 26,0-26,0 50,49 1,-49-1,-25 25,-24 25,49 24,0 26,0-51,0 51,0-1,0-49,0 0,0 24,0-24,0 0,0 0</inkml:trace>
  <inkml:trace contextRef="#ctx0" brushRef="#br0" timeOffset="142913.2523">11063 17214,'50'-24,"-25"24,-1 0,-24 24,0 1,0 0,0 25,25-50,0 0,0 0,24 0,-49-25,50 0,-50-25,0 26,0 73,0-24,0 0,0 0,0 24,50 1,-25-50,-1 0,1 0,25 0,-1 0</inkml:trace>
  <inkml:trace contextRef="#ctx0" brushRef="#br0" timeOffset="145432.3914">21233 11509,'-25'0,"-49"0,0 0,49 50,-25-50,25 25,1 0,-26 24,0 1,-24-1,49 1,0-25,-74 74,74-25,-49-49,49 0,0 0,-24 24,-26-24,50 0,1 0,-1 25,-25-50,25 24,1 1,-26-25,25 50,0-25,-24-1,-1 26,25-50,25 25,-49 0,-1-1,0 26,26-50,-26 0,25 50,-24-50,24 24,-74 1,74 25,-74-25,74-25,0 49,-25-49,26 25,-1 0,0-25,0 0,0 25,-24-25,24 24,0-24,0 25,-24 0,24-25,-25 25,26-25,-1 0,0 25,-25-25,25 0</inkml:trace>
  <inkml:trace contextRef="#ctx0" brushRef="#br0" timeOffset="152936.9039">18133 13444,'0'-25,"0"1,0-26,-25 0,-50 50,51 0,-26 0,0 0,26 0,-26 0,25 0,-24 0,24 0,-25 0,50 25,-50 25,50-1,0 1,0-25,25-25,0 0,25 0,-25 0,-1 0,26 0,0 0,-50-25,0 0,0 0,0 1,24 24,-24 74,0 75,0-25,50 25,-50 24,25-74,-25-49,0 24,0-24,0-25,-25 0,-99-25,50-25,-26-25,51 25,49 1,-25-26,-25-49,50 24,0-49,0 100,0-51,0 26,25-1,74 25,-49 0,0 1,24-1,-49 25,24 0,-24 0</inkml:trace>
  <inkml:trace contextRef="#ctx0" brushRef="#br0" timeOffset="153655.9153">18405 13444,'-49'0,"-1"0,25 25,-24 0,24 24,25-24,0 0,0 0,0 24,0-24,25-25,24-25,-24-24,-25 24,25 25,-25-25,25 25,0 0,-1 50,1-50,0 49,0-49,0 0,24 0,-24 0,25 0</inkml:trace>
  <inkml:trace contextRef="#ctx0" brushRef="#br0" timeOffset="153952.1231">18753 13419,'0'25,"-25"50,25-51,0 26,0-25,0 0,0-1,0 26</inkml:trace>
  <inkml:trace contextRef="#ctx0" brushRef="#br0" timeOffset="154369.1704">18678 13221,'0'-25,"0"0,25 25</inkml:trace>
  <inkml:trace contextRef="#ctx0" brushRef="#br0" timeOffset="155167.5913">19125 13345,'-25'0,"-49"0,74 25,0 0,-25 24,0-24,25 0,0 24,25-49,0 0,-1 0,26 0,-25 0,0 0,-1-24,1-1,0-25,0 25,0-49,-25 49,0 0,0 50,0 25,24-50,-24 25,25-25,0 0,-25 24,25-24,0 0</inkml:trace>
  <inkml:trace contextRef="#ctx0" brushRef="#br0" timeOffset="155439.8639">19522 13419,'24'0,"-24"-24,25 24,0-25</inkml:trace>
  <inkml:trace contextRef="#ctx0" brushRef="#br0" timeOffset="156431.989">20043 13122,'-25'0,"-25"24,1 26,24-25,-25 25,50-26,0 1,0 25,0-25,75-25,-51 0,1 0</inkml:trace>
  <inkml:trace contextRef="#ctx0" brushRef="#br0" timeOffset="157128.1268">20489 13072,'0'-25,"-50"25,1 0,49 25,-25 0,25 24,0-24,0 0,25 0,0-25,-1 25,-24 0,0-1,0 1,0 0,-24-25,-51 0,50 0,-24 0</inkml:trace>
  <inkml:trace contextRef="#ctx0" brushRef="#br0" timeOffset="157552.0531">20613 13345</inkml:trace>
  <inkml:trace contextRef="#ctx0" brushRef="#br0" timeOffset="158792.4113">18133 14337,'0'-25,"0"0,24 25,-24 25,50 75,-50-76,0 26,50 0,-50-26,49-24,-24 0,0 0,0 0,24 0,26 0,-26-24,-24-26,-25 25,0 0,50-24,-50 24,0 0,0 50,0 25,0-26,0 1,0 0,24-25,1 50,0-50,0 0,0 0,24 0,26 0,-1 0</inkml:trace>
  <inkml:trace contextRef="#ctx0" brushRef="#br0" timeOffset="160848.8803">18926 14163,'0'50,"0"49,0-49,25 0,0-26,0-24,0-49,-25 24,0 0,0-25,0 26,0-1,49-25,-49 1,50 24,-25 25,24-25,-24 0,-25 50,0 25,0-26,50 51,-50-50,0 24,0-24,24 0,1-50,0 0,0 25,0 0,24 0,-49 25,0 0,0 0,25 0,-25-1,25-24,24 25,-24-25</inkml:trace>
  <inkml:trace contextRef="#ctx0" brushRef="#br0" timeOffset="161448.6519">19745 14163,'0'0,"-50"0,25 0,-49 50,49-25,25 0,0 49,0-49,25-25,0-25,-25-25,25 50,24 0,-24 50,0-50,24 0,26 0,-50 0,24 0,-24-25,25 25,-50-49</inkml:trace>
  <inkml:trace contextRef="#ctx0" brushRef="#br0" timeOffset="161960.295">20142 13965,'-50'0,"25"0,1 0,-1 25,25 0,25 24,49-24,-49-25,0 25,-25 0,24-25,-24 24,0 26,-49-50,-1 0,25 0,1 0,-1 0</inkml:trace>
  <inkml:trace contextRef="#ctx0" brushRef="#br0" timeOffset="162495.9761">20390 13915,'0'0,"-25"0,0 0,0 25,25 0,0 25,0-26,25 26,0-50,-25 25,0 24,0-24,0 0,-25-25,-24 0,24 0</inkml:trace>
  <inkml:trace contextRef="#ctx0" brushRef="#br0" timeOffset="162777.1522">20464 14114,'25'0,"25"-25,-26 25,1 0</inkml:trace>
  <inkml:trace contextRef="#ctx0" brushRef="#br0" timeOffset="163304.6005">20737 14089,'25'0,"0"0,24 0,-49-25,0 0,-25 25,1 0,-1 25,25 0,0 0,0 0,0 24,25-49,-1 0,26 0,-25 0,0 0,24 0,-24 0</inkml:trace>
  <inkml:trace contextRef="#ctx0" brushRef="#br0" timeOffset="163936.4632">21084 14114,'-24'0,"-1"0,-25 0,50 25,25-25,0 0,0 0,-1-50,26 0,-50 26,0-1,0-50,0 51,25-26,-25 25,-25 25,-25 50,50-1,0-24,0 0,0 49,0-49,0 25,0-25,0-1,25-24</inkml:trace>
  <inkml:trace contextRef="#ctx0" brushRef="#br0" timeOffset="164384.2111">21258 14114,'25'0,"0"0,-25 25,0-1,24 1,1 0,0-25,0 0,24 0,1 0,-50-25,0-24,25 24</inkml:trace>
  <inkml:trace contextRef="#ctx0" brushRef="#br0" timeOffset="164627.0851">21531 14114,'0'49,"0"-24,0 0,25 0,-1-25,1 0</inkml:trace>
  <inkml:trace contextRef="#ctx0" brushRef="#br0" timeOffset="166392.3254">21308 11509,'0'100,"24"-100,76 74,-51-24,26 74,-26-75,50-24,-49 0,0 0,-26 49,1-49,-25 24,25-49,0 50,0-50,-1 25,26 74,25-24,-75-26,49-24,-24 0,-25 24,50 75,-50-99,24 0,-24 0,25 0,-25-1</inkml:trace>
  <inkml:trace contextRef="#ctx0" brushRef="#br0" timeOffset="167369.6893">22225 13196,'0'-25,"0"0,-49 25,24 0,-25 50,1-25,24 0,-25 49,-24-24,49-1,0-24,-49 50,74-51,-25 1,25 25,50-100,-26 1,26 24,-25-50,-25 26,49 24,-49 0,0-24,0 73,25 51,0-75,0 49,0-49,49 0,-74-24,25-1,25 25,-50-25</inkml:trace>
  <inkml:trace contextRef="#ctx0" brushRef="#br0" timeOffset="168032.9169">22399 12874,'0'0,"0"74,0 0,0 1,-25-1,25 1,0-50,0 49,0-49,0 24,0-73,50-26,-25 25,-1 25,51 0,-50 0,24 0,-74 0,-24 25,-26-25,26 0,-1 0,50-25</inkml:trace>
  <inkml:trace contextRef="#ctx0" brushRef="#br0" timeOffset="168561.1649">22945 12998,'-50'24,"50"1,-25 25,25-25,0-1,0 51,0-50,0 24,0-24,0 0,0 0,25-25,25 0,-1 0,-24 0,0-25,0 25,-25-25,25 25</inkml:trace>
  <inkml:trace contextRef="#ctx0" brushRef="#br0" timeOffset="168800.2849">23242 13221,'0'-25,"25"0,0 0,0 25</inkml:trace>
  <inkml:trace contextRef="#ctx0" brushRef="#br0" timeOffset="170136.7654">23912 12650,'-74'0,"49"50,-25-25,50 24,-49 1,49-25,0 0,0 24,0-24,49-25,-24 0,0 0,0 0</inkml:trace>
  <inkml:trace contextRef="#ctx0" brushRef="#br0" timeOffset="170752.1788">24309 12626,'0'-25,"-25"25,0 0,1 25,24-1,0 1,0 0,24 0,26 24,0-49,-50 50,0-25,0 0,0 24,-25-49,0 0,-25 0,26 0</inkml:trace>
  <inkml:trace contextRef="#ctx0" brushRef="#br0" timeOffset="171192.5413">24631 12849,'50'0</inkml:trace>
  <inkml:trace contextRef="#ctx0" brushRef="#br0" timeOffset="172305.3109">22647 13866,'0'0,"0"-50,25 75,24 25,-49-26,0 26,50-50,-25 0,0 0,-1 0,1 0,0-25,25-24,-26 24,-24 0,0-25,25 50,-25-24,0-1,0 74,0-24,0 0,0 25,25-50,0 0,0 0,24 0,26 0,-50 0,-1-25</inkml:trace>
  <inkml:trace contextRef="#ctx0" brushRef="#br0" timeOffset="173064.28">23267 13667,'0'25,"0"0,0 25,0-75,0 0,0-25,50 50,-25 0,-1 0,26 0,-50 25,0 0,0 0,25 0,24-100,-24 26,0-1,0 50,0 0,-25 25,24 0,-24-1,0 1,0 25,0-25,0-1,0 1,50 0,-25-25</inkml:trace>
  <inkml:trace contextRef="#ctx0" brushRef="#br0" timeOffset="173672.4693">24111 13593,'-25'0,"-25"0,25 0,0 0,-24 50,49-26,0 1,25-50,-25 1,24 24,-24 49,0 1,0-25,0-1,50 26,-25-50,25 0,-26 0,51-25</inkml:trace>
  <inkml:trace contextRef="#ctx0" brushRef="#br0" timeOffset="174232.0777">24284 13519,'-25'0,"1"0,24 24,24-24,51 25,-75 0,25 25,-25-26,0 1,0 0,-50 0,25-25,-24 0,24 0,0 0</inkml:trace>
  <inkml:trace contextRef="#ctx0" brushRef="#br0" timeOffset="174896.4348">24582 13370,'-50'0,"25"0,25 25,-49-1,49 1,0 0,0 0,25-25,-1 25,-24-1,0 1,0 25,-24-50,-51 0,26 0,24 0,0 0</inkml:trace>
  <inkml:trace contextRef="#ctx0" brushRef="#br0" timeOffset="175256.2417">24631 13618,'25'0</inkml:trace>
  <inkml:trace contextRef="#ctx0" brushRef="#br0" timeOffset="176048.1666">23193 14660,'74'0,"50"-50,-99 50,25-50,-1 50,-49-49,25 49,0-25,0 0,-25 0,0-24,-25 49,0 0,0 0,-49 0,49 25,25-1,0 1,0 25,0-25,0-1,0 26,25-25,0-25,24 0,-24 0,0 0,24 0,1-50,0 50,-26-25</inkml:trace>
  <inkml:trace contextRef="#ctx0" brushRef="#br0" timeOffset="176681.0053">24011 14362,'0'-25,"-74"25,-1 0,51 25,24 25,-25-1,25-24,0 0,49-25,1 0,-50-25,25-49,-25 49,49-99,-49 74,0 25,0 0,0 1,0 48,0 1,0 50,0-26,0-24,0 0,0 0,0 24,25-49,0 0,0 0,0 0</inkml:trace>
  <inkml:trace contextRef="#ctx0" brushRef="#br0" timeOffset="177345.3193">24284 14263,'0'24,"25"-24,0-24,-25-26,49 25,-49-24,25 24,-25 0,0-25,0 75,0 0,0 0,0 0,0 24,25-49,0 0,0 0</inkml:trace>
  <inkml:trace contextRef="#ctx0" brushRef="#br0" timeOffset="178599.8363">24210 14089,'-25'0,"25"25,0 0,25-1,0-24,-1 0,26 0,-25 0</inkml:trace>
  <inkml:trace contextRef="#ctx0" brushRef="#br0" timeOffset="185615.9563">6623 11212,'75'0,"49"0,24 0,1 0,50 0,-1 0,1 0,24 0,0 0,50 0,0 0,-149 0,0 0,-75 0,-24 0,0 0</inkml:trace>
  <inkml:trace contextRef="#ctx0" brushRef="#br0" timeOffset="186432.3422">11956 11286,'99'0,"25"0,100-25,-100 25,198 0,100 0,-100 0,75 0,0 0,25 0,-149 0,-75 0,-124 0,-49 0</inkml:trace>
  <inkml:trace contextRef="#ctx0" brushRef="#br0" timeOffset="187264.1292">1662 11162,'-25'0,"25"-50,100 26,-26-1,25 25,50 0,-74 0,-1 0,0 0</inkml:trace>
  <inkml:trace contextRef="#ctx0" brushRef="#br0" timeOffset="189728.1043">18430 15032,'124'0,"-74"0,24 0,-24-25,49-25,-24 25,73-24,76-1,-26 1,25-51,1 26,-26 24,-24 1,-26-1,-73 50,-1-25,-24 1,-25-1,-1 0</inkml:trace>
  <inkml:trace contextRef="#ctx0" brushRef="#br0" timeOffset="195135.9012">23292 15156,'0'-50,"0"0,99 1,0 49,149-50,-99 1,0-1,-50 25,25-49,-99 74,50-25,-51 25,1 0,25 0,-50-25,25 25</inkml:trace>
  <inkml:trace contextRef="#ctx0" brushRef="#br0" timeOffset="213503.8793">23862 8533,'50'0,"-25"-50,-25 25,25-24,-1-1</inkml:trace>
  <inkml:trace contextRef="#ctx0" brushRef="#br0" timeOffset="214193.3456">24061 8260,'50'0,"-50"-25,24 25,1-25,0 1,-25-1,25 25,0-25,-25 0,0 0,-25 25,-25 25,50 25,0-25,0-1,0 1,0 25,0-25,0-1,0 1,0 25,25-50,0 0,24-25</inkml:trace>
  <inkml:trace contextRef="#ctx0" brushRef="#br0" timeOffset="214904.0697">24507 8111,'-24'0,"-26"0,50 25,0 0,0 0,-50 24,50-24,0 0,0 0,0-1,25-24,0 0,25 0,-1-24,-49-51,0 1,50-75,-50 50,0 49,0-24,0 49,0 0,0 75,0-26,0 51,0-1,0-49,0 25,0-1,0 26,0-26,0-24,0 0,0 25</inkml:trace>
  <inkml:trace contextRef="#ctx0" brushRef="#br0" timeOffset="215640.2226">24681 7937,'25'0,"0"0,-25 50,24-50,-24 25,0 25,0-26,50-24,-25 0,24-24,-49-1,25 0,0-25,0 25,-25 1,0-1,0 74,0 1,0 0,0 24,0-49,0 0,0 0,0 24,0-24,49 0,-24-25,0 0,25 0</inkml:trace>
  <inkml:trace contextRef="#ctx0" brushRef="#br0" timeOffset="220735.7242">22349 11162,'0'-25,"0"0,0 1,0 48,0 1</inkml:trace>
  <inkml:trace contextRef="#ctx0" brushRef="#br0" timeOffset="222953.187">22424 10641,'0'0,"49"-25,-49 1,25 24,25 0,-25 0,-1 24,-24 51,0-50,25 24,-25-24,25-25,0 0,0 0,-1 0,1-74,-25 24,0 25,0 0,0-24,0 24,0 0,0 75,0-25,0-1,0 1,0 25,25-50,-25 25,25-25,0 0,24 0,-24 0,25 0</inkml:trace>
  <inkml:trace contextRef="#ctx0" brushRef="#br0" timeOffset="223889.2563">23044 10418,'0'-25,"50"50,-50 49,0-24,0-25,24 0,-24-50,0 0,0-25,50-24,-50 49,50-24,-26 49,1 0,-25 49,0-24,0 0,0 24,0-24,0-74,25-26,-25 50,25-24,24-1,-24 25,0 75,0 0,-25-26,0 1,0 50,0-26,0-24,25 0,-25 0,49-25,-24 0,0 0</inkml:trace>
  <inkml:trace contextRef="#ctx0" brushRef="#br0" timeOffset="224465.0442">23887 10220,'0'24,"0"1,0 0,0 0,0 24,0-73,50-26,-25 0,-25 26,24 48,-24 1,0 0,50 0,-50 0,25-25,0 0,0-25,-25 0,49-25,-24 26</inkml:trace>
  <inkml:trace contextRef="#ctx0" brushRef="#br0" timeOffset="225000.6232">24359 9872,'-25'0,"-25"25,50 25,0-26,0 1,0 25,75-25,-51 0,-24 24,0-24,0 0,-24 0,-1-25</inkml:trace>
  <inkml:trace contextRef="#ctx0" brushRef="#br0" timeOffset="225608.985">24706 9897,'-25'0,"25"25,-50 74,50-74,50-25,-25 25,-25 0,0-1,0 26,0-25,0 0,0-1,-25-24,0 0,0 0,25-24</inkml:trace>
  <inkml:trace contextRef="#ctx0" brushRef="#br0" timeOffset="225976.0027">24830 10096,'49'0,"-49"-25,25 25</inkml:trace>
  <inkml:trace contextRef="#ctx0" brushRef="#br0" timeOffset="226817.7511">23788 10889,'0'25,"0"0,25-25,0 0,24 0,-49-25,0 0,25-24,0 24,-50 25,0 0,-24 0,24 0,0 25,0-1,25 1,0 0,0 25,0-26,0 1,0 0,0 0,25-25,49 0,-49 0,25 0,-25 0,-1 0,26 0</inkml:trace>
  <inkml:trace contextRef="#ctx0" brushRef="#br0" timeOffset="227465.1786">24284 10840,'0'-25,"-25"25,25 25,-49 24,49-24,0 0,0 0,25-25,74 0,-99-75,49 1,-24-50,25 25,-50 49,0 25,0 0,0 1,0 73,0 1,0-1,0-24,-25 25,0-25,25-1,0 1,25 25,-25-25,0-1,50-24,-26 0</inkml:trace>
  <inkml:trace contextRef="#ctx0" brushRef="#br0" timeOffset="228168.8056">24656 10641,'0'25,"0"25,0-26,25-24,0 0,0-24,-1-1,-24-25,25 50,0-49,-25-26,50 50,-50 1,0 48,0 1,0 25,0-25,0-1,49-24</inkml:trace>
  <inkml:trace contextRef="#ctx0" brushRef="#br1" timeOffset="244096.0155">645 11485,'25'0,"49"0,-24 0,25 0,-1 0,0 0,-49 0,74 0,1 0,-76 0,26 0,24 0,-49 0,0 0,49 0,-24 0,-25 0,0 0,-1 0,26 0,-25 0,0 0,-1 0,26 0,-25 0,0 0,24 0,-24 0,0 0,0 0,24 0,-24 0,50 0,-51 0,26 0,-25 0,49 0,-49 0,49 0,-49 0,50 0,-1 0,0 0,-24 0,-25 0,49 0,-49 0,49 0,-49 0,25 0,-25 0,0-25,24 25,26 0,-51 0,1 0,25 0,-25 0,-1 0,26-25,-25 25,0 0,-1 0,26 0,0-74,-26 74,1 0,0 0,0 0,24-50,-24 50,0 0,25 0,-26-25,1 25,25 0,24 0,1 0,-50 0,-1 0,100 0,-99 0,74-49,-24 49,-50 0,49 0,-49 0,49-25,-24 25,-25 0,-1 0,1 0,25 0,-25 0,-1 0,26 0,-25 0,0 0,-1 0,26 0</inkml:trace>
  <inkml:trace contextRef="#ctx0" brushRef="#br1" timeOffset="249087.8473">1017 11757,'-24'0,"-1"50,25-25,0 49,0 1,-50-1,50-49,-49 49,49 75,-25-124,25 25,0-1,0-24,0 0,0 24,0-73,0-1,0 0,25-25,-25 26,0-1,49 25,-49-25,25 0,-25 0,25 25,0 0,-1-24,1 73,-25-24,0 0,0 24,0-24,0 0,0 25,0-26,25-24,0 0,0 0,-1 0</inkml:trace>
  <inkml:trace contextRef="#ctx0" brushRef="#br1" timeOffset="249671.5872">1414 12030,'-25'0,"-24"75,-26 24,75-74,0 74,-24-49,24-26,0 1,0 0,0 25,24-50,1 0,0 0,0 0,-25-50</inkml:trace>
  <inkml:trace contextRef="#ctx0" brushRef="#br1" timeOffset="250072.5145">1216 12278,'25'0,"24"0,1 0</inkml:trace>
  <inkml:trace contextRef="#ctx0" brushRef="#br1" timeOffset="250559.6523">1811 11832,'0'-25,"-25"25,-49 99,-1-24,51-26,-1 26,0-1,-25 1,50-1,0-49,-24 49,24-49,0 0,49-25,-24 0,0 0,0 0,-25-25</inkml:trace>
  <inkml:trace contextRef="#ctx0" brushRef="#br1" timeOffset="250887.9239">1613 12303,'0'-25,"0"1,24 24,1 0</inkml:trace>
  <inkml:trace contextRef="#ctx0" brushRef="#br1" timeOffset="251216.0397">1861 12129,'-75'25,"75"124,-25-74,-24-1,49 0,-25 1,25-1,-50-24,50-25,0-1,0 1</inkml:trace>
  <inkml:trace contextRef="#ctx0" brushRef="#br1" timeOffset="251833.3883">1761 12303,'25'-25,"25"-24,-25 49,0 0,24 0,-24 25,-25 24,0-24,0 0,0 0,0-1,-50-24,26 25,-1-25,-25 0,25 0,0 0,1 0,-26 0,-24 0,123 0,-24 0</inkml:trace>
  <inkml:trace contextRef="#ctx0" brushRef="#br1" timeOffset="252256.2608">2332 12204</inkml:trace>
  <inkml:trace contextRef="#ctx0" brushRef="#br1" timeOffset="252665.1643">2282 12378,'0'24,"25"-24</inkml:trace>
  <inkml:trace contextRef="#ctx0" brushRef="#br1" timeOffset="253265.0933">2654 11881,'0'0,"-49"25,24 25,-25 74,1 50,49-125,-25 50,0-49,0-25,25 24,0-24,0 0,0 25,0-75</inkml:trace>
  <inkml:trace contextRef="#ctx0" brushRef="#br1" timeOffset="253935.7091">2927 11782,'0'0,"-25"0,-24 25,49 49,-25 50,0-49,-24 24,49-74,0 49,0 1,-25-26,25-24,0 0,0 25,-25-50</inkml:trace>
  <inkml:trace contextRef="#ctx0" brushRef="#br1" timeOffset="255608.3379">3076 12055,'-25'0,"-24"25,49 24,0-24,0 0,0 0,25-25,-1 0,26-50,-50 25,25 25,-25-24,0-1,0 0,0 50,0 0,49 24,-49 1,25-25,0 24,0-49,0 0,49-24,-49-1,-25 0,0 0,25-25,-25 26,0-26,0 25</inkml:trace>
  <inkml:trace contextRef="#ctx0" brushRef="#br1" timeOffset="256257.0456">3523 12005,'-25'0,"25"25,-50 50,50-1,0-49,0 49,0-49,0-50,50-24,-50 24,49-50,-24 51,25 24,-25 0,-1 0,1 0,25 0,-25 0,24-50,-49 25,0-24,0 24,0 0</inkml:trace>
  <inkml:trace contextRef="#ctx0" brushRef="#br1" timeOffset="256992.3533">3870 11906,'25'25,"-25"25,0 24,0-49,0 0,0-1,0 1,0 0,0 0,24-25,1-25,-25 0,25-24,0 49,-25-25,0 0,25 75,-25-1,25-24,-25 0,24 0,1-25,0 0,0 0,0-50,-25-24,0 49,0-25,0 25,0 1</inkml:trace>
  <inkml:trace contextRef="#ctx0" brushRef="#br1" timeOffset="257425.1943">4267 12129,'25'0,"24"25,-49 0</inkml:trace>
  <inkml:trace contextRef="#ctx0" brushRef="#br1" timeOffset="258343.7664">4912 11956,'0'-25,"-25"25,-50 74,26-24,49-25,-25 0,0-1,25 1,50 0,-25-25,49 0,-24 0,-26-50,-24 26,50-1,-50 50,0 24,0-24,0 74,-25-24,25-50,0-1,0 1,-25 25,1-50,-26 0,25-25,25 0,-49 0,24-24,25 24</inkml:trace>
  <inkml:trace contextRef="#ctx0" brushRef="#br1" timeOffset="259057.8583">5185 11906,'0'0,"-25"0,0 0,0 0,0 0,1 75,-1-26,0-24,25 0,0 49,0-49,0 0,25-25,49 0,-49-50,0 25,-25 1,25-26,-1 25,-24 0,0 50,25 25,25-25,-50-1,25-24,24 0,-24 0</inkml:trace>
  <inkml:trace contextRef="#ctx0" brushRef="#br1" timeOffset="259345.1201">5507 11956,'0'25,"-25"24,25 1,0 24,0-49,0 0,0 0,25-25,0-25</inkml:trace>
  <inkml:trace contextRef="#ctx0" brushRef="#br1" timeOffset="259616.3074">5557 11807,'0'-25,"0"-24</inkml:trace>
  <inkml:trace contextRef="#ctx0" brushRef="#br1" timeOffset="260393.7722">5929 11981,'-25'0,"0"0,0 24,0 51,-24-50,49-1,-25 26,25-25,0 0,0 0,0-1,74-24,-49 0,50-49,-51-1,-24 0,50 1,-50 24,0 0,25 25,-25 25,0 0,49 0,-24-25,25 0,-25 0,0 0,-1 0</inkml:trace>
  <inkml:trace contextRef="#ctx0" brushRef="#br1" timeOffset="260632.1417">6350 12105,'25'-25</inkml:trace>
  <inkml:trace contextRef="#ctx0" brushRef="#br1" timeOffset="261704.7919">6623 11956,'-25'0,"1"25,-1 24,25-24,0 0,0 0,0-1,0 26,0-25,25 0,-1-25,26 0,-25 0,0 0</inkml:trace>
  <inkml:trace contextRef="#ctx0" brushRef="#br1" timeOffset="262256.0482">6995 11931,'0'0,"-25"0,1 0,-26 0,25 0,25 50,0-26,0 1,-49 25,98-25,-49 24,25-24,-25 0,0 0,0 24,0-24,-25 25,0-50,-24 0,24 0,0 0,0 0,1 0</inkml:trace>
  <inkml:trace contextRef="#ctx0" brushRef="#br1" timeOffset="262663.9593">7070 12254,'24'-25</inkml:trace>
  <inkml:trace contextRef="#ctx0" brushRef="#br1" timeOffset="263616.9237">7318 12030,'25'0,"-1"25,-24 25,0-26,0 51,0-50,0 24,0-73,50-1,-50-50,50 50,-26-24,1-1,-25-24,25 74,-25-25,-25 25,25 50,-25-1,1-24,24 0,0 0,0 49,24-74,26 0,-25 0,0 0,24-25</inkml:trace>
  <inkml:trace contextRef="#ctx0" brushRef="#br1" timeOffset="264416.3537">7640 12055,'25'-25,"0"25,0 0,-25 75,24-51,1-24,-25-49,50-1,-25 50,49 0,-49 0,24 0,-24 0,0 0,49 25,-74 25,0-75,0-25,75 50,-75-25,25 25,24 0,-49 25,0 0,0 0,0 24,0-24,0 50,0-50,25-1,0-24,0 0,0 0</inkml:trace>
  <inkml:trace contextRef="#ctx0" brushRef="#br1" timeOffset="265017.1666">8781 12055,'-25'0,"1"0,-51 50,75-26,0 1,0 0,50-25,-25-25,-1 0,1 25,25 0,-50 25,25 0,-1-25,26 0,0 0,-26 0,51 0</inkml:trace>
  <inkml:trace contextRef="#ctx0" brushRef="#br1" timeOffset="265544.273">9277 12055,'0'0,"-25"0,1 0,-26 0,25 25,0-25,25 25,0-1,25-24,0 0,25 0,-26 0,1 0,0 0,25 0,-50 25,25-25,-25 25,0 0,0 0,0 24,-25-49,-25 0,25 25,0 0,1-25,-1 0</inkml:trace>
  <inkml:trace contextRef="#ctx0" brushRef="#br1" timeOffset="266192.3061">9476 12030,'-25'0,"25"25,0 0,0 0,0 24,50-49,-1 0,-24 0,0 50,0 0,-25-1,0 1,0-25,-25 49,-25-49,1-25,-1 0,25 0</inkml:trace>
  <inkml:trace contextRef="#ctx0" brushRef="#br1" timeOffset="266576.211">9674 12427,'25'0,"0"0,24 0</inkml:trace>
  <inkml:trace contextRef="#ctx0" brushRef="#br1" timeOffset="267321.2195">10046 12353,'0'0,"25"-25,0 25,24 0,-24 0,0 0,0 0,0 0,-1 0,1-25,-25-24,-25 49,1 0,-26 0,50 24,0 1,-25 0,25 0,0 24,0-24,0 0,0 0,25-25,0 0,49 0</inkml:trace>
  <inkml:trace contextRef="#ctx0" brushRef="#br1" timeOffset="268105.2145">10914 12378,'-49'0,"-26"0,26 0,24 49,-25 1,50-25,-24-1,24 1,24 0,1-25,0 0,0 0,49 0,-74-50,50 26,-50-1,49-25,-49 1,25-26,-25 50,0-49,0 49,0-25,0 100,0 25,0-1,0 0,0-24,25 49,0-99,-25 25,0 49,49-74,26 0,-50 0,-1 0</inkml:trace>
  <inkml:trace contextRef="#ctx0" brushRef="#br1" timeOffset="269144.6347">11237 12328,'0'50,"0"-26,0 26,0-25,0 0,49-25,1-50,-50 25,0-49,0 49,0 50,25 24,-25-24,0 0,25 0,0-25,-1 0,1 0</inkml:trace>
  <inkml:trace contextRef="#ctx0" brushRef="#br1" timeOffset="277360.2476">1687 15875,'0'50,"0"-26,50-24,-26 0,26-24,-25-26,-25 25,25 25,0 0,-25 25,49 25,-24-26,25-24,-26-74,26 49,-25-99,24 50,-49 49,0 0</inkml:trace>
  <inkml:trace contextRef="#ctx0" brushRef="#br1" timeOffset="277977.1735">2357 15577,'25'50,"-25"24,0-49,0 50,-25-75,25 24,0 26,25-50,49 0,-24 0,-1-74,-24 24,0 25,0 25,24 0,-24 0,0 0,24 0,-24 0,0 0,0 0,24 0,-49-25,0-24,0-1,0 25,0 1,0-26</inkml:trace>
  <inkml:trace contextRef="#ctx0" brushRef="#br1" timeOffset="278568.1909">3051 15577,'25'50,"-25"0,0-26,0 1,0 0,0 25,25-50,0 0,0 0,-1 0,26 0,0 0,-1 0,-24 0,0 0,0 0,24 0,1-50,-50-24,0 49,0-50,0 26</inkml:trace>
  <inkml:trace contextRef="#ctx0" brushRef="#br1" timeOffset="278977.0912">3597 15875,'74'-50,"-49"1</inkml:trace>
  <inkml:trace contextRef="#ctx0" brushRef="#br1" timeOffset="279362.2764">4316 15081,'0'75,"-24"49,-26-50,50 75,-25-75,25 1,0-1,0-49,-49 25,73-50,1 0,25-25</inkml:trace>
  <inkml:trace contextRef="#ctx0" brushRef="#br1" timeOffset="279864.1126">4391 15701,'49'0,"-24"0,25-24,-1-26,-24 50,-25-50,0 26,0-1,-25 25,1 0,-1 0,-25 25,50 49,-25-24,1-26,48 26,1-50,25 0,-25 0,-1 0,1 0,25 0,-25 0,-1 0</inkml:trace>
  <inkml:trace contextRef="#ctx0" brushRef="#br1" timeOffset="280240.8464">5085 15528,'-49'0,"24"0,-25 0,1 74,49-24,0-1,-25-49,25 50,0-25,0 0,25-1,-1-24,26 0,-25 0,25 0,-26-49</inkml:trace>
  <inkml:trace contextRef="#ctx0" brushRef="#br1" timeOffset="281017.6766">5160 15602,'0'25,"0"74,0-74,0 0,0 24,0-73,0-1,0 0,25 0,-1 25,1 0,-25 25,0 0,0 0,0 24,0-24,25-25,0 0,0-25,-1 0,-24 1,25-26,25 25,-25 25,-1 0,51 0,-50 0,-1 25,-24 0,0 0,0-1,0 1,50-25,24 0,-49 0</inkml:trace>
  <inkml:trace contextRef="#ctx0" brushRef="#br1" timeOffset="281241.082">6028 15850,'0'0,"25"0</inkml:trace>
  <inkml:trace contextRef="#ctx0" brushRef="#br1" timeOffset="281701.2464">6797 15478,'0'0,"-25"0,-25 0,1 0,24 50,25-25,-50 74,50-74,0-1,0 26,25-50,25 0,-25 0,-1 0,51 0,-50-25,-1 0</inkml:trace>
  <inkml:trace contextRef="#ctx0" brushRef="#br1" timeOffset="282080.2334">7144 15106,'0'50,"0"24,0 0,-25 51,25-101,0 100,-25-49,25-26,0-24,0 0,0 0,0 0,25-25,25 0,-25 0,24 0,-49-25,25-25,0 25,-25 1</inkml:trace>
  <inkml:trace contextRef="#ctx0" brushRef="#br1" timeOffset="282400.3855">7169 15528,'0'-25,"0"0,50 0,-26 25,26-24,-25 24,24 0,-24 0</inkml:trace>
  <inkml:trace contextRef="#ctx0" brushRef="#br1" timeOffset="282864.8344">7417 15577,'50'0,"-26"0,26-49,0 49,-50-25,0 0,24 0,-24-24,0 24,-24 0,-1 25,-25 50,50-25,0-1,-25 51,1-75,24 25,0 24,49-49,-24 0,0 0,0 0,24 0,26 0,-51 0,1 0,50-25</inkml:trace>
  <inkml:trace contextRef="#ctx0" brushRef="#br1" timeOffset="283432.9828">8186 15329,'0'0,"-25"0,0 0,-49 25,74 50,-25-75,25 24,50-24,-26 0,26 0,0 0,-50-24,0 73,0 75,0 0,0 25,0-25,0-50,0 1,0-50,-50 24,0 1,26-50,-1 0,-25 0,25 0,1-50,24 25,0-49,0 49,0-99,0 99,0-99,74 75,-24-1</inkml:trace>
  <inkml:trace contextRef="#ctx0" brushRef="#br1" timeOffset="284371.174">8533 15404,'25'25,"-25"-1,25 51,0-50,-1-25,26 0,-25 0,24 0,-24-50,-25 25,0 0,25 25,-25 50,0-25,25-25,0 0,-1 0,26 0,-25 0,24 0,-49-25,50 0,-50 0,0-24,0 148,0 25,-25-50,25 75,0-124,-25 25,25-26,-24-24,-1 0,0 0,0-24,25-1,0 0,0 0,0-24</inkml:trace>
  <inkml:trace contextRef="#ctx0" brushRef="#br1" timeOffset="284656.3895">8905 15379,'25'0,"0"0</inkml:trace>
  <inkml:trace contextRef="#ctx0" brushRef="#br1" timeOffset="285025.4309">9327 15652,'25'0,"0"0,-25-50,24 50,1 0,0 0</inkml:trace>
  <inkml:trace contextRef="#ctx0" brushRef="#br1" timeOffset="285337.0982">9625 15453,'0'25,"0"25,0-1,0-24,0 50,0-51,0 26,49-75,-24 0,-25-49</inkml:trace>
  <inkml:trace contextRef="#ctx0" brushRef="#br1" timeOffset="285624.3305">9699 15280,'0'-25,"0"0,0-25,0 1,25 49</inkml:trace>
  <inkml:trace contextRef="#ctx0" brushRef="#br1" timeOffset="286312.2716">9749 15453,'24'25,"-24"0,0 25,0 24,25-49,-25 0,25-50,-25 0,50 0,-50-24,24 24,26 25,-50 25,0-1,0 1,25 0,-25 0,0 0</inkml:trace>
  <inkml:trace contextRef="#ctx0" brushRef="#br1" timeOffset="295072.0468">447 11162,'0'25,"0"0,0 24,0-24,0 0,0 25,0-26,49-24,-24 0,99-24,-74-51,24 1,26-75,-1 50,-50 49,51-49,-76 49,1 25</inkml:trace>
  <inkml:trace contextRef="#ctx0" brushRef="#br1" timeOffset="304224.1226">18753 12948,'-25'0,"-25"0,25 0,1 0,-26 0,25 0,0 0,1 0,-51 0,1 0,-1 0,51 0,-26 0,25 0,0 0,-24 0,24 0,0 0,0 0,-49 25,74 0,-25-25,-24 0,24 0,0 24,-49-24,49 25,-25-25,50 25,-25-25,-24 25,24-25,0 25,0-1,-24 1,49 0,-25 0,0 0,0 0,0 24,25-24,-24 25,-1-50,25 24,-25 26,0-25,25 0,0-1,-25 26,25-25,0 49,0-49,-49 49,49-49,0 25,0 24,0 1,0-51,0 1,0 25,0 24,0-49,0 0,0 0,0 49,25-49,-1 0,1 0,25-1,-25-24,-1 50,26-50,0 0,-50 25,49-25,-24 25,0-25,24 24,-24 1,50-25,-50 0,49 25,-24 0,24 0,0-25,-49 0,74 24,-24 26,-26-50,-24 0,74 0,-99 25,50-25,-25 0,49 0,-49 0,25 0,24 0,-49 0,0 0,-1 0,26 0,-25 0,49 0,-49 0,50 0,-1 0,-49 0,49 0,1 0,-26 0,-24 0,49 0,-49 0,25 0,-25 0,-1 0,1 0,25 0,-25 0,-1 0,51 0,-1 0,-49 0,50 0,-1 0,0 0,1 0,74 0,-75 0,0 0,-24 0,24 0,-49 0,25 0,24 0,1 0,-1 0,-49 0,49 0,1 0,-1 0,-49 0,0 0,24 0,26 0,-26-25,-24 0,50 25,-75-25,24 1,26 24,-25-50,49 50,-49 0,-25-50,74 26,-74-26,50 25,-50 0,50 1,-50-51,24 75,1-25,-25-49,50 24,-50 25,0 1,25-26,-25 25,0 0,0-24,0 24,0 0,0 0,0-24,0 24,0 0,0 0,-25-24,25 24,-25 0,0 0,0 25,1-49,-26 24,50-25,-50 50,26-49,-26 24,25 25,-49-25,-1-24,51 49,-26-25,25 25,-24-25,49 0,-50 25,25 0,0-25,1 25,-26 0,0-24,1 24,-26-50,51 50,-26 0,25 0,-49 0,49 0,-25-25,25 25,1 0,-1 0,-25 0,25 0,-49-50,0 50,24 0,25 0,0 0,1 0,-26 0,0-24,1 24,24 0,-25 0,1 0,-1-50,25 50,-24 0,-1 0,25 0,-24 0,24-25,-25 25,1 0,24 0,-50 0,51 0,-26 0,25-25,-49 25,49 0,-25 0,-24-49,49 49,0 0,-24 0,24 0,0 0,0 0,-24 0,24 0,0 0,-24 0,24 0,-25-25</inkml:trace>
  <inkml:trace contextRef="#ctx0" brushRef="#br1" timeOffset="322679.5791">174 11038,'25'0,"0"0,-1 0,1 50,-25-26,25-24,-25 25,25 0,0-25,-25 25,24-25,-24 25,50 0,-25-1,0 26,-1-50,1 50,-25-26,0 51,25-75,0 0,0 0,24 0,-24-50,25 1,-1 24,-49-25,50-49,0 74,-1-49,-24 24,25 0,-1 1,-24 24,25-49,-26 24,1 50,25-25,-25 0,-1 1,26-1</inkml:trace>
  <inkml:trace contextRef="#ctx0" brushRef="#br1" timeOffset="323992.6385">620 12824,'50'0,"24"0,1 0,24 0,75 0,-25 0,-1 0,-48 0,48 0,-73 0,49 0,-50-25,100 25,-75-49,50 49,-50 0,0 0,-24 0,-1 0,-49 0,25 0,-26 0,51 0,-1 0</inkml:trace>
  <inkml:trace contextRef="#ctx0" brushRef="#br1" timeOffset="398184.1372">2431 8706,'0'25,"50"25,-1-25,-24-1,25 26,-25-25,-1 49,1-49,0 0,0 0,24 24,-24-24,0-25,0 50,0-25,-1-25,-24 24,25-24,-25 25,25-25,-25 25,25 0,0 0,24-1,-24-24,0 25,25 25,-1-25,-24 24,0-49,0 0,-1 0,-24 25,50 0,-25-25,-25 25,25-25,24 24,-24-24,0 0,-25 25,49 0,-49 0,25-25,-25 25,50-25,-25 0,-25 24,24-24,1 25</inkml:trace>
  <inkml:trace contextRef="#ctx0" brushRef="#br1" timeOffset="400135.973">2853 9897,'0'-25,"-50"25,1 0,24 0,0 0,-25 0,26 0,-1 0,-25 0,50 25,0 0,-49 24,49-24,0 0,0 25,0-25,0-1,0 1,0 0,24-25,1 0,25 0,-25 0,-1 0,1 0,50 0,-75-25,0 0,0-49,24 74,-24-25,0-49,0 24,0-24,0 49,0 0,0 0,0-24,0 73,50 51,-50-1,0-49,0 49,0 51,0-101,0 26,0-25,0 0,0-1,25-24,0 0</inkml:trace>
  <inkml:trace contextRef="#ctx0" brushRef="#br1" timeOffset="400903.9342">3027 9847,'24'-24,"1"24,-25 24,0 1,0 25,25-1,0-49,0-24,-1-26,-24 25,25-24,0 49,25 0,-50 24,49 26,-49-25,0 0,0-1,0 1</inkml:trace>
  <inkml:trace contextRef="#ctx0" brushRef="#br1" timeOffset="401512.0673">3597 9723,'-50'0,"50"25,-24 25,-1-1,25-24,0 0,0 25,0-26,0 26,25-25,-1 0,-24 0,-24 49,-26-74,0 0,26 0,-1 0</inkml:trace>
  <inkml:trace contextRef="#ctx0" brushRef="#br1" timeOffset="402000.0042">3746 10096,'25'-25</inkml:trace>
  <inkml:trace contextRef="#ctx0" brushRef="#br1" timeOffset="402376.3152">4118 9773,'0'25,"0"0,0 24,0 26,0-1,0-49,0 99,0-99,0 24,0 1,0-25</inkml:trace>
  <inkml:trace contextRef="#ctx0" brushRef="#br1" timeOffset="402935.8201">4143 9922,'0'-25,"0"0,25-49,24 74,-24-25,25 25,-1-25,-24 0,0 25,-25 50,0 0,-25-50,0 0,25 24,-49-24,24 0,0 0</inkml:trace>
  <inkml:trace contextRef="#ctx0" brushRef="#br1" timeOffset="403631.5163">4589 9624,'0'0,"-49"0,-1 25,25 25,-24 24,49-49,-25 24,0 1,0-50,25 25,0 24,25-49,0 0,24 0,-24 0,0-24,-25-1,25 0,-25-25,0 26,0-1,0 0,-25 25,0-25,0 25,1-25</inkml:trace>
  <inkml:trace contextRef="#ctx0" brushRef="#br1" timeOffset="404128.0045">4515 9376,'25'50,"-1"-50,-24 25,0 49,25-74,-25 74,25-24,-25 0,0-1,0-24,0 0,0 0,0 24,0-24,0 0,0 24,0-24</inkml:trace>
  <inkml:trace contextRef="#ctx0" brushRef="#br1" timeOffset="404879.9086">4664 9674,'0'25,"24"-1,1 1,0 0,25-50,-50-24,0 24,0 0,0 0,0 0,0 50,0 0,-25 74,0-74,25 25,0-1,-25 1,25-1,0-24,0 0</inkml:trace>
  <inkml:trace contextRef="#ctx0" brushRef="#br1" timeOffset="405200.0592">4812 9922</inkml:trace>
  <inkml:trace contextRef="#ctx0" brushRef="#br1" timeOffset="406001.7571">4812 9823,'50'0,"-25"0,0 0,-1 0,-24-25,50 25,0-25,-25 0,-1 25,-24-25,0 1,-24 24,-1 0,0 0,0 24,25 26,0 0,25-50,-25 49,0-24,25 0,-25 24,49-49,-24 0,0 0,25-24</inkml:trace>
  <inkml:trace contextRef="#ctx0" brushRef="#br1" timeOffset="406728.8065">5383 9699,'-25'0,"0"0,1 0,-51 49,75 26,0-51,0 1,50-99,-50 49,25-25,-25 1,0-26,24 51,-24-26,0 25,0 0,0 50,-24 50,24-26,0-24,0 49,0-49,0 25,0 24,0-49,0 0,0 24,24-49,1 0,0 0</inkml:trace>
  <inkml:trace contextRef="#ctx0" brushRef="#br1" timeOffset="407440.9821">5557 9649,'0'0,"24"0,1 0,-25 25,25 24,-25-24,0 0,25 0,0-25,-1 0,1 0,50 0,-51-25,1-49,-25 49,0-25,0 75,0 0,0 0,25-1,0 1,24 0,-24-25,0 0,0 0,24 0,-49-25</inkml:trace>
  <inkml:trace contextRef="#ctx0" brushRef="#br1" timeOffset="408488.2303">4912 10046,'-50'25,"75"-50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2T08:58:24.86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14065 6623,'0'25,"24"-25,1 0,50 0,-26 0,26 0,-1 0,50 0,-49 0,-1 0,-24 0,-26 0,26 0,-25 0,0 0,-1 0,26 0,-25 0,0 0,-1 0,51 0,-50-25,24 0,-24 25,49 0,-24 0,-25 0,0 0,-1 0,-24-25,50 25,-25 0,0 0,49 0,-49 0,49 0,-24 0,24 0,-49 0,0 0,49 0,1 0,-26 0,1 0,24 0,-24 0,0 0,-1 0,26 0,-51-25,51 25,-26 0,-24 0,25 0,-1-49,1 49,25 0,-1 0,-49 0,99 0,-99 0,24 0,-24 0,25 0,-1 0,-24 0,49 0,-24 0,-25 0,0 0,49 0,-49 0,24 0,-24 0,50 0,-51 0,51 0,-25 0,24 0,-49 0,49 0,1 0,-1 0,-49-25,99 25,-75 0,26 0,-1-50,-49 50,49 0,-49 0,25-24,-25 24,-1 0,26 0,-25 0,0 0,24-50</inkml:trace>
  <inkml:trace contextRef="#ctx0" brushRef="#br0" timeOffset="1479.8337">20563 6573,'50'0,"124"0,24 0,-74 0,75 0,-125 0,-24 0,-26 0,1 0</inkml:trace>
  <inkml:trace contextRef="#ctx0" brushRef="#br0" timeOffset="2305.2">16495 7565,'25'-24,"-25"-1,25 25,49-50,-24 50,25 0,-1-25,0 25,-24 0,49 0,-24 0,-51 0,51 0,-1 0,1 0,-1 0,0-49,-24 24,-25 25</inkml:trace>
  <inkml:trace contextRef="#ctx0" brushRef="#br0" timeOffset="2888.2587">16123 8111,'124'0,"75"0,-26 50,26-50,-25 0,-100 0,-49 0,24 0,1 0</inkml:trace>
  <inkml:trace contextRef="#ctx0" brushRef="#br0" timeOffset="13400.4139">14710 9699,'24'-25,"1"25,25-25,24 25,1-50,-26 26,1 24,-25 0,24 0,75 0,-49 0,49 0,-75-50,50 50,-24 0,24 0,0 0,-24 0,-1 0,1 0,-1 0,-49 0,24 0,-24 0,50 0,-51 0,51 0,-26 0,-24 0,99 0,-99 0,0 0,25 0,-26 0,51 0,-50 0,49 0,0 0,50 0,-49 0,49 0,-50 0,1 0,73 25,-23 24,-51-49,0 0,-24 0,24 25,-49-25,0 0,74 50,25-1,-49-49,-1 0,0 0,-24 0,24 0,-49 0,0 0,0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3T08:25:43.2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  <inkml:brush xml:id="br2">
      <inkml:brushProperty name="width" value="0.05292" units="cm"/>
      <inkml:brushProperty name="height" value="0.05292" units="cm"/>
      <inkml:brushProperty name="color" value="#82ACD0"/>
    </inkml:brush>
  </inkml:definitions>
  <inkml:trace contextRef="#ctx0" brushRef="#br0">2134 992,'-75'0,"50"0,1 0,-26 25,50 0,-25-25,25 25,0 24,-25-49,25 25,0 0,0 0,25-25,0 0,0 0,0 0,24 24,-24-24,0 0,24 25,-24 25,0-50,-25 49,25 1,-25 0,0-26,-25 1,0-25,-24 0,24 0,0 0</inkml:trace>
  <inkml:trace contextRef="#ctx0" brushRef="#br0" timeOffset="664.2221">2530 1116,'0'-25,"-49"50,49 0,0 25,0-26,0 1,0 0,0 25,49-50,-24 0,25 0,-25-25,-25 0,49-49,-49 49,0 0,0-25,-25 50,1 0,-51 0,50 0</inkml:trace>
  <inkml:trace contextRef="#ctx0" brushRef="#br0" timeOffset="1600.3238">2902 1091,'0'25,"0"25,0-1,0 26,0-50,0-1,0 1,25-50,-25-74,50 25,-50 49,50-49,24 24,-74 25,25-24,0 49,-25-25,24 25,1 0,25 25,-50 49,0-49,0 0,0 24,0-24,0-99,0 24,25 0,24 26,-24-26,0 50,24 0,-49 25,0 49,0-49,0 49,0-24,0-25,0 0,0-1</inkml:trace>
  <inkml:trace contextRef="#ctx0" brushRef="#br0" timeOffset="2160.8249">3498 1141,'0'-25,"0"0,0-24,25-1,-50 50,0 0,0 25,25 25,0-1,0 1,0-25,0 24,25-49,25 0,-26 0,26-25,0-24</inkml:trace>
  <inkml:trace contextRef="#ctx0" brushRef="#br0" timeOffset="2759.7612">3994 868,'-25'0,"-25"0,26 0,-1 25,25 0,0 0,0-1,0 1,0 25,0-25,0 24,-25-49,0 0,0 0,1 0,-51 0</inkml:trace>
  <inkml:trace contextRef="#ctx0" brushRef="#br0" timeOffset="3328.2405">4416 918,'-50'25,"-24"-1,24 26,0 0,50-26,0 1,-24 0,24 0,0 0,0-1,0 1,0 0,24-25,1 0,0 0,49 0,-49-25,25-49</inkml:trace>
  <inkml:trace contextRef="#ctx0" brushRef="#br0" timeOffset="3959.2633">4664 446,'24'-24,"1"24,-25 74,0 1,0 49,0 0,0-50,0 50,0-50,0 1,0-50,0 24,0-24,0 0,25-25,0-50,24-24,-49 24,100 1,-100 24,49-25,-24 50,0 0,-25 50,0-25,0-1,0 51,0-1,0-24,50-50,-26 0,51-50</inkml:trace>
  <inkml:trace contextRef="#ctx0" brushRef="#br0" timeOffset="4383.6196">5284 943,'-25'0,"-25"49,50 26,0-51,0 51,0-26,25-24,0-25,0 0,24 0,-24-49,0 49,-25-75,0 50,0 1,0-26,25 0,-25 26</inkml:trace>
  <inkml:trace contextRef="#ctx0" brushRef="#br0" timeOffset="4903.7362">5581 868,'0'25,"-49"74,49-24,-50 24,50-50,0-24,0 0,25 0,0-25,0 0,24 0,-24 0,25 0,-1-75,-49 51,25-26,-25 25,0-24,0 24,0 0,-25 25</inkml:trace>
  <inkml:trace contextRef="#ctx0" brushRef="#br0" timeOffset="5455.831">5854 1091,'25'0,"0"0,49-24,-74-1,25-25,0 1,0-26,-25 1,24 49,-24 0,0-49,0-1,-24 75,-1 0,-25 0,25 0,-24 50,49 24,0 26,0-1,0-25,0 1,0-1,0-24,0-26,25 26,-1-50,1 0,0 0,25 0,-26 0,1 0</inkml:trace>
  <inkml:trace contextRef="#ctx0" brushRef="#br0" timeOffset="5728.54">6202 1240,'0'-25,"24"1,1-26,-25 0,50 26,-25 24</inkml:trace>
  <inkml:trace contextRef="#ctx0" brushRef="#br0" timeOffset="6424.3157">6896 893,'74'0,"-24"0,-25 0,0 0,-1 0,26-25,0 0,-50-24,0 24,0 0,0 0,-25 25,0 0,0 75,25-50,0-1,-25 26,25-25,0 0,0 24,0-24,0 0,0 0,25 49,50-74,-50 0,-1 0,26 0,-25 0</inkml:trace>
  <inkml:trace contextRef="#ctx0" brushRef="#br0" timeOffset="7319.6876">7715 893,'0'-25,"-75"75,75-25,0-1,0 1,0 25,0-25,25-1,0-24,0 0,-1-24,1-26,25-24,-25 24,-1 0,-24 26,0-26,0 25,0 0,0 1,-24 24,-26 0,25 49,25-24,0 25,0 24,0-49,0 0,0 49,0-49,25 24</inkml:trace>
  <inkml:trace contextRef="#ctx0" brushRef="#br0" timeOffset="8136.3095">8087 794,'24'-25,"1"25,-25 50,0-26,25 26,-25 0,0-1,0-24,0 0,0 0,25 49,0-74,24 0,-24 0,25 0,-25-99,24 24,-24 26,49-50,-74 74,25-25,-25 25,0 75,0-25,0 24,0-24,0 0,0 0,0 24,50-24,-25-25,-1 0,26 0,-25 0</inkml:trace>
  <inkml:trace contextRef="#ctx0" brushRef="#br0" timeOffset="11295.2246">15206 1786</inkml:trace>
  <inkml:trace contextRef="#ctx0" brushRef="#br0" timeOffset="17399.6244">15082 670,'-25'0,"0"0,-49 49,74 1,-25-50,0 50,25-26,0 1,0 0,25 0,0-25,49 0,-24 25,-26-25,1 0,25 24,-25 1,-25 0,0 25,0-26,0 26,-75-50,-24 25,74 0,-24-25,-1 0</inkml:trace>
  <inkml:trace contextRef="#ctx0" brushRef="#br0" timeOffset="18031.9203">15776 943,'-25'0,"1"0,-26 0,0 24,25 26,25 0,0-26,0 1,0 25,25-50,0 0,0 0,25 0,-50-25,0 0,49 0,-49-24</inkml:trace>
  <inkml:trace contextRef="#ctx0" brushRef="#br0" timeOffset="18983.5437">16123 769,'50'50,"-50"24,0-49,0 49,0 1,0-51,0 26,0-75,0 0,0-49,0 49,25-24,0-1,24 25,1 0,-50 1,25 24,24 0,-24 0,25 49,-50-24,0 0,0 49,49-24,-49-25,0-1,25-24,0-24,-25-1,49-25,-49 25,25-24,0 49,0 0,0 0,0 25,-25-1,0 26,0-25,0 0,0-1,49-24</inkml:trace>
  <inkml:trace contextRef="#ctx0" brushRef="#br0" timeOffset="19544.0453">16892 992,'25'0,"0"0,0-49,0 49,-1-25,-24-25,50 25,-50 1,-25-1,-24 25,-1 0,50 25,-25 24,25-24,-25 25,1-1,24 1,0-25,0-1,0 1,0 0,24-25,1 0,25 0,24 0,-49 0,0 0,0 0,-1-25</inkml:trace>
  <inkml:trace contextRef="#ctx0" brushRef="#br0" timeOffset="20145.4363">17587 645,'0'0,"-25"25,0 0,0-1,25 26,-24-25,24 0,0-1,0 1,0 0,-25-25,25 50,0-26,0 1,0 0,25-25,24 0,-24-25</inkml:trace>
  <inkml:trace contextRef="#ctx0" brushRef="#br0" timeOffset="20655.6331">17711 794,'-50'0,"25"0,1 0,-1 0,0 25,25-1,0 1,0 25,0-25,25-25,-25-25,49 0,-49 0,25-49,-25 49,0-25,0 26,0-1,-25 25,1 0,-1 0,0 0</inkml:trace>
  <inkml:trace contextRef="#ctx0" brushRef="#br0" timeOffset="21625.0513">17785 670,'0'25,"0"24,25 26,25-51,-50 76,0-51,25 26,-25-26,0-24,0 0,49-25,-24 0,0-50,-25 25,49 1,-49-1,25-25,-25 25,25 1,0-1,0 25,-1 0,1 0,0 0,-25 25,25 24,0-24,-25 0,0 0,0 24,-25-49,25-25,0 1,0-1,0-50,25 26,-1-1,-24 1,50 24,-25 25,0-50,-25 25,24 25,1 0,0 25,-25 0,0 0,25 99,-25-99,0 24,25-49,-1 0</inkml:trace>
  <inkml:trace contextRef="#ctx0" brushRef="#br0" timeOffset="21952.7652">18827 645,'0'25,"0"74,0 50,0-25,0 0,0-50,0 50,0-49,0-26,0 26,0-51,0 1,25-25,-25-25,0 1</inkml:trace>
  <inkml:trace contextRef="#ctx0" brushRef="#br0" timeOffset="22495.9315">18926 645,'50'-25,"-25"25,24-49,1 73,-25 26,-25-25,0 0,0 24,0 26,25-75,-25 24,0 1,0 0,0 0,-50-25,25 0</inkml:trace>
  <inkml:trace contextRef="#ctx0" brushRef="#br0" timeOffset="23104.3031">19075 918,'-25'25,"-49"-25,49 24</inkml:trace>
  <inkml:trace contextRef="#ctx0" brushRef="#br0" timeOffset="23536.3114">19125 967,'25'0,"24"0</inkml:trace>
  <inkml:trace contextRef="#ctx0" brushRef="#br0" timeOffset="24247.9152">19398 967,'24'-24,"-24"48,0 1,0-50,0 1,0-1</inkml:trace>
  <inkml:trace contextRef="#ctx0" brushRef="#br0" timeOffset="25015.8615">20266 620,'0'0,"-50"0,25 0,-49 0,24 25,26 0,-26 24,0 1,50-25,0 0,-24-1,-1 51,25-50,0 24,0-24,0 25,25-50,49 49,-49-49,24 0,26 0,-26 0,-49-49,25 24,0 0,-25 0,0-24,0 24,0 0,0 0,0-24,0 24,0 0,0-25</inkml:trace>
  <inkml:trace contextRef="#ctx0" brushRef="#br0" timeOffset="25864.637">20315 1116,'25'0,"25"0,49 0,-99-25,0 1,25-26,24-24,-49 49,0-50,0 51,25-26,-25 25,0 0,-25-24,1 49,-1 0,-25 0,25 0,1 0,24 25,-25-1,25 1,0 0,25 0,-1-25,51 25,-26-25,26 0,-50 0,-1 0,1 0,0 0,-75 0,26 74,-26-49,50 24,0 26,0-50,0-1,0 1,0 0,25 0,49-25,-49-25,0 0,0-24,-1 49</inkml:trace>
  <inkml:trace contextRef="#ctx0" brushRef="#br0" timeOffset="26592.1973">21109 819,'-25'0,"1"0,-1 0,-25 0,25 0,1 0,-1 24,50-24,-1 0,51 0,-50 0,24 0,-24 0,0 0,49-24,-74-1,25 25,-25 25,0 24,0 26,0 49,25-50,-25-24,0 74,0-100,0 51,0-50,0-1,0-73,0 24,0 0,49-49,-24 24,25-24,-1 24,26-24,-26 74,-24-50,25 50</inkml:trace>
  <inkml:trace contextRef="#ctx0" brushRef="#br0" timeOffset="34464.7158">11733 3696,'-25'0,"0"0,-49 99,49-99,50 0,0 0,24 0,-24 0,0 0,25-49,-1 49,-49-50,0 25,-25 50,25 0,0 0,0-50,-24 25,-1 25,25-1,-25-24,25-24,0-26</inkml:trace>
  <inkml:trace contextRef="#ctx0" brushRef="#br0" timeOffset="35615.9527">11708 3225,'0'24,"0"-73,0-1,75-24,-26 24,26-24,-51 24,51-49,-50 0,24 49,-49 0,0 26,0-1,0 0,0 50,0 0,0 24,0-24,25 0,25-25,24 0,-49 0,0 0,-1 0,26 0,-25-25,-100 75,75 24,-74 1,74-1,-99 0,99-24,0-25,0 0,0-1,74-24,1 0,-1 0,-49 0,49 0,-49 0,25-24,-1-1</inkml:trace>
  <inkml:trace contextRef="#ctx0" brushRef="#br0" timeOffset="36176.4534">13072 2729,'-49'0,"-26"0,1 0,24 24,1 26,24 0,25-1,-25-49,25 25,0 0,25-25,49 0,-49 0,0 0,49 0,-24-25,-50 0,0 0,0-24,0 24,0 0,-25 0,0 25,25 25,50-25,24 0,1 0,-1 0,1 0</inkml:trace>
  <inkml:trace contextRef="#ctx0" brushRef="#br0" timeOffset="36632.1965">13643 2704,'-25'-25,"-24"25,-1 25,25 49,0-24,0-1,1-49,24 50,0-25,49 0,-24-25,0 0,25 0,-50-25,49-25,-49 25,0-49,0 49,0-24,0 24,0 0,-25 0,-24 25</inkml:trace>
  <inkml:trace contextRef="#ctx0" brushRef="#br0" timeOffset="37088.7648">14065 2332,'0'49,"0"26,-25 73,25-73,0-1,0 1,0-1,0 1,0-51,0 1,0 0,25-25,49 0,-49 0,0 0,24 0,-24-25,25 25,-50-74,0 24,0 25,24-24</inkml:trace>
  <inkml:trace contextRef="#ctx0" brushRef="#br0" timeOffset="37416.8889">13990 2679,'0'-25,"25"25,49-50,1 50,-26 0,-24 0,0 0,25 0</inkml:trace>
  <inkml:trace contextRef="#ctx0" brushRef="#br0" timeOffset="41575.8623">11559 3820,'25'25,"-25"0,0-1,0 26,-74 49,49-99,-49 50,24-1,0 1,1 24,-26-24,50 24,-24 26,-50-26,74-24,-25-26,50 26,-49 0,-1-1,0-24,26 25,-26 24,25-49,0 25,1-1,-26-24,0 49,26-24,-1-25,-25 74,1-25,-1-24,0 99,1-100,-1 1,25-25,-74 149,99-150,-124 76,99-51,-49 50,-1 25,1-49,-25 98,24-123,-24 49,74-24,-124 24,50-25,25-24,49-25,-49 99,-1-99,1 49,74-24,-50-26,50 1,-25 0,1 0</inkml:trace>
  <inkml:trace contextRef="#ctx0" brushRef="#br0" timeOffset="42800.3393">8583 7094,'-75'50,"1"-50,24 49,-49 1,74-25,-49 74,74-74,-25 24,75-49,-25 0,49 0,-49 0,49 0,-49 0,25 0,-1 0,-49-49,25-26,-25 1,0 0,0 24,-50 50,-49 0,99 25,0 0,-25 49,25-24,50-50,-25 0,24 0,-49-75,0 50,0 1,-24-1,-1 25,-50 25,75 24,-24-24,24 0,0 24,0 26,24-75,1 0,25-25,-1 0,-24-74,-74 99,-26 50,50-1,1 1,-26-25,50-1,25-24,24 0,-24 0,50-24,-26-26,-49-24,0 49,0-50,0 26</inkml:trace>
  <inkml:trace contextRef="#ctx0" brushRef="#br0" timeOffset="43591.5486">7566 6896,'25'-25,"-25"0,49 0,1 0,-25 1,24-1,-24-74,-25 74,0 0,25 0,-25 0,0 1,-50 24,25 0,1 0,-26 0,0 24,50 1,-24 25,24-25,-100 74,100-74,-24-1,24 51,0-25,0-26,0 1,0 0,0 25,0-26,0 1,49-25,-24 0,49 0,-24-25,-25 1,74-1,-99-25,50 25,-1 1,-24 24,-25-25,0-25</inkml:trace>
  <inkml:trace contextRef="#ctx0" brushRef="#br0" timeOffset="44360.2158">8285 6548,'-25'0,"-24"0,24 25,-25 25,25-1,1-24,-1 0,25 25,-25-1,25-24,25 0,49-25,-49 0,25 0,49 0,-99-50,50 1,-1-51,-49 76,0-51,50 1,-50-1,0 1,0 24,0 26,0-1,-50 74,50 26,0-50,0 99,0-50,0 0,0 50,0-74,0 0,0-25,0 49,0-24,25-100,49 0</inkml:trace>
  <inkml:trace contextRef="#ctx0" brushRef="#br0" timeOffset="45087.8074">8682 6474,'0'50,"0"-1,74-24,-24-25,0 0,24-25,-49-24,-25-1,0 0,49 26,-49-26,25 25,-25 75,0-25,0-1,0 26,0-25,25 24,0-49,0 0,24 0,-24 0,0 0,49 0,-49 0</inkml:trace>
  <inkml:trace contextRef="#ctx0" brushRef="#br0" timeOffset="46720.1752">11807 3820,'0'50,"25"-26,50 51,-75-50,49-1,-24 76,25-26,-26-24,26-1,0 26,-26-26,26 26,24 49,-24-75,49 75,-49 0,49 25,0 0,-24-25,-26-50,51 75,-76-74,1 49,50 0,-1-25,0 25,-49-50,25 1,49 74,-49-1,-50-98,74 49,1 0,-26-49,-49-25,50-25,-50 25,25 0,24-1,-49 26,25-25,25 0,-50-1,49-24,-24 0</inkml:trace>
  <inkml:trace contextRef="#ctx0" brushRef="#br0" timeOffset="47504.1438">13916 6995,'-50'0,"25"0,1 0,-51 0,26 0,49 25,0 24,0-24,0 0,49-25,1-50,-1-24,-49 49,0-24,0 24,0 0,-24 0,-26 25,25 0,-49 0,24 25,50 0,0 24,0-24,0 0,25 25,0-50,24 0,-24 0,0 0,49-25,-74-25,0 25,0 75,0 24,0-49,0 0,25-25,50 0,-1 0,-49-50,-25 26,0-1,0 0,0-25,0 26,0-1,0 0,-25 25,0 0</inkml:trace>
  <inkml:trace contextRef="#ctx0" brushRef="#br0" timeOffset="48336.7665">14288 6896,'25'0,"-1"0,1 0,25 0,-25 0,-1 0,26-25,0-25,-50-24,25 24,-1-24,1 24,-25 1,-49 73,24 51,-25-26,50 26,0-50,0-1,0 1,0 50,25-50,99-25,-74 0,74 0,-75 0,-24 0,0-25,24-50,-49 50,50-123,-25 73,-25 50,0-49,0 49,0-49,-25 49,-25 25,1-25,-26 25,51 0,-1 0,-50 0,-24 0,74 50,-24-1,49-24,0 25,25-50,49 49,-49-49,74 50</inkml:trace>
  <inkml:trace contextRef="#ctx0" brushRef="#br0" timeOffset="49096.2409">15131 6846,'0'0,"50"0,24 0,-24 0,-25-50,24 1,-24-1,25-24,-26-25,-24 49,0-24,0-50,0 74,0 25,0 0,0 1,-49 24,-1 49,50-24,-25 74,1-49,24-25,0 49,0-24,24-26,51-24,74 0,-125 0,1 0,25 0,0-24,-50-1,0 0,-50 25,25 50,-25-26,50 1,0 25,25-50,0 0,25 0,-25 0,-1 0,51 0,-50 0,24-50,75 1,-99 24</inkml:trace>
  <inkml:trace contextRef="#ctx0" brushRef="#br0" timeOffset="49736.0398">16446 6226,'-25'-25,"0"50,-24 0,24 24,0-49,25 50,-25-25,25 0,0-1,25 1,49-50,-24 1,-50-26,50 0,-50 26,24-1,-24-25,25 50,0 25,-25 74,0 50,0 0,0 49,0-98,0-1,0-74,0 24,0-24,0 0,-25-25,-99 0,0 0,75-75,-51 1,76 24,-1 50,25-24,0-26,0 0,0 1,49-1,1 0,0 26,24-26,0 50,-24-74,-25 74,0-25</inkml:trace>
  <inkml:trace contextRef="#ctx0" brushRef="#br0" timeOffset="54959.4063">7839 7541,'-25'0,"-25"49,-74 50,75-74,-75 74,24-49,26 24,-50 1,0-1,49 26,-73-1,24-50,74 26,-148 24,98-49,-24 49,50-74,-50 74,49-50,-24-24,50 50,-1-26,-24-49,24 25,-24 25,49-25,-50 24,1-24,-25 25,24-1,1-24,-25 25,74-1,0-49</inkml:trace>
  <inkml:trace contextRef="#ctx0" brushRef="#br0" timeOffset="56337.2293">4862 9376,'-25'0,"25"25,0 0,-25-25,25 25,25-25,0 0,49 0,-49 0,-25-50,-25 50,-49 50,49 24,25-49,-49 49,49-24,0-25,0-1,0 1,24-25,26 0,-50-25,25-24,-25 24,0 0,0-24,-25 49,-25 24,50 1,0 25,25-50,-25-25,0 0,0 0,0 1,-25 24,1 0,24 24,0 1,74-25,-49 0,0-49,-25-1,0 25,0-24,-50 49,0 0,1 24,24 1,50 0,0-25,24 0,26 0,-1 0,-49 0,0 0</inkml:trace>
  <inkml:trace contextRef="#ctx0" brushRef="#br0" timeOffset="57279.6716">3101 10096,'-25'0,"-24"0,24 0,0 24,0 1,0 25,0-1,25-24,0 0,25 0,50-25,-26 25,51-25,-76 0,26 49,-25-24,0 0,-25 0,0-1,0 1,0 50,-75-51,1-24,-1 0,-49 0,75 0,24 0,0 0,25-24</inkml:trace>
  <inkml:trace contextRef="#ctx0" brushRef="#br0" timeOffset="57912.5478">3647 10269,'-25'25,"0"25,0-1,0 1,1-1,73-24,-24-25,49 0,1 0,-1-25,-24-24,-25-1,-1 1,-24-26,0 26,0 24,0 0,25-25,-25 26,-49 24,-26 0,26 0,24 24,0-24,0 25,25 0,50-25,-1 0,51 0</inkml:trace>
  <inkml:trace contextRef="#ctx0" brushRef="#br0" timeOffset="58704.1995">4217 10096,'25'74,"0"-49,-25 24,0 1,0 24,0-49,0 0,0 0,0-50,25-49,-1 49,26 0,-25 25,24 0,-24 74,0-49,-25 0,0 0,0 0,0 49,-25-74,25-25,0-24,25 24,-25-25,50 1,-1 49,-24-25,0 25,49 0,-49 25,-25 24,0-24,0 0,25 49</inkml:trace>
  <inkml:trace contextRef="#ctx0" brushRef="#br0" timeOffset="59207.3373">4837 10468,'25'0,"0"0,-25-25,25 25,-25-25,24 25,1-50,-25 26,0-51,0 50,0 1,-49 48,24 26,0-25,25 24,25-24,24-25,-24 0,0 0,0 0,25 0,-26 0,1 0,25 0,-25 0</inkml:trace>
  <inkml:trace contextRef="#ctx0" brushRef="#br0" timeOffset="59760.8693">5433 10046,'0'25,"0"0,0-1,-25-24,25 25,0 0,0 0,0 0,49-1,-24 1,25 0,-1-25,-24 0,0 25,-25 24,-25-24,-74 0,0 25,0-50,24 0,26 0,49-25</inkml:trace>
  <inkml:trace contextRef="#ctx0" brushRef="#br0" timeOffset="60248.6312">6077 9971,'-49'0,"-1"25,25 50,-24-50,49 49,-50 0,25-74,25 50,0-25,-24 0,24-1,49 1,1-25,24 0,1 0,-51 0,1 0,25 0,0-25,-26 1,1-26</inkml:trace>
  <inkml:trace contextRef="#ctx0" brushRef="#br0" timeOffset="60632.1588">6450 9550,'-25'74,"0"1,25 49,0-50,-25 50,25-49,0-1,-49 0,49-49,0 25,0-100,24-24,1 74</inkml:trace>
  <inkml:trace contextRef="#ctx0" brushRef="#br0" timeOffset="60825.639">6524 10120,'0'50,"0"-25,0 0,0 24,25-49,0 0,-1 0,1-25</inkml:trace>
  <inkml:trace contextRef="#ctx0" brushRef="#br0" timeOffset="61271.4457">6722 9947,'0'0,"-74"0,49 74,25-24,0-25,0 49,0-49,0 0,0 24,25-24,0-25,49 0,1 0,-26-74,-24 74,-25-75,0 50,0-49,0 49,0-25,-25 50,-24 0</inkml:trace>
  <inkml:trace contextRef="#ctx0" brushRef="#br0" timeOffset="61647.7103">7318 9897,'-25'0,"-25"50,26 24,-26-24,50 24,-25 1,25-26,0 1,75-25,-51-25,1 0,0 0,25 0,49-25,-99 0,49-74,-49 74,0-49,0 49,0-25,0 25</inkml:trace>
  <inkml:trace contextRef="#ctx0" brushRef="#br0" timeOffset="62095.6243">7863 9649,'0'25,"0"124,-49-25,49-100,0 51,0-1,0-49,-25 25,25-25,0-1,0 26,25-50,0 0,-1 0</inkml:trace>
  <inkml:trace contextRef="#ctx0" brushRef="#br0" timeOffset="62327.5513">8012 10120,'0'-24,"25"-1</inkml:trace>
  <inkml:trace contextRef="#ctx0" brushRef="#br0" timeOffset="62880.0705">8310 9996,'25'0,"0"0,24 0,-24 0,0 0,0 0,24 0,-49-25,0 1,25 24,-99 49,74 1,-25-25,-25 49,50-49,0 49,25-74,0 0,24 0,-24 0,0 0,49 0,-49 0,25 0</inkml:trace>
  <inkml:trace contextRef="#ctx0" brushRef="#br0" timeOffset="63528.3459">9004 10021,'-24'0,"-1"0,-25 0,25 25,-24 25,49-1,0-24,0 25,0-26,124-24,-99-24,-1-26,-24 0,50-99,0 75,-50 0,24 24,-24 0,0 1,0 74,0-1,0 51,-49-26,49 26,0-1,0-49,-25 50,25-1,0-49,0 24,0-24,0 0,0 0,25-25,24 0,-24 0</inkml:trace>
  <inkml:trace contextRef="#ctx0" brushRef="#br0" timeOffset="64329.2041">9426 9922,'0'49,"0"-24,0 0,0 25,50-50,-25 0,-1 0,26 0,-50-25,50-25,-26 1,-24 24,0 0,0 50,0 24,0-24,0 0,0 0,0 25,25-26,0-24,0 0,0 0,-1 0,51 0,-26 0</inkml:trace>
  <inkml:trace contextRef="#ctx0" brushRef="#br0" timeOffset="72167.2327">4143 10840,'-50'0,"-74"99,99-25,-24-24,24 74,-74 25,49-75,-24 50,-26 25,-24 25,25-50,0 49,0-24,0 0,-1-50,26-24,49-1,-49 0,24 1,-24 49,-1 0,1-50,24 26,-49-26,25 25,24-74,-24 25,24-26,25 1</inkml:trace>
  <inkml:trace contextRef="#ctx0" brushRef="#br0" timeOffset="73383.5557">3994 10716,'0'49,"25"-24,-25 0,0 0,0 49,0 0,0-49,49 74,-49-49,0 25,0-1,25 25,0 25,25 0,-50 25,49 49,1-49,-50-25,0 25,25-50,-25-49,0 24,49-24,-49-25,0 0,0 24,0-24,0 49,0 1,0-1,0 1,0-1,0-49,0 49,0-24</inkml:trace>
  <inkml:trace contextRef="#ctx0" brushRef="#br0" timeOffset="74584.2077">3994 10666,'25'-25,"74"50,50 74,24 25,-24 0,50-25,-100-24,75-1,-50 1,-75-26,50 1,25 0,-49-50,-1 49,-24-24,74 49,-75-74,26 50,49 49,-99-74,74 25,-25-1,-24 26,74-1,-50-49,-24 24,0 1,-1 0,-24-1,49 1,-24 0,49 49,-74-74,49 74,26-25,-51 1,51-1,24 0,-50 1,25-26,-24 1,-51-50,-24 25,25 0,25-25,-50 24,25-24,24 0</inkml:trace>
  <inkml:trace contextRef="#ctx0" brushRef="#br0" timeOffset="75431.6763">620 14064,'0'25,"0"25,0-1,0 26,25-26,0-24,-25 0,0 0,0 24,25-24</inkml:trace>
  <inkml:trace contextRef="#ctx0" brushRef="#br0" timeOffset="76136.4054">571 14064,'0'-25,"0"1,0-1,0-25,0 25,49 25,-24 0,0 25,-25 25,0-25,0-1,0 1,0 0,-50-25,26 25,-1-25,-74 49,74-49,-25 25,25-25,1 0,24 25,-25-25,25 25,0 0,49-25,-24 0</inkml:trace>
  <inkml:trace contextRef="#ctx0" brushRef="#br0" timeOffset="76695.889">1042 13866,'-74'0,"24"0,-24 0,49 49,0-49,25 50,-50 0,1-1,49-24,-50 25,50-26,0 1,0 0,0 0,25-25,49 0,-49 0,50 0,-26 0,-24 0,0 0,25 0</inkml:trace>
  <inkml:trace contextRef="#ctx0" brushRef="#br0" timeOffset="77104.963">1141 13990,'25'0,"-25"25,0 24,0-24,0 0,0 0,0 24,25-49,25 25</inkml:trace>
  <inkml:trace contextRef="#ctx0" brushRef="#br0" timeOffset="77464.6321">1414 14213,'0'-25,"0"-24,25 49</inkml:trace>
  <inkml:trace contextRef="#ctx0" brushRef="#br0" timeOffset="78503.8426">1141 14660,'-24'0,"-76"24,76 26,-26-25,0 24,26-24,-1 0,25 25,-25-50,50 0,0 0,49 0,-49 0,0 0,-1 24,-24 1,25-25,-25 25,0 0,-25 49,-49-74,49 0,-49 0,24 0,25 0,0 0</inkml:trace>
  <inkml:trace contextRef="#ctx0" brushRef="#br0" timeOffset="80119.7539">1588 14536,'0'-25,"-75"74,51-24,-26 0,25 25,0-26,25 26,0-25,50 24,-25-49,0 0,-25 25,24 0,1 0,0-25,-25 25,-25-25,0 0,-74 49,74-49,1 0,-1 0</inkml:trace>
  <inkml:trace contextRef="#ctx0" brushRef="#br0" timeOffset="80543.6709">1761 14932,'50'-24</inkml:trace>
  <inkml:trace contextRef="#ctx0" brushRef="#br0" timeOffset="81568.1185">1340 15602,'25'0,"-1"0,26 0,-25-25,0 25,24-24,-24 24,0-50,0 25,-25 0,-25 25,0 0,0 0,0 0,-24 0,24 0,-25 75,26 24,-1-74,25 0,0-1,0 1,49 25,-24-25,0-25,0 0,24 0,-24 0,0 0,25-50,-26 0</inkml:trace>
  <inkml:trace contextRef="#ctx0" brushRef="#br0" timeOffset="82201.0453">1886 15453,'0'-24,"-75"24,75 24,-25 26,0-50,25 25,-24 24,-1-49,25 50,0-25,49 0,-24-25,0 0,25-50,-1 25,-49-49,0-1,0 1,0-1,25 1,-25 24,0 26,0 73,0 1,0 24,0 26,0-51,0-24,0 0,0 24,0-24,0 0,0 0,25-25</inkml:trace>
  <inkml:trace contextRef="#ctx0" brushRef="#br0" timeOffset="82929.1102">2208 15379,'25'-25,"24"25,1 50,-50 24,0-49,0 0,0 24,50-49,-26-24,-24-1,25 25,-25-25,0 0,0 0,0 1,0 48,0 1,0 0,0 25,0-26,25 1,-25 0,50-25,-26 0,1 0,25 0,-25 0,-1-50,1 50</inkml:trace>
  <inkml:trace contextRef="#ctx0" brushRef="#br0" timeOffset="84119.8216">3870 13543,'0'0,"-25"50,25-25,0 49,0 1,0-1,0-49,0 49,0-49,0 0,0 0,0-1</inkml:trace>
  <inkml:trace contextRef="#ctx0" brushRef="#br0" timeOffset="84752.1212">3870 13643,'0'-25,"25"25,24-25,-49 0,25 25,25 0,-25 0,-25 25,49 25,-49-26,-25-24,1 50,-26-50,25 0,0 0,0 0,-24 0,24 0,0 0</inkml:trace>
  <inkml:trace contextRef="#ctx0" brushRef="#br0" timeOffset="85239.5783">4292 13667,'-25'-24,"-25"73,50-24,-49 74,49-49,0 24,0-49,0 0,0 0,24-25,51 0,-26 0,1 0,24 0,-24 0,-25 0,0 0</inkml:trace>
  <inkml:trace contextRef="#ctx0" brushRef="#br0" timeOffset="85911.5696">4664 13717,'24'-25,"1"25,25 0,-25 0,24-49,1 49,-25 0,24 0,-49 49,0 1,-25-1,1-24,-51 0,75 0,-25 0,-49-1,49 1,50-25,25 0,-26 0,1 0,0 0</inkml:trace>
  <inkml:trace contextRef="#ctx0" brushRef="#br0" timeOffset="86191.8377">5085 13891,'75'-25,"-50"0</inkml:trace>
  <inkml:trace contextRef="#ctx0" brushRef="#br0" timeOffset="86903.3556">4391 14362,'0'0,"-25"0,-25 50,26-26,-1 1,99 25,-49-50,0 0,0 0,-1 0,-24 25,0 24,-24-49,-51 0,1 0,49 0,-49 0,49 0</inkml:trace>
  <inkml:trace contextRef="#ctx0" brushRef="#br0" timeOffset="87495.766">4713 14263,'-25'24,"-24"26,24-50,0 50,-24-25,49-1,-25-24,74 50,1-50,-25 0,24 0,-24 0,0 0,0 25,-25 0,0 24,-25-49,-25 0,1 0,-1 0,25 0,-24 0</inkml:trace>
  <inkml:trace contextRef="#ctx0" brushRef="#br0" timeOffset="87776.0166">4961 14486,'25'0,"0"0,-25-25</inkml:trace>
  <inkml:trace contextRef="#ctx0" brushRef="#br0" timeOffset="88528.5741">4143 15453,'74'-24,"1"24,-1 0,-49-25,24 25,1-25,-50 0,25-25,24 26,-49-1,0-25,0 25,0 1,0-1,0 0,-74 25,49 0,-49 0,49 0,-25 25,50 0,-49 24,49-24,0 0,0 0,-25-1,25 1,0 0,0 0,0 25,74-1,-24-49,24 0,-49 0,50 0,-51 0,1 0,50 0,-26 0,-24 0,0 0,49 0</inkml:trace>
  <inkml:trace contextRef="#ctx0" brushRef="#br0" timeOffset="89112.1961">4936 15304,'0'0,"-24"0,-26 0,0 0,50 25,-24 25,24-25,0 0,0-1,0 1,74-25,-24 0,-1-99,1 24,-50 1,0 0,0 49,0-25,0 25,0 1,-25-1,0 25,0 49,25 1,0 24,0-49,0 0,0 25,0-26,0 1,0 0,0 25,0-25,0-1,50-24,-25 0</inkml:trace>
  <inkml:trace contextRef="#ctx0" brushRef="#br0" timeOffset="89769.0144">5309 15156,'24'0,"-24"24,0 1,0 0,0 0,50 24,-50-24,0 0,50-25,-26 0,26 0,0-74,-50 49,0-50,0 1,24 74,-24-25,-24 25,-26 75,50-51,0 1,0 25,50-25,-26-1,1-24,0 0,0 0,24 0,-24 0,0 0,25 0</inkml:trace>
  <inkml:trace contextRef="#ctx0" brushRef="#br0" timeOffset="91063.5459">7541 13295,'0'25,"0"50,0-1,0 0,0-24,0 0,0-26,0 1,0 0</inkml:trace>
  <inkml:trace contextRef="#ctx0" brushRef="#br0" timeOffset="91697.3273">7541 13320,'0'0,"25"0,0 0,-1-25,1 1,0 24,49 0,-49 0,0 0,25 0,-1 24,-49 1,0 0,-25-25,-24 0,24 0,0 0,0 0,1 0,-26 25,25 0,-24-25,-1 24,50 1</inkml:trace>
  <inkml:trace contextRef="#ctx0" brushRef="#br0" timeOffset="92120.2116">8186 13271,'0'0,"-50"24,1 26,24 24,25-24,-50 0,50-26,0 26,0-25,0 0,0-1,25 1,49-25,-24 0,0 0</inkml:trace>
  <inkml:trace contextRef="#ctx0" brushRef="#br0" timeOffset="92744.069">8657 13345,'25'0,"0"0,0 0,24 0,-24 25,-25 49,-50-49,26 25,-26-1,-24-24,24 0,25 0,0-25,50 0,50 0,-51 0,-24 24,0 1,0 0,0 0,0 24,-24-49,-1 50,0-50,-25 0,26-25,-1 25,25-49</inkml:trace>
  <inkml:trace contextRef="#ctx0" brushRef="#br0" timeOffset="93095.257">8980 13717</inkml:trace>
  <inkml:trace contextRef="#ctx0" brushRef="#br0" timeOffset="93607.6183">8335 13692,'0'-25,"-50"25,-74 0,74 25,26 0,-51 0</inkml:trace>
  <inkml:trace contextRef="#ctx0" brushRef="#br0" timeOffset="94327.7116">8260 14213,'-49'0,"24"0,-50 25,51 0,24-1,0 26,0-25,24 0,76 0,-51-25,1 49,-50 1,0-25,0-1,0 26,-25-50,-24 0,24 0,-50 0,26 0,24 0,0 0,25-25,0 0</inkml:trace>
  <inkml:trace contextRef="#ctx0" brushRef="#br0" timeOffset="94864.0014">8732 14064,'0'0,"-75"50,-49 74,99-75,-24 1,24 25,25-26,0-24,0 25,50-50,-1 49,-24-49,49 0,-49 0,25 0,-50 50,0-25,25-1,-1-24,-24 25,-74 50,49-75,-74 0,74 0,-49 0,-1 0,26 0,24 0</inkml:trace>
  <inkml:trace contextRef="#ctx0" brushRef="#br0" timeOffset="95143.2836">9004 14684,'0'0,"50"0,-25-49,24 24,-49 0</inkml:trace>
  <inkml:trace contextRef="#ctx0" brushRef="#br0" timeOffset="95801.0871">8260 15304,'50'0,"-25"0,0 0,99 0,-124-24,74-1,-49 0,-25-25,49 26,-49-1,0 0,0 0,-24 0,-51 25,1 25,24 0,-24 25,24-1,50-24,0 0,0 0,0 24,0-24,0 0,0 49,25-49,0-25,49 25,-24-25,-25 0,49 0,-49 0,24 0,26 0,-50 0</inkml:trace>
  <inkml:trace contextRef="#ctx0" brushRef="#br0" timeOffset="96408.8599">9054 15354,'-25'0,"0"0,-74 0,74 50,-24-25,49-1,0 1,0 0,25 0,24-25,1-25,-25-49,-25-1,49-74,-49 75,0-50,0 0,0 99,0-25,0 26,0-1,0 50,-49 74,49-25,0 1,0-1,0 0,0-49,0 0,0 0,0 24,0-24,0 0,0 0,0 0</inkml:trace>
  <inkml:trace contextRef="#ctx0" brushRef="#br0" timeOffset="97040.7377">9277 15106,'0'25,"25"24,0-24,-25 25,0-25,25-25,-25 24,25-24,24 0,1 0,-25-74,-25 49,49-49,-49-1,25 51,-25 73,0 1,0-25,0-1,25 26,0 0,49-26,0-24,1 0,-50 0,-1 0</inkml:trace>
  <inkml:trace contextRef="#ctx0" brushRef="#br0" timeOffset="104576.1464">13866 7243,'25'-25,"25"25,24 0,0 75,26-1,-1 0,-25-24,25 24,26 1,23 24,1 0,0 0,-25-24,50 49,-26 25,51 24,-50-49,-25 0,-50-49,25 24,-49-49,-25 24,24-49,-49 0,50 24,0-24,-26 50,1-51,25 26,-25-25,-25 0,49-1,-24 1,0 0,0 0,-1 0,1-1,25 51,-25-50</inkml:trace>
  <inkml:trace contextRef="#ctx0" brushRef="#br0" timeOffset="105423.2414">16619 9500,'-24'0,"24"25,24 25,26-50,-25 0,0 0,24 0,-49-25,50-25,-50 25,0 1,0-26,-25 50,-49 0,49 74,-25 1,50-1,0 1,0-51,0 26,0-25,25-25,0-25,-25 0,0 0,0-49,0 0,-25 74,-25 0,26 0,-1 0,25 24,0 1,0 25,0-25,0-1,25-24,24-24,-49-26,50 25,-50 0</inkml:trace>
  <inkml:trace contextRef="#ctx0" brushRef="#br0" timeOffset="106111.6235">17314 9798,'-74'0,"-1"25,1 74,-25-25,49 1,0-1,1 1,49-51,0 51,0-50,74-1,1-24,-26 0,1 0,24 0,-49 50,25-50,-50 50,0-26,0 1,0 0,-25 0,-50-25,-24 0,0 0,25 0,24 0,0-75,50 51</inkml:trace>
  <inkml:trace contextRef="#ctx0" brushRef="#br0" timeOffset="106657.2043">17686 10046,'-50'25,"1"24,49 1,0 0,0 24,0-49,0 49,25-49,24-25,26 0,-1-74,-49 24,-25 25,25-24,-25-26,0 50,0 1,0-26,0 25,-25 0,0 25,-49 0,24 0,25 0,0 25,1-25,24 25,0 0,0 0,0-1,24 1,51-25,-25 25</inkml:trace>
  <inkml:trace contextRef="#ctx0" brushRef="#br0" timeOffset="107415.7155">18257 9996,'24'0,"1"75,0 49,-25-50,50 1,-50-51,0 26,0 0,24-50,-24 24,25-24,-25-99,0 25,0 49,0-49,25 49,0 0,0-25,24 50,-24 25,25 0,-50 0,49 0,-24 24,-25-24,0 0,0 0,0 24,0-24,0 0,25-50,24-74,-24 49,0 25,0 1,25 24,-26 0,1 0,50 0,-51 24,-24 1,25 0,-25 25,25-1,25 1,-50 99,0-125,0 1,0 0,24 0</inkml:trace>
  <inkml:trace contextRef="#ctx0" brushRef="#br0" timeOffset="107927.4843">19447 10393,'0'-25,"0"1,25-26,25-24,-50 49,0 0,0 0,-50 25,-24 75,49-26,25-24,-25 49,25-24,0-25,0 0,25 24,0-49,24 0,-24 0,0 0,49 0,-49 0,25 0,-1 0,-24-25</inkml:trace>
  <inkml:trace contextRef="#ctx0" brushRef="#br0" timeOffset="108288.5345">20291 9971,'0'0,"-25"0,-25 50,1 25,49-1,0 0,0 1,-25-50,25 24,0 1,0-25,25-25,-1 0,51 0,-1 0,1 0,-1 0,0 0,1 0</inkml:trace>
  <inkml:trace contextRef="#ctx0" brushRef="#br0" timeOffset="108727.3966">20663 10195,'0'0,"-50"0,25 49,25 1,0-25,0 0,50-1,-25-24,-1 0,26 0,0-24,-50-1,24-74,-24 74,0-25,-24 1,-1 49,0 0,0 0,0 0</inkml:trace>
  <inkml:trace contextRef="#ctx0" brushRef="#br0" timeOffset="109487.4197">20836 10021,'25'0,"0"0,0 50,-25-25,25 74,-25-25,0-49,0 0,24 0,1-1,25-24,-50-24,25-26,-1-24,1 24,25 0,-50 26,0-1,49 25,1 0,24 0,-24 25,-50 24,50-24,-50 0,0 24,0-24,0-50,24 1,-24-1,0-50,25 75,0 0,0-49,0 49,24 0,-24 0,0 0,-25 25,0-1,25 26,-1 0,1-50</inkml:trace>
  <inkml:trace contextRef="#ctx0" brushRef="#br0" timeOffset="109807.5385">21878 9897,'0'74,"50"51,-50-26,24 25,-24-99,50 99,-50-50,0-24,0-26,50 51,-50-50</inkml:trace>
  <inkml:trace contextRef="#ctx0" brushRef="#br0" timeOffset="110239.4137">21903 10021,'0'-25,"0"0,25 25,-1 0,-24-24,25 24,50 0,-50 49,-25-24,24 25,-24-25,0 49,0-24,-24-26,-1-24,0 0,0 0</inkml:trace>
  <inkml:trace contextRef="#ctx0" brushRef="#br0" timeOffset="110544.6394">22225 10244,'25'0,"0"0</inkml:trace>
  <inkml:trace contextRef="#ctx0" brushRef="#br0" timeOffset="111095.8902">22945 9847,'-50'75,"50"-26,0-24,0 50,0-50,0 24,0-24,0 0,0 0,25-25,0 0,-1 0,26 0,0-50,-50 25,49-49,-49-1,0 50,0-24,0 24,-24 25,-1 0,-50 0,75 25,0 0,0-1</inkml:trace>
  <inkml:trace contextRef="#ctx0" brushRef="#br0" timeOffset="111784.5827">23193 10170,'0'25,"74"-25,-49 0,25 0,-26-99,1 49,50-49,-75-1,0 1,0 25,0 49,0 0,0 0,-25 100,25-1,0-49,0 0,0 24,25-49,-25 25,24-25,51 0,-50-25,24 1,-74 24,1 99,-1-50,25 1,0-25,0 0,25 0,-1-25,1 0,25 0,-25 0,24 0,-24 0</inkml:trace>
  <inkml:trace contextRef="#ctx0" brushRef="#br0" timeOffset="112440.0424">24210 9674,'-25'0,"-25"0,1 74,24-24,-25-1,50 26,0-50,0 24,0-24,25 0,50-25,-1-50,-49-24,24-1,-49 26,25-1,-25 75,0 49,0 1,0 74,0-124,0-1,0 1,0 50,-25-75,1 0,-1 0,0 0,-25 0,26 0,-26 0,50-25,0-25,0 25,0 1,25-101,74 101,-74-26,0 50,24-25,1 0,-25 25</inkml:trace>
  <inkml:trace contextRef="#ctx0" brushRef="#br0" timeOffset="113552.333">17686 11038,'0'0,"0"25,-50 74,-98 124,48-99,1 75,-50 49,100-124,-50 25,-1 0,51-1,-26-48,51-26,-1-74,-25 50</inkml:trace>
  <inkml:trace contextRef="#ctx0" brushRef="#br0" timeOffset="114208.9607">16173 13246,'0'25,"50"-1,-50 100,0-49,0 24,24-49,-24 98,0-123,0 0,25 0,-25-50</inkml:trace>
  <inkml:trace contextRef="#ctx0" brushRef="#br0" timeOffset="114951.6603">16272 13295,'75'0,"-51"0,51 0,-26 25,-24 25,-25-25,50-1,-50 1,0 0,-50-25,50 25,-49-25,24 0,0 0,0 0,25 25</inkml:trace>
  <inkml:trace contextRef="#ctx0" brushRef="#br0" timeOffset="115416.4107">17116 13221,'0'0,"-50"25,0 0,-24 24,-25 50,74-74,-49 25,74-1,0 1,-25-50,25 50,25-1,-1-49,26 0,-25 0,0 25,24-25,-24 0,0 0,0 0,24-25,-49 0</inkml:trace>
  <inkml:trace contextRef="#ctx0" brushRef="#br0" timeOffset="115791.9692">17388 13047,'0'25,"0"99,0-49,0-1,0 50,0-99,0 49,0-49,0 0,25 24,-25-24,0 25,25-50,0 0</inkml:trace>
  <inkml:trace contextRef="#ctx0" brushRef="#br0" timeOffset="116087.2399">17810 13643,'25'-25,"0"25,-25-25,25 25,-25-25,0 0</inkml:trace>
  <inkml:trace contextRef="#ctx0" brushRef="#br0" timeOffset="116793.1079">18381 12948,'0'-25,"-25"25,-50 0,26 25,-1 25,25 24,25-49,-49 24,49-24,0 0,0 0,25-25,-1 0,26 0,0 0,-50 50,0-26,0 1,-25 0,-25-25,25 0,1 0,-1 0,25-25</inkml:trace>
  <inkml:trace contextRef="#ctx0" brushRef="#br0" timeOffset="117280.8077">18728 12973,'0'0,"-50"0,25 0,-49 0,49 25,-24 24,24 1,0-50,25 74,0-49,0 0,0 25,0-26,0 1,0 0,25-25,0 0,24 0,1 0,-50-25</inkml:trace>
  <inkml:trace contextRef="#ctx0" brushRef="#br0" timeOffset="117575.5856">18926 13246,'0'0</inkml:trace>
  <inkml:trace contextRef="#ctx0" brushRef="#br0" timeOffset="118927.7563">18976 13345,'0'-25,"0"0,0-24</inkml:trace>
  <inkml:trace contextRef="#ctx0" brushRef="#br0" timeOffset="119567.6079">17711 14511,'0'0,"-75"0,1 25,24 49,26-49,24 24,0 26,0-1,0 1,0-51,24-24,51 0,-50 0,24 0,-24 0,0-74,0 24,-25 1,0 24,-25 25,0 0,0 0,25 25,0 0,-25-1</inkml:trace>
  <inkml:trace contextRef="#ctx0" brushRef="#br0" timeOffset="120696.6652">17984 15032,'49'0,"1"0,-25-50,24-49,1 24,-50-123,25 124,-25-1,0 50,0-24,0 24,0 0,0 0,-25 25,-25 25,50 25,0 24,0-49,0 0,25 0,25-25,-25 0,24 0,-74 0,1 148,-26-98,50 24,0-49,0 0,50 49,-26-74,1 0,25 0,24-74,-49 49,74-24,-24-26,-26 26,26 24,-75 0,0-49,0 49,-50 74,50-24,-25 0,0 25,25-1,0-24,0 0,25-25,-25-50,50 25,-25 1,-25-26,0 100,0 24,0 50,0 25,0-25,0 25,0-75,0-49,0 49,-25-49,0 0,0-25,0-25,25-49,0 24,0-24,50 49,49-74,-49 49,49-49,-49 49,49-49,-74 74</inkml:trace>
  <inkml:trace contextRef="#ctx0" brushRef="#br0" timeOffset="121744.032">17984 10889,'0'25,"149"-25,49 149,75 0,49 24,75 75,-174-99,75 0,-25-50,-50 0,50 75,-99-99,74 73,25-48,-149-51,24 50,-123-99,0 0,25 25,-50 0,0 0,24-25</inkml:trace>
  <inkml:trace contextRef="#ctx0" brushRef="#br0" timeOffset="122151.9414">20390 12948,'0'25,"0"49,0 100,0-50,0 25,0-25,0-50,0-49,0 25</inkml:trace>
  <inkml:trace contextRef="#ctx0" brushRef="#br0" timeOffset="122631.232">20563 13171,'0'0,"0"-25,25 25,0 0,0 0,0 0,24 0,-24 0,0 0,-25 50,-50 0,25-25,-49-25,24 0,1 0,-26 0,26 49,24-49,0 0</inkml:trace>
  <inkml:trace contextRef="#ctx0" brushRef="#br0" timeOffset="123048.2631">20985 13022,'0'0,"-25"25,25 0,-24 25,24-26,-25 26,0 0,25-25,-25-1,25 1,0 0,25 0,0-25,24 0,-24 0,0 0,49 0</inkml:trace>
  <inkml:trace contextRef="#ctx0" brushRef="#br0" timeOffset="123591.8054">21283 13047,'49'-25,"-24"1,0 24,0 0,0 0,-1 0,-24 74,0-24,-49-1,-100 100,99-99,26-25,-1-1,25 1,49-25,-24 0,25 0,-25 0,-1 0,26 0,-25 0,0 0</inkml:trace>
  <inkml:trace contextRef="#ctx0" brushRef="#br0" timeOffset="123848.1471">21630 13345,'50'-25,"-50"0,49 25,26 0</inkml:trace>
  <inkml:trace contextRef="#ctx0" brushRef="#br0" timeOffset="124448.0896">22697 12948,'-100'0,"76"50,24-26,0 1,-25 25,0-25,25-1,50 1,24-25,-49 25,0-25,-1 25,-24 0,0 0,0-1,0 26,-74-50,49 0,-49 0,-1 0,26-50</inkml:trace>
  <inkml:trace contextRef="#ctx0" brushRef="#br0" timeOffset="124833.0615">23168 12973,'0'0,"-74"99,49-49,-50 24,26 25,49-24,0-50,0-1,0 1,24 0,51-25,-25 50,-26-50,1 0,50 0</inkml:trace>
  <inkml:trace contextRef="#ctx0" brushRef="#br0" timeOffset="125015.5724">23540 13395,'25'-25,"0"25</inkml:trace>
  <inkml:trace contextRef="#ctx0" brushRef="#br0" timeOffset="125528.707">23267 13271,'0'0,"-99"0,49 74,1 0,49 75,-25-74,-25-1,50-24,0-26,25-24,0 0,0 0,24 0,-24 0,50 0,-51 0,1-24,-25-1,25 0,0-25</inkml:trace>
  <inkml:trace contextRef="#ctx0" brushRef="#br0" timeOffset="126383.7527">21680 14263,'-100'49,"51"75,-1 25,1-74,49-51,0 26,0-25,24 24,26-49,24 0,1 0,-1 0,-49 0,49-49,1-1,-50-49,-25 25,0 49,0 0,0-25,0 26,0-1,0 0,-100 0,26 25,0 0,-1 0,50 0</inkml:trace>
  <inkml:trace contextRef="#ctx0" brushRef="#br0" timeOffset="127520.9888">22126 15081,'75'0,"-26"-25,1-49,24-25,-49 49,25-24,-50-1,49-24,-49 50,0-1,0 25,0 0,0 1,-25 24,-24 24,49 51,0-1,49-74,-49 25,75-25,-50 25,49-25,-24 0,-50 25,0-1,0 1,0 50,0-1,0-24,-25-1,0-24,0 0,25 0,25-1,99-24,-50 0,125-74,-149 49,74-49,-25-1,-25 26,-24-50,-25 74,24 0,-49-25,0 26,0-1,-99 25,0 74,49-24,-49 49,99-74,-50 24,50-24,0 0,0 0,124-75,-99 25,25-74,-25 25,24-1,-49 51,0-26,0 75,0 148,-74 26,74-125,-50 125,50-1,-49-74,-1 50,50-100,-25-74,0 0,1 0,-1 0,0 0,25-25,0-49,74-50,1 25,24 24,25-49,50 50,-100 24,25 1</inkml:trace>
  <inkml:trace contextRef="#ctx0" brushRef="#br0" timeOffset="135648.2298">844 13543,'0'-24,"-25"24,0-25,0 25,-24 0,-1 0,50 25,-50-1,1 1,24-25,-25 50,26-50,-1 25,25-1,-25-24,0 25,0 25,1-50,-1 25,25-1,-25 1,25 0,-50 49,50 1,-49 24,49-49,-25-1,-25-24,50 25,-24 24,-1-24,25-25,0-1,0 1,0 50,0-1,0-49,0 24,-50 26,50-1,0-49,0 49,0 1,0-1,0-49,0 25,0-26,0 26,25-25,0 49,-25-49,25 0,24 74,1-49,-1-1,1 1,-25-50,24 25,-24 24,50-24,-51 0,1 0,0 24,49 1,-49-50,25 0,24 25,1 24,-26-24,-24-25,25 25,-50 0,74 24,1-24,-26 0,-24-25,0 0,24 25,-24 24,50-24,-26 25,-24-50,99 49,-74-49,-26 0,1 0,50 0,-51 0,26 0,25 0,-51 0,1 0,25 0,-25 25,-1-25,26 0,-25 0,0 0,-1 0,51 0,-1 0,-24 0,-25 0,-1-49,1 49,0-75,-25 1,50-1,-50-73,49 73,-49 1,0-1,25 1,-25 0,0-1,0 26,50 24,-50-50,0 50,0-24,0-26,0 1,0 49,0-49,0 49,24-49,-24 24,0 25,0 0,0-74,0 74,0-24,-24-75,-26 49,50 1,-25-25,-24 49,49 0,-50-24,50 24,-50-24,26 24,-51 26,50-1,-49-50,49 51,0-1,1 25,-51-25,1 25,49 0,-74-50,24 50,1 0,24 0,1 0,-75 0,49 0,1 0,-1 0,1 0,49 0,-24 0,24 0,0 0,-49 0,49 0,-25 0,25 0</inkml:trace>
  <inkml:trace contextRef="#ctx0" brushRef="#br0" timeOffset="137128.2268">993 16346,'-25'0,"25"25,-25 99,0-49,25 49,0-50,0 50,0-50,0 1,0-26,0-24,0 0,0-99,0 49,50 0,-25-25,-1 50,1-49,0 49,25 0,-50 49,0 1,0-25,0 24,0 1,0 0,0-26,0 1,24 0,1-25,50 0,-1 0,-24-25,-1-24,1-75</inkml:trace>
  <inkml:trace contextRef="#ctx0" brushRef="#br0" timeOffset="137480.2847">1489 16446,'0'0,"-50"24,50 51,-50-26,1 75,24-49,25-26,0 26,0-26,0 1,0 24,0-49,0 0,0 25,0-26,50-24,24-49,-49-1,24-24,-49 49,0-25</inkml:trace>
  <inkml:trace contextRef="#ctx0" brushRef="#br0" timeOffset="137801.0802">1042 16694,'0'0,"0"-25,50 0,24 25,-24 0,24 0,-49 0,0 0,24 0,26 0,-50 0,-1 0,1 0</inkml:trace>
  <inkml:trace contextRef="#ctx0" brushRef="#br0" timeOffset="138135.9233">1786 16545,'-49'0,"49"99,-50 0,25 75,25-100,0-24,0 24,0 1,0-51,0 51,25-75,0 0,24-50,1 25,-25-24</inkml:trace>
  <inkml:trace contextRef="#ctx0" brushRef="#br0" timeOffset="138416.1733">1389 17016,'25'-25,"0"25,0 0,49 0,-74-25,25 25,25 0,-1 0,1 0,-25 0</inkml:trace>
  <inkml:trace contextRef="#ctx0" brushRef="#br0" timeOffset="138712.381">2059 16917,'0'49,"0"26,0 49,-25 0,-24 0,49-25,0-74,0 49,0-148</inkml:trace>
  <inkml:trace contextRef="#ctx0" brushRef="#br0" timeOffset="139095.862">2059 16942,'50'-25,"-25"25,-25-25,24 25,51-50,-26 50,-24 0,0 25,0 25,-25-1,0-24,0 50,0-1,0-24,-25-50,0 0,0 0,1 0</inkml:trace>
  <inkml:trace contextRef="#ctx0" brushRef="#br0" timeOffset="139423.6589">2704 16966,'0'-49</inkml:trace>
  <inkml:trace contextRef="#ctx0" brushRef="#br0" timeOffset="139640.8259">2630 17214,'49'-24,"-24"-1,0 0,24 0,-24 25,25-49,-1 49,-24 0</inkml:trace>
  <inkml:trace contextRef="#ctx0" brushRef="#br0" timeOffset="140092.8678">3870 16421,'0'0,"-25"25,-74 123,74-123,-25 50,1 49,24-75,-49 50,49 1,-50-76,75 1,-24 25,-1-50,25-50,74 1,1-1</inkml:trace>
  <inkml:trace contextRef="#ctx0" brushRef="#br0" timeOffset="140407.9211">4366 16396,'-99'25,"74"0,-25 24,50 1,-49 24,-1 1,-24 24,24-25,-24 25,-1-24,26 24,-51 0</inkml:trace>
  <inkml:trace contextRef="#ctx0" brushRef="#br0" timeOffset="140848.7436">4391 16867,'0'-25,"-25"50,-25 25,1 99,49-75,-25 25,0-49,25-25,-25 74,1-50,-1-73,25-51,0 1</inkml:trace>
  <inkml:trace contextRef="#ctx0" brushRef="#br0" timeOffset="141312.069">4391 16644,'0'0,"25"0,-1 0,26 0,-50 25,25-25,0 25,-25-1,0 26,0-25,0 0,0-1,-25-24,25 25,-25-25,-25 0,26 0,-1 0,0 0,25 25</inkml:trace>
  <inkml:trace contextRef="#ctx0" brushRef="#br0" timeOffset="141720.7168">5036 16743,'0'0,"-50"0,-24 0,-1 0,26 50,-1-1,50 1,-25-25,25 24,0-24,0 0,0 0,0 0,50-25,-25 0,-1 0,51 0,-1 0,-24 0,24 0</inkml:trace>
  <inkml:trace contextRef="#ctx0" brushRef="#br0" timeOffset="142023.731">5457 16718,'0'75,"-49"-1,-1 25,25-24,-24-50,49 24,0 1,-25-50</inkml:trace>
  <inkml:trace contextRef="#ctx0" brushRef="#br0" timeOffset="142239.6607">5383 17190,'50'0,"-26"0,-24-25,0 0,25 0</inkml:trace>
  <inkml:trace contextRef="#ctx0" brushRef="#br0" timeOffset="142895.9062">6425 16867,'-25'-25,"-25"25,26 50,-1-50,25 50,25-50,24 0,1 49,-25-49,-25 50,0 24,0-49,-50-25,25 0,0 0,1 0</inkml:trace>
  <inkml:trace contextRef="#ctx0" brushRef="#br0" timeOffset="143345.6117">6772 16743,'-50'0,"26"25,-26 25,50-1,-25 1,25-25,75 49,-26-74,-24 0,0 0,0 0,24 0,-24 0</inkml:trace>
  <inkml:trace contextRef="#ctx0" brushRef="#br0" timeOffset="143559.7204">6995 17016,'25'0,"0"0,0-25,-1 25,51 0,-50-25</inkml:trace>
  <inkml:trace contextRef="#ctx0" brushRef="#br0" timeOffset="144081.0635">7516 16818,'-25'0,"-49"24,74 1,0 99,-25-74,25 24,0-24,0-25,25-25,0 24,0-24,24 0,-24 0,99 0,-99 0,24 0,51 0,-100-49,74-1,-74 25,25-24,-25 24,0 0,0 0,0-24,-25 49,0 0,-49 0,24 0,25 0,1 25,-1-1</inkml:trace>
  <inkml:trace contextRef="#ctx0" brushRef="#br0" timeOffset="145320.7463">8136 17190,'50'0,"-25"0,0 0,-1 0,51-50,-75 0,25 50,-25-74,0 0,0 49,0-50,-25 75,0 0,-25 0,1 0,49 75,0-50,25 24,-1-24,1 0,0-25,49 0,1 0,-50 0,-1 0,26 0,-75 49,-49 1,74-25,-25 0,25-1,0 1,0 25,74-25,1-25,-1-25,-24 0,24 0,50-24,-49-26,24 50,-74-24,-1 24,1 0,0 0,-25 1,0-1,-50 25,-24 25,49-1,-74 51,99-50,-25 24,0 1,25-25,0 24,75-24,-26-25,26 0,-26-50,-24 26,-25-1,50-25,-50 1,25 24,-25 50,0 49,0 50,-25 0,-25 99,-49-74,99-25,-50-49,26-26,24-24,-25 0,0-50,0-49,25-1,-25 26,25-26,0 1,0-1,0-24,75 49,24-24,-25 24,-24 26,0 24,24-50,-24 50</inkml:trace>
  <inkml:trace contextRef="#ctx0" brushRef="#br1" timeOffset="174583.661">4292 10790,'49'0,"1"25,-25-25,-1 0,26 49,0-49,-26 0,-24 25,50-25,-25 25,0-25,-1 25,26 0,24-1,-49-24,0 25,25-25,-26 0,1 0,25 0,-25 0,0 0,-1 50,51-50,-26 0,-24 0,50 0,-26 0,-24 25,0-25,24 24,-24-24,0 0,0 0,49 50,-24-50,24 0,50 0,-99 25,49 25,26-1,-76-49,1 0,0 0,-25 25,50-25,24 25,-74 0,50-25,-25 49,49-49,-24 0,-1 25,1-25,-1 50,-24-50,0 0,49 24,-24 26,24-50,-49 25,0-25,74 49,-24-24,-51-25,51 50,-1-50,-24 25,49 24,-49-49,24 50,25-25,-24 24,-26-24,1-25,124 74,-100-49,75 25,-124-25,49-25,-24 49,24-24,1 0,-26 0,1-25,24 25,25-25,1 49,24-49,-50 50,0-25,1-25,-50 49,24-49,1 0,-50 25,50-25,-26 25,1 24,25-49,-25 25,24-25,-49 25,50-25,-1 25,-24-25,99 49,-74-24,24 25,1-50,-26 49,-24-49,0 0,0 0</inkml:trace>
  <inkml:trace contextRef="#ctx0" brushRef="#br1" timeOffset="175927.8589">9550 13295,'0'0,"0"-24,25-1,0 0,24 0,-24 0,25 25,-25 0,-1 0,26 0,0 0,-26 25,-24 0,25 25,-25-26,0 1,0 0,0 0,0 49,0-49,0-99,0 49,50 0,-50-49,25 74,-1-25,26 0,-25 0,0 25,-1 0,-24 25,0 25,0-26,50 76,-50-76,50 51,-50-50,0 24,0-24,0 0,0 0,0-1,24-24,26 0,-25 0</inkml:trace>
  <inkml:trace contextRef="#ctx0" brushRef="#br1" timeOffset="176600.6033">10642 13122,'0'0,"-25"0,-74 24,99 1,-50 25,25-50,25 25,0 24,0-24,0 0,0 0,25 0,25 24,-26-49,1 0,0 0,-25 25,0 25,0-26,0 1,0 25,-25-50,-49 49,49-49,-25 0,-74 0,99 0,-24 0,24 0,25-24,25 24</inkml:trace>
  <inkml:trace contextRef="#ctx0" brushRef="#br1" timeOffset="176976.1299">10914 13568,'0'0,"0"-25,25 25,0-24,-25-1,25 25,-25-25,25 25</inkml:trace>
  <inkml:trace contextRef="#ctx0" brushRef="#br1" timeOffset="177759.5333">10542 13891,'-49'0,"-50"99,99-74,-25-1,-25 51,25-26,25-24,0 0,0 0,50-25,-25 0,49 0,1 0,-1 0,-24 49,-26-49,1 25,0-25,-25 50,25-25,-25 0,0-1,-99 51,24-75,1 0,-1 0,51 0,-1 0,0 0,0 25</inkml:trace>
  <inkml:trace contextRef="#ctx0" brushRef="#br1" timeOffset="178439.7146">10815 13891,'0'0,"-74"49,49 1,0-1,25-24,0 50,0-51,0 1,0 0,0 0,25-25,0 0,24 0,26 49,-26-24,-49 0,0 0,0 25,0-26,0 1,-24 0,-51-25,50 0,-49 0,24 0,26 0</inkml:trace>
  <inkml:trace contextRef="#ctx0" brushRef="#br1" timeOffset="178751.3895">11038 14436,'0'0,"0"-24,25 24,25-25,-50 0,25 25,24-25</inkml:trace>
  <inkml:trace contextRef="#ctx0" brushRef="#br1" timeOffset="179495.7813">10914 15081,'50'0,"99"-25,-124 1,-1-1,-24 0,0 0,50-24,-50-1,0 0,0 26,0-1,0 0,-25 25,-49 0,-1 0,26 25,24 24,0-24,0 25,1-25,24 24,-25 1,25-25,0-1,0 51,0-50,0-1</inkml:trace>
  <inkml:trace contextRef="#ctx0" brushRef="#br1" timeOffset="179791.9993">10790 14932,'0'0,"-24"0,-1 0,25 25</inkml:trace>
  <inkml:trace contextRef="#ctx0" brushRef="#br1" timeOffset="180751.5177">10989 15081,'0'25,"49"25,-49-26,25 1,0 0,0 0,0 0,-1-25,26 0,-50 24,25-24,24 25,-49 0,75-25,-50 25</inkml:trace>
  <inkml:trace contextRef="#ctx0" brushRef="#br1" timeOffset="181520.7503">11733 14957,'0'0,"-74"0,24 0,-49 99,49-74,50 25,-25-50,1 25,24 24,0-24,24 0,1-25,25-25,-1-25,51-24,-100 24,24-24,26 24,-50 1,0-26,0 1,0 49,25 25,-25-49,0 24,-25 25,0 0,25 49,0-24,0 0,0 49,0 26,0-51,0 26,0-26,0-24,0 0,0 24,25-49</inkml:trace>
  <inkml:trace contextRef="#ctx0" brushRef="#br1" timeOffset="182384.5332">11956 14833,'0'25,"50"0,-50 0,0 24,0 1,0-1,0 1,25-25,24-25,-24 0,0 0,24 0,-24 0,25 0,-50-25,25 25,-25-25,0 0,0-24,0 24,0 0,0 50,0 49,0-24,0-25,0 49,0-49,0 25,24-50,26 0,0 0,-26 0,51-50,-75 0,50-24,-1 0</inkml:trace>
  <inkml:trace contextRef="#ctx0" brushRef="#br1" timeOffset="189839.7417">8409 7516,'25'0,"74"0,0 149,1-50,-1 50,-50-50,75 50,-24-25,-51-75,-24-24,25 0,-26 49,26-74,-50 50,25-25,25 24,-50-24</inkml:trace>
  <inkml:trace contextRef="#ctx0" brushRef="#br1" timeOffset="190751.6437">8682 8905,'-25'0,"50"-50,0 50,49 0,-74 50,50 24,-50-49,49 0,-24 49,-25-24,0-25,0 0,0 24,0-24,25-25,0-25,0-49,-25 49,24 0,26-24,-25 24,0 0,-1 50,1-25,0 49,-25-24,0 0,0 49,0-49,0 0,25 0</inkml:trace>
  <inkml:trace contextRef="#ctx0" brushRef="#br1" timeOffset="191335.5785">9674 8954,'-49'0,"24"25,0-25,25 25,-25-25,0 50,25-25,0-1,0 1,0 0,0 25,50-26,-25 1,0-25,-1 0,1 25,-25 0,0 0,-49-1,-1 1,25-25,-24 0,49-25</inkml:trace>
  <inkml:trace contextRef="#ctx0" brushRef="#br1" timeOffset="191655.7785">9947 9203</inkml:trace>
  <inkml:trace contextRef="#ctx0" brushRef="#br1" timeOffset="192201.4251">10245 9203,'0'0,"49"0,1-25,-50 0,0 0,25-24,-25 24,0 0,0-25,0 25,0 1,-25 48,25 1,0 25,0-25,0 0,0 24,0-24,0 0,0 24,25-49,0 0,-1 0,26 0,-25 0,24 0,-24 0,0-24,0 24,24-25</inkml:trace>
  <inkml:trace contextRef="#ctx0" brushRef="#br1" timeOffset="192856.4463">10865 8979,'-25'0,"0"0,-24 50,49-25,0 0,0 24,0-24,0 0,24 0,26-25,0-25,-50-50,24 1,-24-1,0 26,50-26,-50 51,-25 24,25 49,-49-24,49 49,0-49,0 50,0-26,24 26,-24-50,0-1,0 26,25-25,-25 0,0 24,25-49,0 0,0 0,24 0</inkml:trace>
  <inkml:trace contextRef="#ctx0" brushRef="#br1" timeOffset="193560.7153">11237 9029,'25'-25,"24"25,1 0,-25 25,-25 0,0 24,49 1,-24-50,0 0,0 0,24 0,-24-149,-25 124,0-24,0 24,0 74,0-24,0 99,0-99,0 25,0-1,25-24,0-25,0 50,-1-50,1 0,0 0,0 0,24 0</inkml:trace>
  <inkml:trace contextRef="#ctx0" brushRef="#br1" timeOffset="197047.6484">13891 7268,'0'25,"0"74,0-25,0-49,0 99,0-50,0 50,0-99,0 50,0-1,0 1,0-26,-25 26,25-1,0-49,0 49,0 1,0-51,0 51,0-26,0 26,0-1,0-49,0 0,0 0,0-1,0 26</inkml:trace>
  <inkml:trace contextRef="#ctx0" brushRef="#br1" timeOffset="198367.8543">13569 9227,'24'-24,"1"24,0 0,25 0,-26 0,1 0,0 0,49 24,-74 1,0 25,25-25,-25 99,0-100,0 26,0-25,0 0,0 24,0-74,0-49,0 0,0 49,25-74,0 49,0 0,-25 26,49-26,-49 0,50 50,-1 50,-49 24,0-49,0 50,0-51,0 1,0 25</inkml:trace>
  <inkml:trace contextRef="#ctx0" brushRef="#br1" timeOffset="198935.3873">14288 9054,'-25'0,"-25"0,26 0,-1 0,0 25,25-1,0 1,50 25,-1-1,-24-49,25 50,-50-25,49 24,-49-24,0 0,0 0,0 0,0-1,-49-24,24 0,0 0,0 0,-24 0</inkml:trace>
  <inkml:trace contextRef="#ctx0" brushRef="#br1" timeOffset="199256.5281">14461 9475,'25'-24,"25"-1,-50 0</inkml:trace>
  <inkml:trace contextRef="#ctx0" brushRef="#br1" timeOffset="199727.2993">14660 9103,'-25'0,"-24"100,49-51,0-24,-50 49,50-24,0 24,0-49,0 0,0 0,50-50,-50-25,0 26,0-1,0 0,0-25,0 26,0-1</inkml:trace>
  <inkml:trace contextRef="#ctx0" brushRef="#br1" timeOffset="200208.5498">14734 9103,'25'0,"0"0,0 0,24 25,-49 0,0 0,50 24,-50-24,0 0,0 25,0-26,0-73,0-26,50 26,-1-1,26-24,-51 49</inkml:trace>
  <inkml:trace contextRef="#ctx0" brushRef="#br1" timeOffset="200864.8683">15330 8954,'0'-24,"-25"24,-50 49,75-24,0 0,0 25,-24-26,24 1,0 0,24-25,1-99,0 74,-25 0,25 25,-25 50,0 74,-25-50,25-24,-25 24,-24-49,-1 0,25-25,-99 0,75 0,49-25,-25 0,-25 0,1-24,49 24,-25-25</inkml:trace>
  <inkml:trace contextRef="#ctx0" brushRef="#br1" timeOffset="207079.645">17711 10840,'0'24,"0"1,0 50,-25-26,-25 1,1-25,24 49,-49 1,24 49,-74 0,0-25,-50 74,26-73,48 24,-49-25,25-50,0 76,25-26,25 0,-1-25,51 1,-26-26,25 1,-24-25,24 24,0-49,0 50,-24-25,49 0,-50 24,25-49,-24 25,-26 25,25-50,1 74,-26-24,-24 123,74-123,1 24,-51-74,50 0,25 25</inkml:trace>
  <inkml:trace contextRef="#ctx0" brushRef="#br1" timeOffset="208071.9228">14536 14064,'-50'-49,"25"24,-24 0,-26 25,51 0,-1 0,0 0,-25 0,1 25,49 24,0-24,0 0,0 0,0 24,0-24,0 0,0 0,25-25,99-50,-100-24,-24-75,0 25,50 50,-50-26,50 1,-50 50,24 24,-24 99,0 1,0-1,0 0,25 50,-25 25,0-99,0-25,25 74,0-74,-25-1,25 26,0-50,-1 0,1 0,50 0</inkml:trace>
  <inkml:trace contextRef="#ctx0" brushRef="#br1" timeOffset="208711.8244">14660 13891,'25'0,"0"0,-1 0,51 0,-75 74,0-49,0 49,0 1,0-1,0 0,0-123,0-26,0 51,25-51,-1 26,26 24,-25 0,0 0,24 100,-49-51,0 51,0-50,25 24,-25 1,0-1,0-24</inkml:trace>
  <inkml:trace contextRef="#ctx0" brushRef="#br1" timeOffset="209224.0166">15255 13667,'-49'25,"49"25,0-25,0-1,0 26,0-25,0 0,0-1,0 26,0 0,24-1,1 50,-25-49,0-25,0 0,0 24,-49-49,24 0,0 0,0 0,0 0</inkml:trace>
  <inkml:trace contextRef="#ctx0" brushRef="#br1" timeOffset="209527.4432">15652 14213,'25'-25,"0"25,0-49</inkml:trace>
  <inkml:trace contextRef="#ctx0" brushRef="#br1" timeOffset="210193.3615">14834 14784,'0'0,"-25"24,-25 26,50-25,0 0,-25-25,100 49,-50-49,99 50,-50-25,-74-1,0 1,0 0,0 0,0 24,0-24,-25 0,-24-25,-1 0,25 0,0-25</inkml:trace>
  <inkml:trace contextRef="#ctx0" brushRef="#br1" timeOffset="210664.1017">15677 14585,'0'-25,"-75"25,51 50,-26 0,50-1,-50-24,1 99,24-99,25 24,-25-24,25 25,0-25,0-1,25 1,0-25,0 0,24 0,-24 0,0 0,24 0,1 0</inkml:trace>
  <inkml:trace contextRef="#ctx0" brushRef="#br1" timeOffset="210895.7758">15925 14957,'25'-25</inkml:trace>
  <inkml:trace contextRef="#ctx0" brushRef="#br1" timeOffset="211552.7256">15826 15577,'-25'-24,"-25"48,26 51,-26-26,50-24,-50 50,50-26,0-24,0 0,0 24,25-49,50 0,-26 0,-24-49,25-1,-26-49,1 49,-25-24,0 24,0-24,0 49,0 0,-25-24,-24 49,24 0,0 0,0 0,1 0,-1 0,0 0,25 25,0-1</inkml:trace>
  <inkml:trace contextRef="#ctx0" brushRef="#br1" timeOffset="212856.0085">16123 15925,'0'0,"50"0,0-25,-50 0,24-49,-24 24,0-74,25 124,0-50,-25-74,0 50,0 24,-25 50,-24 0,24 100,0-51,25 1,0-25,0 24,50-49,-50 25,74-25,-49 0,24 0,26 0,-26-25,-49 50,-24 25,24 24,0-49,0 49,0-24,0-25,24-25,1 0,25 0,24 0,-49 0,25-25,-25-25,49 25,-24-24,24-26,-74 51,25 24,0-25,-25 0,0 0,0-24,24 24,-24 0,0-25,-24 50,-26 0,25 50,0-50,1 50,24-26,0 1,0 0,0 0,24 0,76-75,-100 25,0-24,49-1,-24 25,0 25,-25 149,0-25,0-50,0 50,0 0,0-74,0-25,0 0,0-1,-50-24,50 25,-25-25,-24 0,49-25,0 1,0-51,0 26,74-26,-74 50,0-49,75 0,-51 49</inkml:trace>
  <inkml:trace contextRef="#ctx0" brushRef="#br1" timeOffset="217439.291">10840 15677,'-25'0,"-74"74,49 25,1 0,-1-24,25-1,25 75,0-75,0 51,0-26,0 0,0-25,0 50,0-49,0-50,0 49,25-49,0-25</inkml:trace>
  <inkml:trace contextRef="#ctx0" brushRef="#br1" timeOffset="218216.6376">10815 16321,'0'-24,"25"24,0 0,-25 24,0 1,0 25,0 24,0-24,0 0,0-26,0 1,0-50,0-49,49 0,-24 24,0-49,25 74,-26 25,1 0,0 25,-25 24,0 51,0 48,0-98,0 0,0 24,0-49,0 0,0-1,50-24,-26 0,1 0</inkml:trace>
  <inkml:trace contextRef="#ctx0" brushRef="#br1" timeOffset="218832.7732">11411 16222,'-25'0,"0"0,0 50,25-1,-25 1,25 0,0 24,0-24,0-25,124-25,-124-50,25-49,25 24,-25 26,-25 24,0 0,0 0,0 75,0 49,0-24,24 24,1-74,-25-1,0 1,0 0,25-25,0 0,-25-50,0-24</inkml:trace>
  <inkml:trace contextRef="#ctx0" brushRef="#br1" timeOffset="219543.947">11659 16173,'0'74,"0"0,0-49,0 0,0 25,24-1,1-98,-25-1,0-24,0 24,25 0,0 50,0 0,-1 0,1 0,-25 75,50-75,-50-50,74-24,-49 74,0-25,24 25,-24 0,0 25,-25 0,0 49,25-74,-25 25,0 49,0-24,0-25</inkml:trace>
  <inkml:trace contextRef="#ctx0" brushRef="#br1" timeOffset="220032.6399">12303 16346,'0'-25,"25"25,25 0,-25 0,-1 0,1-49,0-1,-25 25,0 1,50-1,-50 0,0-25,-25 50,-25 25,50 0,-49 49,49 1,0-26,0-24,0 0,0 25,24-25,1-25,0 0,0-50</inkml:trace>
  <inkml:trace contextRef="#ctx0" brushRef="#br1" timeOffset="220560.1904">13072 15701,'0'100,"-24"48,-26-24,25 50,-49-50,74 0,-25-25,25-74,0 0,-25 0,0-25,50 0</inkml:trace>
  <inkml:trace contextRef="#ctx0" brushRef="#br1" timeOffset="220871.3764">13221 16123,'0'74,"0"1,0-1,0-49,0 25,0-25,-25-1</inkml:trace>
  <inkml:trace contextRef="#ctx0" brushRef="#br1" timeOffset="221320.0319">13196 16197,'0'-24,"0"-26,25 25,-25 0,50 25,-25 0,-1-24,26 24,-50 49</inkml:trace>
  <inkml:trace contextRef="#ctx0" brushRef="#br1" timeOffset="221712.9738">13097 16495,'25'0,"0"0,24 0,1-25,-50 1</inkml:trace>
  <inkml:trace contextRef="#ctx0" brushRef="#br1" timeOffset="222040.5366">13494 16073,'0'25,"0"50,0-1,0 0,0 51,0-51,0 0,0 1,0-50,0 24,0-24,0-99,0-1,0-49</inkml:trace>
  <inkml:trace contextRef="#ctx0" brushRef="#br1" timeOffset="222471.7345">13444 16222,'0'0,"0"-25,25 1,0 24,-25-25,25 25,25 0,-26 0,1 0,0 0,-25 25,0-1,0 1,-25 50,0-51,-24 1,24 0,0 0,0-25,-49 0,49 0,0 0,-24 0</inkml:trace>
  <inkml:trace contextRef="#ctx0" brushRef="#br1" timeOffset="223568.2989">11311 17314,'0'-25,"25"25,0 0,25 49,-50-24,0 0,49 49,-49-24,0-25,0 0,25-100,-25 26,0-26,25 26,24-1,-24 25,0 0,0 25,0 0,49 50,-74-25,0 0,0 24,0-24,0 0,0 0,25-100,0 26,-1-1,1 50,-25-25,50 25,-25 0,-1 0,1 0,0 0,-25 25,0 0,0 49,0-49,0 25,0-26,25 1,24-25,-24 0</inkml:trace>
  <inkml:trace contextRef="#ctx0" brushRef="#br1" timeOffset="224120.9878">12502 17190,'0'-25,"-25"25,-25 0,26 25,-26 49,25-24,25-26,-49 51,24-26,25-24,0 0,0 0,49-25,1 0,-50-25,25-49,-25 24,49 25,-49 0,25 25,-25-24,50 24,-25 0,0 49,-1-24,1 25,0-1,25-49,-26 0,26-49,-50 24,0-50</inkml:trace>
  <inkml:trace contextRef="#ctx0" brushRef="#br1" timeOffset="224392.5263">12824 17140,'0'0,"0"50,0 24,0 0,0 1,0-1,0-49,0 0,0 49,0-49,0 25,0-25,0-100</inkml:trace>
  <inkml:trace contextRef="#ctx0" brushRef="#br1" timeOffset="224720.649">12824 17363,'75'-74,"-150"148,175-148,-76 74,1 0,-25 25,0-1,0 51,0-50,0 24,0-24,0 0,-25 0,1-25,-26 0,50-25,0 0,0-25</inkml:trace>
  <inkml:trace contextRef="#ctx0" brushRef="#br1" timeOffset="225047.7736">13196 17140,'0'50,"0"24,0 0,0 1,0-50,0 49,0-24,0-1,0 51</inkml:trace>
  <inkml:trace contextRef="#ctx0" brushRef="#br1" timeOffset="225424.2674">13196 17512,'0'-25,"25"25,0 0,0 0,0 25,-25 0,0 0,0 24,-25-49,-25 0,1 0,49-24,49-51</inkml:trace>
  <inkml:trace contextRef="#ctx0" brushRef="#br1" timeOffset="225839.2263">13569 17264,'0'25,"0"0,0 49,0-49,-50 74,25-74</inkml:trace>
  <inkml:trace contextRef="#ctx0" brushRef="#br1" timeOffset="226071.1121">13494 17190,'0'0,"0"-25,50 25,-25 0</inkml:trace>
  <inkml:trace contextRef="#ctx0" brushRef="#br1" timeOffset="226631.6142">13717 17264,'25'50,"-25"24,0-49,0 49,0-49,25-25,-25-74,50 24,-50-49,0 74,49 0,-24 25,0 0,0 25,-25 0,0 24,0-24,0 0,24 25,1-50,0 0,0 0,24 0,1-50</inkml:trace>
  <inkml:trace contextRef="#ctx0" brushRef="#br1" timeOffset="227080.4126">14437 16991,'-25'0,"50"0,-75 0,0 25,26 74,-1-74,0 0,25 24,25-49,0 0,-1 0,26 0,-25-49,24 24,-24 25,0 25,-25 49,0 1,0-1,0-49,0 24,0-24,0 0,-25 0,-24-25,-26 0,26 0,-1 0,-49-25</inkml:trace>
  <inkml:trace contextRef="#ctx0" brushRef="#br1" timeOffset="228136.3529">11311 18058,'25'25,"-25"-1,0 1,25 0,0 0,0-25,24 0,-24 0,0 0,24-50,-49 1,50-26,-50 26,0 24,0 0,0 0,-25 25,50 0,49 25,125-25,-75 0,-50 0,-49 0,25 0,-50-25,49 0,-49 1,25-26,-25 25,0 0,-25 1,0 24,1 0,-51 0,1 24,49 76,-25-26,26-24,-1 24,0-24,25 24,0-24,0 24,0 0,0 1,25-50,-25-1,0 51,25-75,-50 25,-50-25,1 0,-50-75,0 1,25-1</inkml:trace>
  <inkml:trace contextRef="#ctx0" brushRef="#br1" timeOffset="228343.7985">11460 18132,'174'0,"-348"0,422 0,-124 0,-49 0,-26 0,1 0,-1 0,-24 0,25-25</inkml:trace>
  <inkml:trace contextRef="#ctx0" brushRef="#br1" timeOffset="231159.3406">12750 18033,'-25'0,"0"0,25 50,-24 49,24-74,0 49,0-49,0 0</inkml:trace>
  <inkml:trace contextRef="#ctx0" brushRef="#br1" timeOffset="231640.0568">12676 17909,'24'-25,"1"25,0 0,0 0,24 0,-24 0,25 0,-50 25,0 0,0 24,-25-49,0 0,25 25,-25-25</inkml:trace>
  <inkml:trace contextRef="#ctx0" brushRef="#br1" timeOffset="232143.2488">13072 17859,'0'0,"-24"0,-1 0,0 25,0 50,0-26,1 1,24-25,-25 49,25-49,0 24,0-24,0 0,0 0,25-25,-1 0,1 0,0 0</inkml:trace>
  <inkml:trace contextRef="#ctx0" brushRef="#br1" timeOffset="232527.7517">13320 17835,'0'74,"0"-24,0 24,0 0,0 1,0 49,0-99,0 49,50-49,-50 24,0-24,50-25,-26 0</inkml:trace>
  <inkml:trace contextRef="#ctx0" brushRef="#br1" timeOffset="233023.9266">14164 17959,'0'49,"0"-24,0 49,0 1,0-1,0-49,0 25,0-26,0 1,25-25,-25 25,24-25,-24 25,50-25,0-25,-26-25,-24 26,0-1</inkml:trace>
  <inkml:trace contextRef="#ctx0" brushRef="#br1" timeOffset="233391.943">14238 18231,'25'0,"25"0,-26 0,1 0</inkml:trace>
  <inkml:trace contextRef="#ctx0" brushRef="#br1" timeOffset="233904.162">14685 18083,'0'24,"0"1,0 0,0 0,0 0,25-25,24 0,-24 0,0 0,0 0,-25-50,24 50,-24-25,0-49,0 24,0 25,0 1,0-1,-24 25</inkml:trace>
  <inkml:trace contextRef="#ctx0" brushRef="#br1" timeOffset="234280.4225">15280 17859,'0'124,"0"-49,0 49,50-50,-50 1,0-1,0-24,0-26,0-73,0-26</inkml:trace>
  <inkml:trace contextRef="#ctx0" brushRef="#br1" timeOffset="234727.2271">15280 17934,'0'0,"0"-25,25 0,-25 0,25 25,24 0,-49 25,0 50,0-26,-25-49,1 25,-26-25,25 0,0 0</inkml:trace>
  <inkml:trace contextRef="#ctx0" brushRef="#br1" timeOffset="235160.1287">15602 17959,'0'24,"0"26,0 24,0-49,0 0,0 0,0 24,0-24,0 0,0 25,0-26,0 1,25 0,0-25,50-25,-1 0</inkml:trace>
  <inkml:trace contextRef="#ctx0" brushRef="#br1" timeOffset="235800.85">15851 17934,'24'0,"1"0,-25 25,0-1,-25 1,25 0,-24-25,24 25,0 24,0-24,0 0,-25 0,0 0,-49-1,49-24,0 0,0 0,-25 0,26-24,24-51</inkml:trace>
  <inkml:trace contextRef="#ctx0" brushRef="#br1" timeOffset="236215.7404">15999 17587,'75'0,"-26"0,26 0,-50 24,24 51,1 24,-50-74,25 99,-25-50,0 1,0-1,0 0,0 1,0-26,-50 51,25-76,0-24,-24 25,24-25,0 0,-24-49</inkml:trace>
  <inkml:trace contextRef="#ctx0" brushRef="#br0" timeOffset="258823.7453">8186 7317,'-25'-24,"0"24,0 0,1 0,-51 0,1 0,49 0,-74 24,0 1,74-25,0 25,-74 0,99 0,-75-25,26 0,-26 24,1-24,24 25,1 0,-51 0,76-25,-76 0,1 49,0-24,-25 50,50-75,-50 0,49 0,-49 24,99-24,-49 0,-1 50,1-50,-25 50,24-50,26 24,-1 26,-74-50,50 25,-50 0,74-1,-49 26,49-50,-24 0,24 25,-49 0,25 24,24-49,-49 50,49-25,25 24,-74-24,-50 74,125-99,-51 50,-74 0,100-26,-26 1,-24 25,25-25,24 49,-74-49,74 24,-49 1,25-50,-50 25,0 24,0-24,-25 74,99-74,-74 0,-25 25,25-50,-99 124,99-124,-25 49,1 1,-1-25,25-25,49 49,-74 1,75 0,24-50,1 0</inkml:trace>
  <inkml:trace contextRef="#ctx0" brushRef="#br0" timeOffset="260111.2863">1017 9500,'-24'25,"-26"0,50 24,-25-24,25 0,0-75,0 26,0-1,-25 0,25 50,25 0,0-50,0-25,-25 25,49-74,-49 74,0-24,-24 49,-26 0,25 0,0 0,1 25,24 49,0-49,0 0,0-1,0 1,24-25,1 0,25 0,-50-25,0 1,0-1,0-25,-25 50,0 0,0 0,25 50,25-50,0 0,-25-25,-25 25,0 0,-24 0,49 25,0 0,0-1,25-24,-1 0</inkml:trace>
  <inkml:trace contextRef="#ctx0" brushRef="#br0" timeOffset="262384.2547">348 10096,'0'0,"-75"0,50 0,1 0,-26 0,0 0,50 24,0 1,0 0,25-25,25 25,-50 24,0-24,0 0,0 25,-25-50,0 0,-24 0,24 0</inkml:trace>
  <inkml:trace contextRef="#ctx0" brushRef="#br0" timeOffset="263047.2045">397 10120,'0'0,"0"25,0 0,0 25,25-50,0 0,0 0,-1 0,1-50,-25 25,0-24,0 24,-25 25,1 0,-1 0,0 0</inkml:trace>
  <inkml:trace contextRef="#ctx0" brushRef="#br0" timeOffset="263879.5155">596 9996,'0'25,"0"25,24-25,-24-1,0 51,0-26,25-49,0 0,-25-24,25-1,-25 0,25-25,-25 26,24 24,1-75,0 75,25 0,-25 0,49 0,0 0,-49 0,25 0,-25 0,-1 25,-24 0,0 24,0-24,0 0,0-50,0-24,25 24,0 0,0 0,0 25,-1 0,26 0,-50 25,0 49,0-49,0 0</inkml:trace>
  <inkml:trace contextRef="#ctx0" brushRef="#br0" timeOffset="264392.2541">1439 10071,'25'0,"0"0,-1-25,1 0,0 0,-25 0,0-24,-25 49,0 0,1 0,-1 0,-25 0,25 49,25 1,0-25,0 0,0 0,0-1,50 1,0-25,-26 0,26 0,-25-25,0-24,-1 49</inkml:trace>
  <inkml:trace contextRef="#ctx0" brushRef="#br0" timeOffset="265105.3386">397 10542,'-25'0,"-24"0,-50 0,74 50,0-1,25 1,-50 24,50-49,0 0,0 24,0-24,0 0,0 0,50-25,0 0,-1-50,26 1,-51-1</inkml:trace>
  <inkml:trace contextRef="#ctx0" brushRef="#br0" timeOffset="265504.2732">521 10517,'0'0,"-25"0,25 25,-24 25,24-26,0 1,0 0,0 25,0-26,24-24,1 0,0 0,0-49,-25-1,0 25,0 1,0-1,0-25</inkml:trace>
  <inkml:trace contextRef="#ctx0" brushRef="#br0" timeOffset="265856.3313">744 10344,'25'24,"-25"26,0 24,0-49,0 0,25 25,-25-26,25 1,0-25</inkml:trace>
  <inkml:trace contextRef="#ctx0" brushRef="#br0" timeOffset="266119.6345">1017 10294,'0'50,"0"24,0-49,0 0,0 24,0 26,0-51,0 1</inkml:trace>
  <inkml:trace contextRef="#ctx0" brushRef="#br0" timeOffset="266336.0495">1017 10641</inkml:trace>
  <inkml:trace contextRef="#ctx0" brushRef="#br0" timeOffset="266960.6467">1216 10790,'49'-25,"-24"0,0 1,-25-26,25 50,0-25,-1-49,1 24,-50 75,25 0,0 24,0-24,0 0,0 25,75-50,-50-25</inkml:trace>
  <inkml:trace contextRef="#ctx0" brushRef="#br0" timeOffset="267576.9998">1712 10517,'0'0,"-50"0,-24 0,74 25,0 0,0 24,25-49,-1 0,1 0,0 0,25 0,-26-49,1-1,-25 25,0-49,0 49,0-24,0 24,0 74,0-24,0 0,0 0,0 24,0-24,0 0,50 25,-25-26,0 1,-1-25</inkml:trace>
  <inkml:trace contextRef="#ctx0" brushRef="#br0" timeOffset="268264.7326">2109 10443,'25'0,"-25"49,0-24,0 0,24 0,1-25,0 0,0-25,24-49,-49 49,0-25,0 25,0 1,0 48,0 26,0-25,0 0,0-1,0 26,25-25,0 0,0-25,0 24,-1-24,26 0,-25 0,0 0</inkml:trace>
  <inkml:trace contextRef="#ctx0" brushRef="#br1" timeOffset="281568.7115">10567 9699,'-25'74,"1"-24,24 24,0 25,-25-24,25-1,0 50,0-49,0 49,0-50,0 25,0-49,25-1,-1-24,26-25,0 0,-1 0,1-25</inkml:trace>
  <inkml:trace contextRef="#ctx0" brushRef="#br1" timeOffset="282351.4408">10766 10244,'0'25,"0"0,0-75,0 26,0-1,0 0,74-49,-24 49,-1-25,-24 50,0 25,24 74,-49-74,0 49,0-49,0 0,0 25,0-26,0 1</inkml:trace>
  <inkml:trace contextRef="#ctx0" brushRef="#br1" timeOffset="283247.4439">10790 10046,'-49'0,"49"50,0-1,0-24,0 25,25-26,-25 1,0 0</inkml:trace>
  <inkml:trace contextRef="#ctx0" brushRef="#br1" timeOffset="284439.9708">11212 9897,'0'74,"0"-24,0 25,0-51,0 1,0 25,0-25,0-1,0-98,0 49,25-49,0 24,-1 25,1-24,0 24,-25 0,25 25,25 0,-26 25,1-25,-25 74,0-49,0 25,0-25,0-75,25-25,25 51,-50-1,24 25,1 0,-25 49,0 1,0-25,0 49,0-24,0-25,0 0,0-1</inkml:trace>
  <inkml:trace contextRef="#ctx0" brushRef="#br1" timeOffset="284855.8586">11956 9401,'0'50,"-25"74,-24 24,-26 26,51 0,24-25,-25-75,25 0,-50-49,50 25,0-25</inkml:trace>
  <inkml:trace contextRef="#ctx0" brushRef="#br1" timeOffset="285216.9059">12179 9872,'0'50,"0"49,0 0,0-24,-49 49,49-99,0 24,0-74</inkml:trace>
  <inkml:trace contextRef="#ctx0" brushRef="#br1" timeOffset="285671.9195">11956 9947,'25'0,"49"0,-49 0,25 0,24 0,-49 0</inkml:trace>
  <inkml:trace contextRef="#ctx0" brushRef="#br1" timeOffset="286223.4437">12006 10269,'-25'0,"25"25,74-25,1 0,-26 0,-24 0,0 0,0 0,49 0</inkml:trace>
  <inkml:trace contextRef="#ctx0" brushRef="#br1" timeOffset="286559.5442">12576 9971,'0'75,"0"-50,0 99,0-50,0 25,-49-49,49 24,0-24,0-25,0 0,-25-1</inkml:trace>
  <inkml:trace contextRef="#ctx0" brushRef="#br1" timeOffset="287055.5642">12874 9872,'0'0,"50"0,-26 0,1 0,25 0,-50 25,0 0,0 0,-25 49,0-74,-74 25,74 25,0-50,-49 0,74 49</inkml:trace>
  <inkml:trace contextRef="#ctx0" brushRef="#br1" timeOffset="288336.5236">9798 11038,'0'-25,"50"-49,-1 74,-24 0,0 0,49 0,-24 49,-25 1,0 0,-25 24,0 1,0-1,0-49,0 49,0-24,0-75,0 0,0 0,24-24,1-1,0 50,-25-49,50-1,-26 25,1 25,25 0,-25 0,0 0,-1 0,-24 25,0 49,0-49,0 0,0 0,25-25,-25-25,0-25,25 50,25-24,-1-26,-24 50,0 0,24 0,-49 50,0-1,0-24,0 49,0-49,25 0</inkml:trace>
  <inkml:trace contextRef="#ctx0" brushRef="#br1" timeOffset="288928.5732">10989 11088,'-25'0,"-25"0,26 0,-1 24,0-24,0 50,25-25,0 0,0 0,0-1,25-24,0 0,0-24,-25-1,24 25,26 0,-25 0,24 0,-49 25,0 24,25-49,25 0,-25-25,-1 1,1-26</inkml:trace>
  <inkml:trace contextRef="#ctx0" brushRef="#br1" timeOffset="289216.1245">11262 11013,'0'0,"0"50,0-25,0 49,0-49,0 49,0-49,-50 74,25-49</inkml:trace>
  <inkml:trace contextRef="#ctx0" brushRef="#br1" timeOffset="289584.1276">11237 10964,'0'0,"25"0,-1 0,26 0,-25 0,0 0,24 0,-49 24,-24 51,-1-75,25 25,-75-25,50 0</inkml:trace>
  <inkml:trace contextRef="#ctx0" brushRef="#br1" timeOffset="289960.1666">11435 10964,'0'49,"-49"26,49-1,0 1,-25-51,25 51,0-26,-50-24,50-74</inkml:trace>
  <inkml:trace contextRef="#ctx0" brushRef="#br1" timeOffset="290335.1933">11584 10988,'0'0,"25"0,25 0,-50 25,0 0,0 25,-25-50,0 0,0 0,-24 0,24 0</inkml:trace>
  <inkml:trace contextRef="#ctx0" brushRef="#br1" timeOffset="290720.6764">11783 10939,'0'25,"0"-1,0 51,0-50,0 49,0-24,0-25,0-1,0-48,0-26,0 25</inkml:trace>
  <inkml:trace contextRef="#ctx0" brushRef="#br1" timeOffset="290969.0126">11807 10691,'0'0,"25"0,0-25,0 0,0 25,-1 0</inkml:trace>
  <inkml:trace contextRef="#ctx0" brushRef="#br1" timeOffset="291632.3335">12006 10988,'0'50,"0"-25,0 0,0 24,0-24,0 0,0-50,74-74,-74 74,25 0,0 0,24 25,-24 0,-25 50,0 0,0-1,0 1,0-25,0 0,0 24,25-49,0 0</inkml:trace>
  <inkml:trace contextRef="#ctx0" brushRef="#br1" timeOffset="292167.992">12800 10988,'0'-24,"-50"48,0 26,50-25,0 0,50-25,0 0,-1-50,1 0,-25 50,-25-24,24 24,-24 99,0-25,0 1,0-26,0-24,-24 25,-1-25,0-25,0 0,0 0,1 0,-1 0,-25 0,25-25,1-50</inkml:trace>
  <inkml:trace contextRef="#ctx0" brushRef="#br1" timeOffset="292768.4009">13544 10864,'0'100,"0"-76,0 26,0 24,0-49,25-25,-1 0,1 0,50 0,-51-49,-24-1,50-24,-50-1,0 1,-74 49,-1 0,50 25,-49 0,124 0,24-49</inkml:trace>
  <inkml:trace contextRef="#ctx0" brushRef="#br1" timeOffset="293176.3969">14189 10344,'0'0,"-25"0,-25 24,25 100,1-74,24 74,0-99,0 49,0 25,0-49,0 24,0-24,0-25,0 0,0 24,24-24,1 0,-25 0,0 0,-25-25,1 0,-26 0,-49-75,74 25,-25 26</inkml:trace>
  <inkml:trace contextRef="#ctx0" brushRef="#br1" timeOffset="293415.0392">13792 10864,'0'-24,"0"48,99-73,-74 49,99 0,-50 0,1 0,-1 0,-49 0,0-25</inkml:trace>
  <inkml:trace contextRef="#ctx0" brushRef="#br1" timeOffset="294720.664">10170 11906,'25'0,"0"0,0 0,-1 0,51 0,-25 0,-1 25,-49 25,25-1,-25 1,0-75,0-49,25-26,0 100,-1-74,-24 24,0 26,0-1,25 0,0 0,0 25,0 25,-1-25,-24 25,0 49,25-24,-25 24,0-49,50 25,-50-26,49-24</inkml:trace>
  <inkml:trace contextRef="#ctx0" brushRef="#br1" timeOffset="295361.3123">11088 11832,'-25'0,"0"0,1 0,-26 0,0 0,50 25,0-1,0 1,0 0,-24 0,24 0,24-25,1 0,25 0,-25 0,24 0,-49-25,25-25,-25 25,50 50,-50 0,24 25,-24-26,50 26,-25-25,0 0,-1-25,-24-25</inkml:trace>
  <inkml:trace contextRef="#ctx0" brushRef="#br1" timeOffset="296135.1786">11311 11906,'50'0,"0"50,-50-25,0 24,0-74,0 1,24-1,-24-25,25 50,0 0,0 0,0 0,-25 25,0 0,0 0,0-100,0 26,49 49,1-25,-50 0,49 25,-24 0,0 0,0 0,-25 50,0-1,0-24,0 25</inkml:trace>
  <inkml:trace contextRef="#ctx0" brushRef="#br1" timeOffset="296615.8931">11758 11881,'25'0,"24"0,1-24,-50-26,0 25,0 0,0 100,0-50,-25 24,25-24,0 0,25-25,0 0,24 0,-24 0,0 0</inkml:trace>
  <inkml:trace contextRef="#ctx0" brushRef="#br1" timeOffset="297168.3986">12105 11609,'0'0,"-50"0,26 0,-1 0,0 0,25 24,0 1,0 0,74 49,-24-74,24 0,-49 0,0 0,0 0,-25 50,0-25,0 0,-25 24,-49-49,24 0,25 0,25-25,0 1,0-1,0-25</inkml:trace>
  <inkml:trace contextRef="#ctx0" brushRef="#br1" timeOffset="297679.0299">12328 11757,'25'0,"0"0,24 0,-24 0,0 0,0 0,25 0,-26 0,1-24,-25-1,25 25,-25-50,25 25,-25 1,-50-1,50 0,-25 25,-49 50,49-1,25 1,0-25,0 49,0-49,0 0,25-25,0 0</inkml:trace>
  <inkml:trace contextRef="#ctx0" brushRef="#br1" timeOffset="298305.514">12676 11857,'24'0,"-48"0,73 0,1 0,-25 0,-1 0,26 0,0-25,-26 0,1-49,0 74,0-50,-25 25,0 0,25 25,-25 25,24 0,1-25,0 0,0 0,24 0,-49 50,0-26,0 1,0 25,25-50,25 0,-50-25,25 0</inkml:trace>
  <inkml:trace contextRef="#ctx0" brushRef="#br1" timeOffset="298648.1137">13296 11584,'0'49,"0"-24,49 0,-49 0,0 24,0 1,50-50,-25-50,-1-24,26 49,-50 0,25 1,0-1</inkml:trace>
  <inkml:trace contextRef="#ctx0" brushRef="#br1" timeOffset="299816.0357">13593 11733,'25'0,"0"0,0 0,0 0,-25-25,-25 25,0 0,0 25,0-1,25 26,0-25,0 0,50 24,-25-49,0 0,24 0,-24 0,0-49,0-1,24-24,-49-1,25 50,-25-24,50 24,-50 0,0 50,0 25,0-26,0 26,24-25,-24 74,0-49,25-50,25-25,-1-25,-24 25,25-24,49 49,-99-50,0 100,0-25,0-1,0 26,0-25,0 0,0-1,-25 1</inkml:trace>
  <inkml:trace contextRef="#ctx0" brushRef="#br1" timeOffset="300544.074">11286 12254,'0'0,"-49"0,24 0,0 0,0 24,25 1,0 25,0-25,0-1,25-24,50 0,-51-99,1 99,0 0,-25-25,-25-49,-24 74,24 0,0 0</inkml:trace>
  <inkml:trace contextRef="#ctx0" brushRef="#br1" timeOffset="300984.4039">11634 12179,'0'-25,"-25"25,0 25,-24 0,24 25,0 24,25 0,0-24,0-25,0 49,0-49,0 0,0 24,0-24,0 25,0-25,25-1,-50-48,-49-26,49 50</inkml:trace>
  <inkml:trace contextRef="#ctx0" brushRef="#br1" timeOffset="301191.8483">11286 12650,'273'-24,"-546"48,621-48,-274 24,-49 0,0 0,24-25</inkml:trace>
  <inkml:trace contextRef="#ctx0" brushRef="#br1" timeOffset="304159.6151">12502 12080,'-25'0,"-25"0,26 0,73 0,-24 25,0-25,25 0,-50 24,0 1,0 0,-25-25,0 0,0 0,0 0,-24 0</inkml:trace>
  <inkml:trace contextRef="#ctx0" brushRef="#br1" timeOffset="305023.8419">12676 11981,'-50'0,"25"0,0 0,-24 0,-1 0,0 49,26-24</inkml:trace>
  <inkml:trace contextRef="#ctx0" brushRef="#br1" timeOffset="305575.8839">12924 12080,'0'-25,"-25"25,0 0,0 0,-24 0,24 99,0-74,25 0,0 0,0 0,0 24,25-49,0 0,24 0,-24 0,0 0</inkml:trace>
  <inkml:trace contextRef="#ctx0" brushRef="#br1" timeOffset="305871.1766">13097 12254,'25'0,"0"-50</inkml:trace>
  <inkml:trace contextRef="#ctx0" brushRef="#br1" timeOffset="306456.8806">13593 12129,'25'0,"25"0,-25 25,-1-25,1 0,50 0,-26 0,-24 0,0 0,24-25,-49 1,-24 24,-1 0,-25 24,50 1,0 25,0-25,0 0,0 24,50-24,-25 0,-1 0,1-25,0 0,25 0,-26 0,26-25,24 0</inkml:trace>
  <inkml:trace contextRef="#ctx0" brushRef="#br1" timeOffset="307111.7282">14387 12080,'0'0,"-25"0,-49 25,74-1,0 26,0-25,0 0,0 0,25-25,-1 0,51-50,-50 25,-1 0,-24-49,50-25,0 24,-50 26,0-1,25 0,-25 26,0 73,0 26,0-1,0-49,0 49,0-49,0 25,0-26,0 1,0 0,0 25</inkml:trace>
  <inkml:trace contextRef="#ctx0" brushRef="#br1" timeOffset="307776.2182">14685 11981,'0'24,"0"1,0 0,0 25,25-50,24-25,-24 0,25-49,-50 24,0 0,24 1,-24 98,-49 26,49-50,0 49,0-49,0 24,0-24,0 0,25-25,-1 0,26-25</inkml:trace>
  <inkml:trace contextRef="#ctx0" brushRef="#br1" timeOffset="308951.0606">13122 12080,'0'25,"-25"24,25-24,0 0,0 25,0-26,0 1,0 0,0 25,50-50,-25 0,-1 0,1 0,-25-25,0 0,0 0,0 0,25-24,-25 24,0 0,0 0,-25 25,0-25,1 25</inkml:trace>
  <inkml:trace contextRef="#ctx0" brushRef="#br1" timeOffset="309399.3406">13494 12303,'25'25,"0"-25</inkml:trace>
  <inkml:trace contextRef="#ctx0" brushRef="#br1" timeOffset="310351.6019">12576 12526,'-49'0,"-26"0,26 25,49 25,-25-25,25-1,25-24,49 0,-24 50,-25-50,-25 50,0 24,0-49,0 0,0-1,0 1,-50-25,50-25,0 1</inkml:trace>
  <inkml:trace contextRef="#ctx0" brushRef="#br1" timeOffset="312287.1876">12378 12874,'25'-25,"-1"25,1 0,0 0,-25 49,25-49,-25 25,25 0,0-25,-25-25</inkml:trace>
  <inkml:trace contextRef="#ctx0" brushRef="#br1" timeOffset="314048.7861">12973 12601,'0'0,"-25"0,-24 0,24 0,0 0,-24 49,49-24,-25 25,0-50,25 25,0 24,0-24,0 0,0 0,25-1,24-24,-24 0,0 0,0 0,24 0,-49 25,50 25,-50-25,0 24,-25-24,0-25,-24 0,24 0,0 0,-24 0,24 0,-50 0,51 0,-1 0,-25 0,25-74,1 74</inkml:trace>
  <inkml:trace contextRef="#ctx0" brushRef="#br1" timeOffset="314464.7109">13048 12874,'0'0,"49"0,-24 0,0-25,0 25</inkml:trace>
  <inkml:trace contextRef="#ctx0" brushRef="#br1" timeOffset="315088.0419">13345 12849,'25'0,"0"0,0 0,24 0,26 0,-1 0,-49 0,0-25,-25 0,0 0,0-24,-25 49,0 0,-24 0,-1 25,50 49,-25-49,25 0,0 24,0-24,0 0,25 0,0-1,0-24,-1 0,26 0,-25 0</inkml:trace>
  <inkml:trace contextRef="#ctx0" brushRef="#br1" timeOffset="315816.1277">13965 12750,'0'-25,"-24"25,-26 49,0 26,26-26,24-24,0 25,24-50,1 25,74-50,-74-25,0 1,0-1,0-24,24-1,-49 1,0 24,0 25,0 1,0 48,0 26,0-25,0 49,0-24,0-25,0 24,0 1,0-25,0-1</inkml:trace>
  <inkml:trace contextRef="#ctx0" brushRef="#br1" timeOffset="316688.8199">14213 12650,'0'50,"0"-25,0 0,50 24,-25-49,24 0,1 0,-25-25,-25 1,25-1,-25 0,0-25,0 26,0-1,-25 25,25 25,0-1,0 26,-25-25,25 0,0 49,25-74,0 0,-1-25</inkml:trace>
  <inkml:trace contextRef="#ctx0" brushRef="#br1" timeOffset="317080.774">14586 12551,'0'-25</inkml:trace>
  <inkml:trace contextRef="#ctx0" brushRef="#br1" timeOffset="317816.3115">14561 12402,'0'75,"0"-26,0-24,0 0,0 49,0-24,0-25,0 0,0-1,0 26,0-25,0 24,-25-49,25 25,-25-25,0 0,0 0,-24 50,24-50,0 0,-24 25,24-25,0 49,-25-49,26 0</inkml:trace>
  <inkml:trace contextRef="#ctx0" brushRef="#br1" timeOffset="343008.5544">14883 2084,'-25'24,"-74"125,0 0,49-25,-24 124,49-74,25-50,0 25,0-25,0 24,75 1,-26-74,1-26,-1 26,-24-75,0 0,0 0,49 0,50-25,-99-25</inkml:trace>
  <inkml:trace contextRef="#ctx0" brushRef="#br1" timeOffset="343968.8513">14908 2654,'0'50,"0"-1,0-24,0 50,0-26,0-24,0 0,0 24,0-24,0-99,50 24,-50 25,49-24,-49-1,75 25,-51 25,1 0,-25 25,0 0,0 0,25 24,-25-24,0 0,0 0,0 24,50-24,-50 0,49-25,-24 0,0 0</inkml:trace>
  <inkml:trace contextRef="#ctx0" brushRef="#br1" timeOffset="344951.3502">15503 2629,'25'0,"25"124,-50-49,0 49,49-50,-49 1,0-1,0 0,75 26,-50-150,-1 0,-24 26,0-1,0-25,25 25,0-24,-25 24,25 25,0 0,-1 0,26 0,-25 0,0 25,-25 0,24-1,-24 51,0-26,0-24,0-99,50-1,-50 1,74 74,-74-25,25 25,0 0,-25 25,0 0,0 0,0-1</inkml:trace>
  <inkml:trace contextRef="#ctx0" brushRef="#br1" timeOffset="345345.2916">16669 1910,'0'124,"0"0,0-25,-50 100,50-51,-49 1,-1-25,25 124,1-148,24-76,0 51,0-50</inkml:trace>
  <inkml:trace contextRef="#ctx0" brushRef="#br1" timeOffset="345679.6311">17190 2679,'0'50,"0"24,0-49,0 49,0-49,0 0,0 24,50-49</inkml:trace>
  <inkml:trace contextRef="#ctx0" brushRef="#br1" timeOffset="346223.691">16892 2530,'75'0,"-50"0,-1 0,26 0,-25 0,0 0,24 0,-24 0,25-25,-1 25,-24 0,25 0</inkml:trace>
  <inkml:trace contextRef="#ctx0" brushRef="#br1" timeOffset="347000.5371">17190 2927,'-50'0,"26"0,-1 0,0 0,0 0,50-50,0 50,24 0,26 0,-50 0,-1 0,1 0,25 0,-25 0,-1 0,26 0,-25 0,0 0,-1 0,76-74</inkml:trace>
  <inkml:trace contextRef="#ctx0" brushRef="#br1" timeOffset="347799.8319">17661 2505,'-49'124,"49"25,-25-50,25 25,0-49,0-1,0 1,0-51,0 26</inkml:trace>
  <inkml:trace contextRef="#ctx0" brushRef="#br1" timeOffset="348303.4949">17736 2530,'0'0,"25"0,-1 0,26 0,-25 0,0 0,24 0,-49 50,-25-26,1-24,-26 0,25 0,-49 0,49 0,0 0</inkml:trace>
  <inkml:trace contextRef="#ctx0" brushRef="#br1" timeOffset="348976.2926">18678 2381,'-25'-25,"1"75,-1 0,25 24,0-24,49-1,-24-24,0 0,49 25,-24-26,-25-24,0 0,24 0,-24-49,0-1,0 25,0-49,-1 24,-24 25,0 1,0-1,-24 25,-51 0</inkml:trace>
  <inkml:trace contextRef="#ctx0" brushRef="#br1" timeOffset="349439.0982">19398 2034,'0'0,"-50"0,25 0,25 50,-49 49,49-25,0 1,0-1,0 0,0 50,0-49,0 24,24-49,-24-25,25 49,-25-24,0-26,0 1,0 0,-25-25,1 0,-1 0,0 0,-25 0,26 0,-1-25</inkml:trace>
  <inkml:trace contextRef="#ctx0" brushRef="#br1" timeOffset="349711.3416">19075 2803,'0'0,"25"-50,49 50,-49-49,25 49,24 0,-24-25,-1 25,-24 0,0 0</inkml:trace>
  <inkml:trace contextRef="#ctx0" brushRef="#br1" timeOffset="352272.951">20638 2059,'49'-50,"-24"50,0 0,0 50,-25-1,49 51,-49-51,0 75,25-99,-25 0,0-100,0 51,0-26,50-24,-50 24,25 25,-25-24,49 24,-49 50,50 49,-50-49,0 49,0 1,0-51,25 51,-25-50,0 24,25-49,-1 0,51 0</inkml:trace>
  <inkml:trace contextRef="#ctx0" brushRef="#br1" timeOffset="352839.4288">21456 1935,'0'0,"-124"0,100 49,-1-24,-25 0,50 25,-25-1,25-24,0 0,0 0,0-1,50 1,-25-25,24 25,-24 25,0-26,-25 1,0 0,0 49,0-49,0 0,0 0,-25-25,0 0,-24 0,24 0</inkml:trace>
  <inkml:trace contextRef="#ctx0" brushRef="#br1" timeOffset="353194.0176">21605 2480,'25'-24,"0"-26</inkml:trace>
  <inkml:trace contextRef="#ctx0" brushRef="#br1" timeOffset="353784.4411">22325 1984,'0'-24,"0"-26,24 0,-24 26,0-26,-49 50,-1 25,50 0,0 49,0-24,0-26,0 1,0 0,0 25,0-26,0 1,0 25,25-50,0 0,24 0,-24 0,0 0,0 0,74 0,-49-25,-26-25</inkml:trace>
  <inkml:trace contextRef="#ctx0" brushRef="#br1" timeOffset="354463.6339">22721 1910,'-24'0,"-26"25,50 0,0 24,0-24,0 0,0 0,0-1,25-24,0 0,24 0,-24-49,0-26,49 1,-74 0,25-26,-25 51,50-26,-1 1,-49 24,0 25,0 1,-49 48,49 51,0-1,0 1,0-1,0 25,0-24,0-1,0-24,0-25,0-1,24-24</inkml:trace>
  <inkml:trace contextRef="#ctx0" brushRef="#br1" timeOffset="355312.0081">23143 1786,'50'0,"-25"0,-1 25,1 0,-25-1,0 1,0 25,0 24,0-49,0 25,25-26,0 1,0 0,-1-25,1 0,25 0,-1 0,-24-50,-25-24,25 24,0 1,-25-1,25 25,-25 1,0-1,0 0,-50 25,50 25,0 24,0-24,0 50,0-1,0-49,0 0,0 24,25 1,24-50,-24 0,0 0,25-25,-26 25</inkml:trace>
  <inkml:trace contextRef="#ctx0" brushRef="#br1" timeOffset="355608.2161">24036 2059,'0'25,"-25"24,25 1,-25-25,1-25</inkml:trace>
  <inkml:trace contextRef="#ctx0" brushRef="#br1" timeOffset="357952.5396">20886 3175,'0'0,"25"0,49 0,-74-25,25 25,25 0,-26 0,1 0,25 0,-50 75,49-1,-49 50,0-50,0 1,0-26,0 1,-24-25,-1-50,50-74,24-50,1 50,-1 0,-24 24,25 1,-25 24,49 1,-24 24,-1 25,-24 0,-25 74,0 1,0-1,0 0,0 1,0-1,0-24,0-25,0 49,25-24,0-50,24 0</inkml:trace>
  <inkml:trace contextRef="#ctx0" brushRef="#br1" timeOffset="358519.2206">22201 2952,'0'0,"-75"0,26 0,-1 25,25 49,-49-74,74 25,-25 24,25-24,0 0,49-25,-24 0,0 0,25 50,-25-50,24 0,1 49,-50-24,0 0,0 0,0-1,-25-24,0 0,-24 0,-1 0,50-24</inkml:trace>
  <inkml:trace contextRef="#ctx0" brushRef="#br1" timeOffset="358864.2685">22424 3249,'25'-24,"-1"24,26-50</inkml:trace>
  <inkml:trace contextRef="#ctx0" brushRef="#br1" timeOffset="359392.886">22920 2853,'0'0,"-25"0,0 0,-49 49,74 26,-25-1,25-49,0 49,0-49,0 25,25-50,0 0,-1 0,51-25,-50-50,-1-49,26-24,-25 98,-25 25,0 0,-25-24,-25 49,26 0,-1 0,-25 0,25 49,1-49,24 25,0 0,-25-25,25 50</inkml:trace>
  <inkml:trace contextRef="#ctx0" brushRef="#br1" timeOffset="360088.1126">23094 3125,'24'0,"1"0,0 0,0-24,-25-51,49 50,-49-49,0 0,25-26,-25 76,0-1,0 0,0 50,0 0,25 49,0-74,-25 25,25 0,24-25,-24 0,0 0,24 0,-24-25,-25 74,75-49,-1 0,-49-49,49 49,1-25,-1 0,-24-24</inkml:trace>
  <inkml:trace contextRef="#ctx0" brushRef="#br1" timeOffset="360696.5315">24334 2282,'-75'0,"1"25,223-50,-323 149,125-50,49 1,0-50,0 24,0-24,24-25,76 0,-76-25,26-49,0-1,-26-24,26 74,-50 1,0-26,25 100,-25 98,0 51,0-25,-25-1,0 1,-49-75,49-49,25-26,-25 1,-24-25,24-74,0-1,-25 26,26-50,-1 49,25-24,0 24,0 25,0-24,25-1,24 25,1 0,-1 25,-24-49,0 24,74-25,-49 1</inkml:trace>
  <inkml:trace contextRef="#ctx0" brushRef="#br1" timeOffset="360968.4389">24731 1910,'24'25,"-48"-50,73 124,-49 25,0 0,0 25,0-25,0 0,0 25,-74-75,-1 50,26 0,-26-74,1 49,0-99,49 50,-25-25</inkml:trace>
  <inkml:trace contextRef="#ctx0" brushRef="#br2" timeOffset="392207.9663">17810 12750,'-49'0,"49"-25,-25 25,0-25,0 25,-25-25,26 25,-1 0,0 0,0 0,-24 0,-26 0,50 0,1 0,-1 0,-50 0,26 0,24 0,0 0,-24 0,-1 0,25 25,-24-25,49 25,-25-25,0 49,-25-49,1 50,24-25,0 0,0-1,1-24,-1 25,-25 0,25-25,0 50,-24-26,-26 26,51-25,-26 0,50-1,-25 1,25 0,-49 0,-1 0,25 24,-24 1,24-25,25 49,-25-74,25 25,-25 25,25-1,0-24,-25 25,1-26,24 26,0 24,0-49,0 0,0 49,0 1,0-26,0 26,0-50,0 24,49 1,-49-1,50 26,-25-50,-1 49,1-74,0 75,0-26,24 1,1-1,0-24,-26 0,26 0,-25 24,0-24,24-25,-24 25,25 0,-25 0,-1-1,1-24,25 50,-25-25,49 24,-24-24,-26-25,26 50,24-50,-49 0,0 0,49 25,-24-25,-25 0,0 0,24 24,-24 1,0-25,0 0,49 0,-24 25,-26-25,1 0,25 0,-25 25,0-25,24 0,-24 0,0 0,49 0,-24 0,-1 0,1 0,0 0,-1 0,-24 0,49-25,-49 25,50 0,-26 0,-24-50,0 50,24-24,-24 24,25-25,49-25,-49 25,-26 1,26 24,0-25,-50 0,25 25,-1-25,26-24,-25 49,0-25,24-25,-24 25,0 1,0-1,-1 0,1-25,-25 1,50-1,-25 25,-25 1,0-26,0 25,49 0,-24-49,-25 24,25-49,0 49,-1 1,-24-1,25-24,0 24,-25-24,0 49,25-49,-25-26,0-24,0 100,0-51,0 50,0-49,0 49,0-24,0 24,0 0,-25-25,25 25,-74-24,74 24,-75-74,26 74,-26-25,50 26,1 24,-51 0,50-50,-49 50,49 0,-49 0,-1 0,-24-25,74 25,-49 0,-1 0,26 0,-1-49,-24 49,-1 0,51 0,-76-25,76 25,-1 0,0 0,-25 0,26 0,-1 0,-25 0,25 0,1 0,-1 0</inkml:trace>
  <inkml:trace contextRef="#ctx0" brushRef="#br2" timeOffset="530623.5956">2506 15230,'24'0,"51"0,-26 0,-49 25,50 24,0-24,-1 0,-24 25,0-50,0 25,-1-1,26 1,0 25,-25-50,24 0,-24 49,25-49,24 0,0 25,-49 25,25-50,-25 25,-1-25,26 0,-25 0,0 0,24 49,-24-49,49 25,1 25,-50-50,24 0,26 74,98 0,-148-74,0 0,25 25,-1 0,1 0,-25-25,24 25,-24-1,0-24,0 0,24 0,-24 25,49 0,1-25,24 0,0 0,-24 50,49-50,-25 49,-25-49,1 25,49-25,-75 50,26-50,-1 0,1 0,-1 24,50-24,-50 0,26 50,24-50,0 0,99 50,-99-50,25 49,-25-49,49 25,1 0,-50-25,25 50,0-50,0 0,-25 24,-50-24,50 0,-49 0,-1 0,-24 0,-1-24,1 24,-25 0,49 0,-49-50,24 50,-24 0,25-25,-25 25,24 0,1-25,49-24,-49 49,24-100,0 100,1-24,24-76,-49 76,49-51,-49 26,49-26,25 1,-75 24,26-74,-1 75,25-100,-49 25,24 74,1-74,-26 74,1-24,-25-25,25 0,-50 74,24-25,26 1,-50 24,0-25,25 25,-25 1,25-51,-1 75,-24-49,25 24,-25 0,25-25,0 50,-50 25,-25 25,1-25,24 24,-49 1,24-25,25-1,0 1,-74 0,99 0,-25-25,0 25,1-1,-26 1,0 25,26-50,-51 0,50 49,1-49</inkml:trace>
  <inkml:trace contextRef="#ctx0" brushRef="#br2" timeOffset="531503.1838">10642 14511,'24'49,"-24"-24,0 25,0-25,0-1,0 51,0-50,0 49,0 0,0-24,0 24,0-49,0 0,0 25,0-26,0 1,0 25,0-25,0-1,0 1,0 25</inkml:trace>
  <inkml:trace contextRef="#ctx0" brushRef="#br2" timeOffset="534175.9088">2208 17438,'25'-25,"0"25,49 0,-24 0,-1 0,26 0,-26-25,26 25,-75-25,49 0,26 25,-1 0,50 0,-49 0,-1 0,0 0,1 0,49 0,-99 0,49 0,0 0,1 0,-1 0,1 0,-51 0,51 0,-1 0,1 0,-50 0,24 0,-24 0,0 0,0 0,24 0,1 0,24 0,1 0,-51 0,26 0,24 0,-49 0,0 0,0 0,24 0,26 0,-50 0,-1 0,26 0,24 0,-49 0,25 0,0 0,24 0,-49 0,49 0,1 0,-1 0,0 0,-24 0,-25 0,0 0,-1 0,26 0,-25 0,49 0,-49 0,49 0,1 0,-1 0,1 0,98 0,-98 0,74 0,-125 0,100 0,-49 0,49 0,-50 0,-49 0,49 0,-49 0,25 0,-1 0,1 0,-25 0,49 0,-24 0,-25 0,0 0,-1 0,26 0,-25 0,0 0,49 0,-49 0,24 0,-24 0,0 0,49 0,-24 0,-25 0,0 0,24 0,-24 0,0 0,0 0,24 0,26 0,-51 0,51 0,-50 0,49 0,-49 0,49 0,-24 0,-25 0,0 0,24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3T08:36:08.081"/>
    </inkml:context>
    <inkml:brush xml:id="br0">
      <inkml:brushProperty name="width" value="0.05292" units="cm"/>
      <inkml:brushProperty name="height" value="0.05292" units="cm"/>
      <inkml:brushProperty name="color" value="#82ACD0"/>
    </inkml:brush>
    <inkml:brush xml:id="br1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6574 15553,'0'49,"0"-24,0 49,0 1,0-1,0 1,0-51,0 51,24-1,-24-49,0 25</inkml:trace>
  <inkml:trace contextRef="#ctx0" brushRef="#br0" timeOffset="4433.1155">10989 14585,'25'0,"-25"-74,0 49,0-25,-50-24,25 24,0 50,25-49,-24 24,24 0,0 0,-25 25,0-25,0 1,25-26,-49 25,49 0,-25 25,0-24,-25-26,50 0,-24 26,-1-1,25 0,0 0,-25 0,25-49,-50 49,50-24,-24 24,24 0,-25 0,25 0,0 1,0-1,-25-25,0 1,25-1,0-24,0-1,0 1,-25-1,25 1,0-1,0 1,0 0,0-1,0 1,0-1,0-24,0 0,0-25,0 49,0-49,0 50,0-25,0 74,50-99,-50 50,0 49,25-99,0 74,24-74,-24-25,-25 75,50-25,-1-25,-24-25,49-50,-74 125,0-50,50 0,0 0,-26 0,-24 49,50-49,0-24,-50 73,99-98,-99 24,0 25,49-25,-24 74,-25 1,50-50,-1-25,-49 75,50-1,0-49,-25 25,74-50,-50 0,1 25,49-49,-49 24,-1 25,-49 50,50-26,-50-24,0 50,25-1,-25 1,49 0,-24-50,50 24,-75-48,0 123,49-149,-24 75,-25-25,50-25,-1 0,1 75,-50-1,25 1,-25 0,49-1,-49 26,0-26,0 50,0-49,0 49,0-24,0-26,0 50,0 0,0 1,0-26,0 25,0-49,0 49,0-49,0 49,0-50,0 26,0 24,-25 0,25-24,0-1,-74 25,74 0,0 1,-25 24,25-25,0-25,-49 50,-51 0,1 99,74-24,-49-75,49 74,-74 25,49-49,26 0,-1-1,-25-24,50-50</inkml:trace>
  <inkml:trace contextRef="#ctx0" brushRef="#br0" timeOffset="5136.637">12155 4018,'24'0,"1"0,25 0,-25 0,24 0,-24 0,0 0,24 25,-24 0,0 0,50-25,-26 49,-49-24,50-25,-1 50,-24-50,0 0,-25 25,25-1</inkml:trace>
  <inkml:trace contextRef="#ctx0" brushRef="#br0" timeOffset="6624.2719">11187 5854,'0'-25,"0"-25,25 1,25 24,-26 25,1 0,0 0,25 0,-25 0,-25 25,0 0,0-1,0 1,0 25,0-25,0 0,0-1,0 51,-25-75,0 25,0-25,25 24,-25-24,0 25,1 25,-1-25,0-1,-25 1,26 0,-1 0,74-25,26 0,-26 0,-24-25,0 25,50-25,-51 25,1-25</inkml:trace>
  <inkml:trace contextRef="#ctx0" brushRef="#br1" timeOffset="73401.8241">12700 4787,'25'149,"0"-74,25 24,49 25,-99 25,49-75,-24 0,25 75,-50-74,0-51,0 51,0-1,49 50,-49-74,0 24,0-49,0 50,0-51,0 51,0-26,0-24,0 50,0-51,0 1,0 25,0-25,0-1,0 26,0-25,0 24,-24-24,-26 25,50-25,-50 49,50-24,0 49,-24-49,-26 24,25 25,-24-24,24-26,25 1,-50-1,25 51,-24-51,49 26,-50-26,-24 75,24-49,25 24,-24-25,-1 1,25-26,0 51,1-100,-1 49,25-24,-25 0,25 49,-25-49,0 25,1-26,-1 26,25 24,-25 26,0-1,-24 0,49-24,-25-1,25 0,0 1,-50-1,1 1,49-1,0 0,-25 1,-25-1,50 25,0 26,0-51,-25 25,25 0,0-24,0-1,0 1,0-26,-49 26,49-1,0 0,0 1,0-1,0 1,0 49,0-50,0 50,-50-49,50 73,0-73,0-1,0 50,0 0,-25-49,25-1,-49 25,-1-24,50-50,0 24,-25 26,25-1,-24-24,-1-1,0 1,25-1,0 51,0-26,-50 0,50-24,-24-50,24 50,-25-1,0 1,25 0,0-1,0-24,0 49,0 1,-50-26,50 51,0-26,0-49,0 0,0 24,0-24,0 49,0-49,0 99,0-74,0-25,-49-25,24 0,0 0,-74 0,99-50,0 0</inkml:trace>
  <inkml:trace contextRef="#ctx0" brushRef="#br1" timeOffset="74160.097">11187 13692,'99'75,"-99"-26,0-24,0 99,25-50,-25-24,0-25,0 49,0-49,0 0,25 0,25-25,-1-50,-24 0,0 1,25 24,-26-74,26 49,-25-24,0 24,-25 25</inkml:trace>
  <inkml:trace contextRef="#ctx0" brushRef="#br1" timeOffset="75992.1051">11882 8210,'0'-24,"0"-1,25 0,-1 25,1 0,0 0,0 0,24 0,-49 25,0 0,0-1,0 26,0-25,0 0,0 24,0 1,-24-50,-1 0,0 0,25 25,-25-25,25-50,-25 50,25-50,25 50,0-24,0 24,24 0,-24 0,-25 49,0-24,0 0,0 24,0 1,-25-50,1 0,-1 0,0 0,-25 0,26 0,-1 0</inkml:trace>
  <inkml:trace contextRef="#ctx0" brushRef="#br1" timeOffset="77912.3974">12403 7888,'0'25,"0"49,-50 1,50-1,0 0,0 1,0 98,0-148,0 25,0-25,0-1,0 1,25-25,24 0,-49 50,25-50,0 0,0 0</inkml:trace>
  <inkml:trace contextRef="#ctx0" brushRef="#br1" timeOffset="78495.837">12626 8186,'0'49,"25"-24,0 0,-1 0,26 24,-50-24,0 0,0 0,0-1,-25-24,0 0,1 0,24-24</inkml:trace>
  <inkml:trace contextRef="#ctx0" brushRef="#br1" timeOffset="78815.9819">12725 8186,'0'-25,"25"25,49-25,-74-49</inkml:trace>
  <inkml:trace contextRef="#ctx0" brushRef="#br1" timeOffset="79128.1367">12800 8260</inkml:trace>
  <inkml:trace contextRef="#ctx0" brushRef="#br1" timeOffset="80168.5345">13048 7789,'-25'0,"0"0,25 24,-25 1,25 0,0 0,0 24,0 26,0-50,0 0,-25-25,1 0</inkml:trace>
  <inkml:trace contextRef="#ctx0" brushRef="#br1" timeOffset="80920.1102">12924 8062,'0'49,"0"-24,0 49,74-24,-49-50,0 0,-1 0,1-25,-25 0,0 1</inkml:trace>
  <inkml:trace contextRef="#ctx0" brushRef="#br1" timeOffset="81928.3237">13420 7838,'0'25,"24"49,-24-49,0 0,0 25,0-25,0-1,0 1,0 25</inkml:trace>
  <inkml:trace contextRef="#ctx0" brushRef="#br1" timeOffset="82424.03">13320 8111,'0'-25,"25"25,0 0,0 0,24 0,-24-24,0-1,25 25</inkml:trace>
  <inkml:trace contextRef="#ctx0" brushRef="#br1" timeOffset="83031.5726">13444 7913,'-49'0,"24"0,0 0</inkml:trace>
  <inkml:trace contextRef="#ctx0" brushRef="#br1" timeOffset="83528.2157">13668 8210,'25'-24,"-1"-26</inkml:trace>
  <inkml:trace contextRef="#ctx0" brushRef="#br1" timeOffset="84520.0307">13965 7789,'-24'0,"-1"0,0 0,25 24,0 1,0 0,0 0,0 24,0 1,25-50,0 0,-1 0,26 25,0 0,-26 0,1 24,-25-24,-25 0,1-25,-1 0,0 0,0 0,-24 0,49-50,0 25,0 1,24-1,-24-25,50 25,-50 0,0-24,0 24,0 0,0 0</inkml:trace>
  <inkml:trace contextRef="#ctx0" brushRef="#br1" timeOffset="84952.3921">14313 7689,'0'50,"49"-25,-49 0,0 24,0 26,0-51,0 1,0 0,0 25,0-1,-25-49</inkml:trace>
  <inkml:trace contextRef="#ctx0" brushRef="#br1" timeOffset="95361.0684">10666 14560,'25'-49,"25"-1,-25 25,-1 25,26-24,-25 24,0 0,24-50,-24 50,49 0,-49 0,25 0,24 0,-49 0,0 0,0 0,24 0,-24 0,25-25,-25 25,-1 0,1 0,25-25,-25 25,24-25,-24-24,49-1,-49 25,0-24,74 24,-99 0,50-24,-1 24,26-74,-26 99,-49-50,75 0,-75 26,49-26,1 0,-25 1,24-1,1 1,0-26,-26 26,26-26,0 26,-1-1,1 0,0-49,-1 49,-24-24,49 24,-49-24,74-25,-24-25,-26 74,-24 25,25-74,-1 25,-24 49,0-25,0 1,24-1,-24 0,50-24,-51 49,51-49,-1-50,-24 74,-25-24,24 24,-24-49,25 0,-25 99,-25-25,0-49,74 24,-74 25,0-24,25 24,-25 0,25-25,-25 25,49 1,-49-26,25-24,-25 49,50-50,-50 51,0-51,24 1,-24 24,0 25,50-74,-50 25,50-1,-50 51,0-51,0 1,24 49,-24-25,0 26,0-1,50-25,-50 25,0 0,25-24,-25 24,0 0,0 0,25-49,-25 49,0-24,0 73,0 51,-25-26,-25 1,25 0,1 24,-1-49,25 0,-25 0,0-1,75-24,-25 0</inkml:trace>
  <inkml:trace contextRef="#ctx0" brushRef="#br1" timeOffset="96153.553">14362 9674,'0'49,"0"-24,0 50,0-1,0-24,0 24,0 1,0-1,0-49,0 0,0-1,0 26,-25-50</inkml:trace>
  <inkml:trace contextRef="#ctx0" brushRef="#br1" timeOffset="97208.2994">13693 10096,'0'24,"-25"100,0-124,0 75,-24-1,24 25,-25-74,50 0,0 25,25-50,49-25,-49 25,25 0,-25-25,-1 25,26 0,0-25,-26 25</inkml:trace>
  <inkml:trace contextRef="#ctx0" brushRef="#br1" timeOffset="97760.2907">13767 10294,'-50'0,"1"25,49 0,0 49,-25-24,25 24,0 0,-50-49,50 0,0 25,0-26</inkml:trace>
  <inkml:trace contextRef="#ctx0" brushRef="#br1" timeOffset="155671.9326">14759 9897,'25'0,"0"25,0 24,24 76,1-1,-50-75,0 26,0 49,0-50,0 50,0-25,0 0,0-24,0 49,0-99,0 24,0-24,0 50,0-51,0 26,0-25,-50 0,50 24,-25-24,1 0,-1 24,0-24,0 0,0 25,1-1,-26 1,-49 49,99-74,-50 49,0-24,-49 49,50-74,-1 74,-24-49,24-25,0 24,1-24,-1 25,-24-26,-25 76,49-100,0 74,1 0,-26-24,26 0,-26-1,-24-24,49 49,-49-49,74 25,-99-25,75 24,-26-24,51-25,-26 50,0-26,-24 1,24 25,-49 0,25 49,-1-74,-98 74,148-50,-50-24,1 25,0-1,24-49,25 25,-49 25,24-25,1-1,24-24,-25 50,1-25,-26 24,50-49,-49 75,24-50,-24 49,24-49,1 24,-1 1,0-25,26 24,-1-49,-25 0,25 75,1-75,24 25,0 24,-25 1,0-25</inkml:trace>
  <inkml:trace contextRef="#ctx0" brushRef="#br1" timeOffset="156273.8576">11088 14039,'-25'0,"25"50,0 24,-49 26,-1-26,-49 75,99-99,-25-1,0-24,75-25,-25 0,49 0,-49 0,24 0,1 0,0-25,-26 25,26 0,24 0,-24 0,-25-49</inkml:trace>
  <inkml:trace contextRef="#ctx0" brushRef="#br1" timeOffset="157169.9711">14362 11212,'25'0,"-50"25,0-1,25 1,0 25,-24-25,24-1,0 26,24-25,1 0,25-25,-25 24,-1-24,-24 25,0 0,0 0,0 0,0 24,-24 1,-1-50,0 0,-49 0,49 0,0 0,25-25,0-25,0 26,0-1</inkml:trace>
  <inkml:trace contextRef="#ctx0" brushRef="#br1" timeOffset="157520.0351">14412 11187,'25'-50,"-1"50,1-49,25 49,24-25,-49-25,50 25</inkml:trace>
  <inkml:trace contextRef="#ctx0" brushRef="#br1" timeOffset="177887.5573">11038 14337,'0'25,"25"0,0 0,0-1,0-24,24 0,-24 0,0 0,0 0,24 0,-24 0,0 0,0 0,24 0,-24 0,0 0,49 0,1 0,-26 0,26-24,-1 24,-49-25,49 25,1-50,-26 50,1 0,0-74,24 49,-24 25,-1-25,1 0,24 25,-24-25,-25 25,0 0,24-49,-24 49,25 0,-26 0,51-50,-50 25,24 25,-49-24,75 24,-26 0,-24-25,0 0,49-99,-24 74,74-24,-75 24,26 1,24 24,-24 25,-26-50,26 50,-1-24,0 24,-24 0,-25 0,0 0,-1 0,26 0,24 0,-49 0,50 0,-1 0,-49 0,49 0,1 0,-51 0,26 0,-50-25,25 0,0 25,0 0,49 0,-24 0,-26 0,1 0,0 0,25 0,-26 0,1 0,50 0,-51 0,26 25,-25-25,0 0,49 0,-24 0,-26 0</inkml:trace>
  <inkml:trace contextRef="#ctx0" brushRef="#br1" timeOffset="178576.3003">15057 13320,'25'0,"24"0,1 0,-1 25,-49 0,50-25,-25 25,-25 24,-25-49,0 25,-24 0,-1 0,-49-1,24-24,1 50,-50 0,74-26,-49 1,74 0</inkml:trace>
  <inkml:trace contextRef="#ctx0" brushRef="#br1" timeOffset="179656.02">14238 12650,'0'0,"-49"0,-1 0,25 50,25-25,-25 24,25-24,0 0,0 49,-24-49,-1-25,25 75,0-51,0 1,0 25,25-1,-1-49,26 0,-25 0,0 0,-1 0,-24-24,25-26,-25 25,0 0,0 1,-25 24,1 0,-1 0,0 0,-25 0,26 0,-26 0,25 24,0 1</inkml:trace>
  <inkml:trace contextRef="#ctx0" brushRef="#br1" timeOffset="212143.8353">16396 14039,'-25'0,"-49"0,0 25,49 0,-50 25,26 24,-1 0,-49-49,74 25,-74 24,25-24,24-50,-25 0,26 25,24 24,-99-49,74 25,-49 0,50 0,-51-25,51 25,-50 24,-25-49,-75 0,125 0,-26 25,1 0,25-25,-125 0,125 0,0 0,-50 0,49 0,-49 0,50 0,-50 0,49 0,-49 0,50 0,-1 0,-49 0,0 0,-24 0,73 0,1 0,-1 0,1 0,-1 0,1 0,0 0,-50 0,49 0,-49 0,50 0,-25 25,-1-25,26 0,24 49,26-49,-1 0</inkml:trace>
  <inkml:trace contextRef="#ctx0" brushRef="#br1" timeOffset="212840.017">11485 14684,'-50'0,"26"0,-1 25,0 0,-25 0,25-25,-49 49,49-49,25 25,50-25,-25 0,-1 0,1 0,25 0,-25 0,0 0,24 0</inkml:trace>
  <inkml:trace contextRef="#ctx0" brushRef="#br1" timeOffset="213872.3824">13221 14412,'-74'0,"-1"0,75 74,-49-49,24 24,-25 26,50-1,-24-49,24 0,0 24,0-24,0 0,49 0,26-25,49 0,-100 0,1-25,0 0,25-49,-50 49,0-25,-25 50,-50 0,1 0,-50 0,50 0,-1 0,1 0,24 0</inkml:trace>
  <inkml:trace contextRef="#ctx0" brushRef="#br1" timeOffset="217527.9273">10790 15304,'-24'75,"-1"-50,-99 74,49-25,-24 50,0-24,0 48,49-73,-24-1,-50 125,0-100,74-99,-24 124,24-99,-24 24,74-24,-75-25,1 50,-1-25,1-1,-25 1,74 0,-25-25,-24 50,49-50,-49 0,49 0,0 24,0-24,-24 0,-26 0,1 0,49 0,0 0,-49 0,24 0,-24 0,49 0,-49 0,-1 0,-24 25,49 0,-74-25,50 0,24 25,-74-25,50 0,-50 0,49 49,1-49,0 0,-50 0,49 0,-24 0,0 0,24 0,1 0,-1 0,1 0,0 0,-26 0,51 0,-75 0,74 0,-24 0,-26 0,51 0,-26 0,1 0,0 0,-1 25,-24-25,0 0,-25 0,25-25,49 1,-49 24,-50 0,99-25,-49 0,49 0,-74 25,50 0,-50-49,50 49,-50-25,74 25,25 0,0 0,-24 0,24 0,0-50,-24 50,-1 0,50-74,-50 74,-24 0,24-25,50 0,-25 0,-24-24,-1 24,50-49,-49 49,-1-75,0 26,-24 24,49-24,-99-50,25 74,49 1,1-1,24 25,-25 1,26-1,24 0,-25-49,-50 49,50 0,1 0,24 100,0-26,0 75,0 0,0-49,0-1,0 0,0 1,0-50,0 24,-50-49</inkml:trace>
  <inkml:trace contextRef="#ctx0" brushRef="#br1" timeOffset="217904.2927">2828 15652,'25'0,"49"25,1 24,-26-49,26 25,-50-25,49 0,-24 0,-26 0</inkml:trace>
  <inkml:trace contextRef="#ctx0" brushRef="#br1" timeOffset="218920.5348">5631 17264,'25'-25,"0"0,-1 25,1 0,50 0,-1 0,0 0,26 25,-26-25,-24 0,-25 0,-1 0,1 0,-25 99,0-74,-49 25,49 24,-25-24,25 24,-25-49,0 25,0-25,25 24,-25-49,1 50,-1-50,0 0,0 25</inkml:trace>
  <inkml:trace contextRef="#ctx0" brushRef="#br1" timeOffset="219247.6599">5879 17462,'0'0,"25"0,0-49,24 49,-24 0,99 0,-49 0,-1 0,0 0,1 0,-1 0,1 0,-51 0,26 0,-25 0,0 0,-1 0</inkml:trace>
  <inkml:trace contextRef="#ctx0" brushRef="#br1" timeOffset="315208.0736">12998 14585,'0'0,"-25"50,25-1,0 1,-25-50,25 25,0 0,50-25,-25-25,0-25,-1 25,-24 50,0 50,0-1,0-24,0 24,0-49,25-25,50 0,-26-124,-24 99,-25 0,0 0,0 1,0-1,-74 25,24 0,0 0,50 25,0 24,25-49,0 0,0 0,0-49,-25 24,0-50,0 26,0 24,0 0,0-24</inkml:trace>
  <inkml:trace contextRef="#ctx0" brushRef="#br1" timeOffset="315807.4693">13643 14337,'25'-25,"24"25,-24 0,50 0,-51 0,1 0,-25-25,0 75,-49 49,24 1,25-51,-50 75,50-49,-49 73,49-123,0 0</inkml:trace>
  <inkml:trace contextRef="#ctx0" brushRef="#br1" timeOffset="318551.7247">6003 17264,'0'50,"0"-26,0 1,0 25,0-25,0-1,0 1,25 25,0 0,24-26,26-24,-1 0,1 0,-1 0,0 0,-49 0,0 0,25 0,-26 0,1 0,0 25,0 0,-25 0,0 0,0 24,0 1,0-1,0 26,0-50,0-1,0 1,0 25,-25-50,0 0,-49 0,49 0,-25 0,26 0,-1 0,-25 0,25 0,1 0,-26 0,25 0,25-25,-25 25,25-25,0 0,-24 1,-1 24,25-25,0-50,0 26,0 24,25-49,24-1,-49 50,25 1,-25-1,25 0,0-25,24 25,-24-24,-25-1,25 50,-25-25,0 1,0-1,0 0,-25 25,0 0,0 0,1 0,-51 0,75 25,-25-25,-24 25,-1-1,25 1,0 0,1-25,-1 0,25 50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3T08:34:54.6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82ACD0"/>
    </inkml:brush>
    <inkml:brush xml:id="br2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1637 1414,'0'-50,"50"50,-25-25,0 25,-1 25,-24 0,25 74,-25-49,0-1,0-24,0 25,0 24,-49 1,49-50,0-1,-25-24,50-74,-25 0,24-51,26 51,0-25,-50 24,25 1,24 0,-24 49,0 25,-25 25,0 24,0 26,49-1,-24-24,-25-26,0 26,0 0,0 74,0-50,0-49,50 49,-50 1,0-50,0 24,25 1,-25-1,0-24,24-25,1 0,0 0,25 0</inkml:trace>
  <inkml:trace contextRef="#ctx0" brushRef="#br0" timeOffset="638.9184">2456 1513,'-25'0,"25"25,-25-25,1 25,24-1,0 26,24-50,26 0,-25 50,0-50,24 25,-24 24,25-24,-50 0,0 0,0-1,0 1,0 50,-25-51,25 1,-25-25,0 0,0 0,-24 0,-26 0,51 0,-51 0,50 0,1 0,24-25</inkml:trace>
  <inkml:trace contextRef="#ctx0" brushRef="#br0" timeOffset="1087.1635">2853 1910,'74'-25,"75"-24</inkml:trace>
  <inkml:trace contextRef="#ctx0" brushRef="#br0" timeOffset="2104.1661">3845 1116,'-25'0,"0"0,25 25,-49 49,24-24,25-25,0 0,0 24,0-24,0 0,50-25,-1 0,-24 0,0 0,-25 25,25-25,-25 24,0 26,0-25,0 0,-75-1,26-24,-26 0,50 0,1 0</inkml:trace>
  <inkml:trace contextRef="#ctx0" brushRef="#br0" timeOffset="2790.3595">4267 1166,'0'0,"-25"0,0 0,-49 49,74 1,-25-50,0 74,25-49,0 25,0-25,25-1,0 1,24-25,-24 0,0 0,0 25,-25 0,0 0,0-1,-25 1,-25 0,-24-25,49 0,-24 0,24 0,0 0</inkml:trace>
  <inkml:trace contextRef="#ctx0" brushRef="#br0" timeOffset="3206.7542">4440 1488,'25'0,"0"-25</inkml:trace>
  <inkml:trace contextRef="#ctx0" brushRef="#br0" timeOffset="3815.1267">5085 1463,'25'0,"25"0,-1 0,-24-24,0-1,-25 0,25 0,0 0,-1-49,-24 49,0 0,-24 1,-26 24,0 0,50 24,-24 1,24 25,0-25,0 49,0-49,0 0,0 24,0-24,0 25,24-1,1-49,25 25,-25-25,-1 0,51 0,-26 0,-24 0</inkml:trace>
  <inkml:trace contextRef="#ctx0" brushRef="#br0" timeOffset="4471.0996">5879 1364,'0'-49,"-50"49,1 0,24 0,0 0,-24 24,24 1,-25 0,50 0,0 0,-49 24,49-24,0 0,0 0,24-25,51 0,-50 0,49 0,0-50,-49 25,74-99,-99 50,25-25,-25 24,50 1,-50-1,0 26,0-1,0 100,0 49,-25 0,25-24,0-1,0 0,0-24,0-25,0 0,0 24,0-24</inkml:trace>
  <inkml:trace contextRef="#ctx0" brushRef="#br0" timeOffset="5159.2765">6251 1191,'0'49,"0"1,0-25,0-1,0 26,0-25,25-25,0-25,0-49,-1 49,-24-50,0 51,0-26,0 25,25-24,0 73,-25 1,0 25,0 24,0-49,0 0,0 24,25-24,0 0,-1 0,1-25</inkml:trace>
  <inkml:trace contextRef="#ctx0" brushRef="#br0" timeOffset="6798.9417">1092 2580,'49'0,"75"0,25 0,-74 0,98 0,-49 0,75 0,-1 0,1 0,-1 0,0 0,-49 0,-74 0,24 24,-49-24,74 0,24 0,-73 0,49 0,0 0,-50 0,50 0,-99 0,50 0,-1 0,0 0,1 0,49 0,25 0,-25 0,-50 0,100 0,-25 0,-75 0,0 0,1 0,49 25,-50-25,1 0,-1 0,50 0,-99 0,49 0,1 0,-1 0,0 0,51 0,23 0,-73 0,74 0,-1 25,26 0,-100-25,50 50,-49-50,-50 0,0 0,24 0,1 24,-1-24,-24 0,0 0,49 0,-24 0,-25 0,0 0,-1 0,51 0,-50 0,24 0</inkml:trace>
  <inkml:trace contextRef="#ctx0" brushRef="#br0" timeOffset="7558.5901">1141 3919,'0'25,"0"99,0-50,0-24,0 24,-49-49,49 0,0 0,0 24</inkml:trace>
  <inkml:trace contextRef="#ctx0" brushRef="#br0" timeOffset="8142.1498">1141 3770,'0'-24,"50"24,-25 0,0 0,49 0,-49 0,24 0,-24 0,-25 24,0 100,0-99,0 25,0-25,-25-1,1-24,-1 0,0 0,25 25,-25-25,-24 0</inkml:trace>
  <inkml:trace contextRef="#ctx0" brushRef="#br0" timeOffset="8622.8887">1712 3721,'0'0,"-25"0,-25 25,26-1,-26 1,50 25,-25-50,0 49,25 1,-49 24,49-49,0 25,49-1,26-49,-1 50,-24-50,-50 25,49-25,26 0,-50 0,0 0,24 0</inkml:trace>
  <inkml:trace contextRef="#ctx0" brushRef="#br0" timeOffset="9006.8634">2258 3572,'0'0,"-75"25,75 24,-25 51,25-76,0 76,-49-1,49-25,0 1,-50-1,50-49,-25 24,25-24</inkml:trace>
  <inkml:trace contextRef="#ctx0" brushRef="#br0" timeOffset="9280.1385">2282 4142,'0'0,"0"-24,25-1</inkml:trace>
  <inkml:trace contextRef="#ctx0" brushRef="#br0" timeOffset="9862.5643">2729 3696,'0'0,"-50"50,25-1,25-24,0 25,25-50,0 0,25 24,-26 1,1 0,-25 25,0-26,0 1,-25 0,1-25,-51 0,50 0,-49 0,24 0</inkml:trace>
  <inkml:trace contextRef="#ctx0" brushRef="#br0" timeOffset="10479.104">3051 3696,'0'0,"-24"0,-1 0,-25 74,50-49,0 0,0 0,0 24,0-24,50 25,24-50,-24 25,-25-25,-25 24,0 1,0 25,-50-50,25 0,0 0,-24 0</inkml:trace>
  <inkml:trace contextRef="#ctx0" brushRef="#br0" timeOffset="10759.3547">3250 3994</inkml:trace>
  <inkml:trace contextRef="#ctx0" brushRef="#br0" timeOffset="11319.7418">3523 3994,'0'0,"24"0,26 0,24 0,1 0,24 0,-49 0,24 0,1 0,-51 0,26 0,-25-50,-25 0,0 26,0-26,-50 50,1 0,-26 50,50-50,0 24,-49 51,49-50,0 24,25-24,-24 25,-1-1,25-24,0 25,0-26,0 1,0 0,25 0,-1-25,51 0,-1 0,1-50</inkml:trace>
  <inkml:trace contextRef="#ctx0" brushRef="#br0" timeOffset="11959.025">4440 3894,'0'0,"-49"0,24 25,-25 74,26-49,-1 0,99-50,1 0,-26 0,26-50,-51-49,1 0,25 24,-50 1,0-1,0 50,0 1,0-26,0 75,0 49,0 1,0-26,0 1,0 24,0-49,-25 50,0-26,25-24,0 0</inkml:trace>
  <inkml:trace contextRef="#ctx0" brushRef="#br0" timeOffset="12575.7097">4688 3894,'0'25,"0"0,0 0,50 24,-25 1,0-50,49-25,-49-24,49-1,-24-24,-50 49,0 0,0-25,0 26,0 73,0 1,0-1,-25-24,25 25,0-25,0 49,-25-49,25 0,0-1,25-24,0 0,0 0</inkml:trace>
  <inkml:trace contextRef="#ctx0" brushRef="#br0" timeOffset="13122.9148">6797 3572,'0'25,"0"49,0 25,-25-49,25-25,0 0,0 24,0-74</inkml:trace>
  <inkml:trace contextRef="#ctx0" brushRef="#br0" timeOffset="13575.208">6524 3522,'0'-25,"0"1,50-1,-26 0,1 25,25 0,-25 0,-1 25,26-25,-25 49</inkml:trace>
  <inkml:trace contextRef="#ctx0" brushRef="#br0" timeOffset="14047.9438">6648 3870,'0'24,"25"-24,24 0,1 0,-25 0,24 0,-24 0,0 0,0-24</inkml:trace>
  <inkml:trace contextRef="#ctx0" brushRef="#br0" timeOffset="14414.5606">7491 3497,'0'25,"0"50,0-1,0-24,0-1,0 26,0-1,0-24,0-25</inkml:trace>
  <inkml:trace contextRef="#ctx0" brushRef="#br0" timeOffset="14942.8712">7690 3349,'25'0,"24"-25,-49 0,50 25,-25 0,-25 25,0 0,0 24,0-24,0 49,-50-24,-24-25,49 24,0-49,-25 0,1 50,24-50,0 0,25 25</inkml:trace>
  <inkml:trace contextRef="#ctx0" brushRef="#br0" timeOffset="15831.9992">794 4961,'0'-50,"0"75,0 0,0 0,0 0,0 24,0-24,0-75</inkml:trace>
  <inkml:trace contextRef="#ctx0" brushRef="#br0" timeOffset="16334.2842">844 4589,'25'0,"-1"0,1 0,0 0,0 0,-25 49,0 1,-50-25,25 0,1-1,-1 1,0 0</inkml:trace>
  <inkml:trace contextRef="#ctx0" brushRef="#br0" timeOffset="16799.5169">1365 4614,'0'0,"-124"24,74 1,-24 0,24 25,-49 24,99-24,0-25,-25 24,25-24,0 25,25-26,0 1,-1 0,51-25,-26 0,26 0,-1 0,1 0,-51 0,1 0</inkml:trace>
  <inkml:trace contextRef="#ctx0" brushRef="#br0" timeOffset="17406.8929">1910 4589,'0'0,"25"0,-25 49,0 26,0-50,0 49,0-49,0 0,0 49,-74-24,24-50,0 25,26-1,-1-24,0 0,0 0,50 25,49-25,51 50,-51-50,-24 0,-26 0</inkml:trace>
  <inkml:trace contextRef="#ctx0" brushRef="#br0" timeOffset="17646.8991">2258 4986,'24'0,"-24"-25,50 0</inkml:trace>
  <inkml:trace contextRef="#ctx0" brushRef="#br0" timeOffset="18198.4917">2902 4812,'-24'99,"-26"-74,25 0,0 0,25 0,0 24,0-24,75 25,-50-50,-1 24,1 1,0 0,-25 0,0 0,-25 24,-49-49,-1 0,-24 0,74 0</inkml:trace>
  <inkml:trace contextRef="#ctx0" brushRef="#br0" timeOffset="18766.9721">3250 4986,'0'0,"-50"49,50 1,0 0,75-26,-51-24,26 25,-25 0,0-25,49 25,-49 0,-25-1,0 1,25-25,-25 25,-25 0,-50-25,51 0,-26 0,-24 0,-1 0,50 0</inkml:trace>
  <inkml:trace contextRef="#ctx0" brushRef="#br0" timeOffset="19054.7689">3647 5259,'24'0,"1"-25</inkml:trace>
  <inkml:trace contextRef="#ctx0" brushRef="#br0" timeOffset="19601.6131">3919 5184,'25'0,"25"0,24 0,-49 0,50 0,-51 0,26 0,-50-49,0 24,0 0,0 0,-50 25,26 0,-1 0,0 0,0 25,25 0,0 0,0 24,25-49,0 0,49 0,-49 0</inkml:trace>
  <inkml:trace contextRef="#ctx0" brushRef="#br0" timeOffset="20215.9803">4540 5011,'0'0,"-25"0,-25 0,25 24,1 26,-1-25,0 24,25 1,0-25,25 0,0-25,49 0,-24-50,-26 0,51 1,-75 24,25-99,24 74,-49-24,25 49,-25-49,0 123,0 26,0-1,0-24,0-1,0 26,0-50,0 24,0-24,25 0</inkml:trace>
  <inkml:trace contextRef="#ctx0" brushRef="#br0" timeOffset="20602.9757">5011 4936,'0'50,"0"24,0-49,0 49,0-49,0 25,25-50,0 0,74-25,-74-49,24-1,1 26,-1-26</inkml:trace>
  <inkml:trace contextRef="#ctx0" brushRef="#br0" timeOffset="20807.4294">5333 4887,'0'24,"0"1,0 0,0 49,0-24,0-25,0 0,0-1,50-24,-25 0,49 0,25 0</inkml:trace>
  <inkml:trace contextRef="#ctx0" brushRef="#br0" timeOffset="21326.4639">7119 4589,'0'99,"0"-25,0 1,0-25,0-1,0-24,0 0,0 24,0-24,0 0</inkml:trace>
  <inkml:trace contextRef="#ctx0" brushRef="#br0" timeOffset="21782.2462">6896 4564,'0'-25,"74"25,-49 0,25-25,24 25,-49 0,50 0,-26 0,-24 0,25 0,-26 0,1 0,0 0</inkml:trace>
  <inkml:trace contextRef="#ctx0" brushRef="#br0" timeOffset="22295.8904">6797 5060,'0'25,"49"-25,26-25,-1 25,25 0,-24 0,-50 0,0 0,99-74,-100 49,-24 0</inkml:trace>
  <inkml:trace contextRef="#ctx0" brushRef="#br0" timeOffset="22671.6154">7665 4514,'0'0,"0"149,0-124,0 74,0 1,0-51,0 1,0-25,0 24</inkml:trace>
  <inkml:trace contextRef="#ctx0" brushRef="#br0" timeOffset="23272.2859">7615 4514,'0'-24,"50"24,-25 0,0 0,-1 0,26 0,0 24,-50 26,0 0,24-50,-24 24,0 1,0 0,0 0,0 0,0 24,-24-49,-26 25,25 0,0-25,1 25,-26-25</inkml:trace>
  <inkml:trace contextRef="#ctx0" brushRef="#br0" timeOffset="24943.2276">819 6325,'0'50,"0"24,0-49,0 99,0-74,0 24,25-24,0-50,-25 49</inkml:trace>
  <inkml:trace contextRef="#ctx0" brushRef="#br0" timeOffset="25438.8994">918 6152,'25'0,"0"0,0 0,24 0,1 0,-50 24,0 1,0 25,0-25,0 24,-25-49,0 25,-99 0,124 0,-25-25</inkml:trace>
  <inkml:trace contextRef="#ctx0" brushRef="#br0" timeOffset="25839.7966">1439 6052,'-50'124,"-49"-24,50-51,-1-24,50 0,0 0,0-1,0 26,0-25,0 0,0 24,25-49,0 0,49 0</inkml:trace>
  <inkml:trace contextRef="#ctx0" brushRef="#br0" timeOffset="26486.5664">1687 6300,'25'0,"0"0,-25 50,0 0,0-26,0 51,0-26,-25 1,-25-25,25-25,75 0,-50 25,25-25,-25 24,25-24,-25 25,0 0,0 0,0 24,-25 1,-50-50,51 0,-51-25,26 25,24-25</inkml:trace>
  <inkml:trace contextRef="#ctx0" brushRef="#br0" timeOffset="26798.7306">2183 6672</inkml:trace>
  <inkml:trace contextRef="#ctx0" brushRef="#br0" timeOffset="27366.7164">2803 6226,'0'25,"0"0,0 24,0-24,25 0,74 0,-74-25,0 0,0 0,24 0,-49 24,0 1,50 0,-50 25,0-1,-50-49,1 25,-1-25,25 0,-49 0,49 0,0 0,-24 0</inkml:trace>
  <inkml:trace contextRef="#ctx0" brushRef="#br0" timeOffset="27887.8953">3200 6325,'0'0,"-25"25,25 0,0 0,0 24,0-24,25-25,0 0,0 25,0-25,-1 0,-24 25,50-1,-50 1,0 25,0-1,-50-49,26 0,-51 25,50-25,-49-25,49 25,-24 0,49-24</inkml:trace>
  <inkml:trace contextRef="#ctx0" brushRef="#br0" timeOffset="28159.1803">3473 6548,'25'0,"0"-24,-1 24</inkml:trace>
  <inkml:trace contextRef="#ctx0" brushRef="#br0" timeOffset="28710.6937">4118 6499,'0'0,"25"0,49 0,1 0,-1 0,0 0,-24 0,0 0,-50-25,0 0,0 0,0-24,0 24,0 0,0 0,-25 1,0 24,-25 0,1 24,24 1,-25 25,26-25,-26 49,25-74,0 50,25-26,0 1,0 0,0 0,0 24,25-49,50 0,-51 0,1 0,50 0,-51 0,51 0</inkml:trace>
  <inkml:trace contextRef="#ctx0" brushRef="#br0" timeOffset="29359.7622">4862 6474,'-25'0,"0"0,-49 0,74 25,-25 24,25-24,0 0,0 0,25 0,49-25,1 0,-1 0,-49 0,99 0,-99-25,25-25,-50 1,0-1,24-24,-24 49,0 0,0-25,0 100,0 24,0-24,0 24,0 1,0-1,0 50,25-74,0-50,25 0,-26 0,1 0</inkml:trace>
  <inkml:trace contextRef="#ctx0" brushRef="#br0" timeOffset="29824.1157">5953 6400,'25'0,"-25"49,0 50,0-49,0-25,0 24,0-24,50 0,-25-25,49-50,-49 26,49-76,-74 51,25-26</inkml:trace>
  <inkml:trace contextRef="#ctx0" brushRef="#br0" timeOffset="30039.5589">6276 6400,'-25'0,"25"24,-25 51,25-26,0 75,0-99,0 0,0 0,0 0,75-25,-26 0</inkml:trace>
  <inkml:trace contextRef="#ctx0" brushRef="#br0" timeOffset="30558.7476">7516 6176,'0'75,"0"-1,0 1,25-1,-25 0,0-24,25 0</inkml:trace>
  <inkml:trace contextRef="#ctx0" brushRef="#br0" timeOffset="31015.352">7144 6251,'0'0,"25"-75,0 75,49 0,1 0,-1 0,0 0,-49 0,50 0,-75-24</inkml:trace>
  <inkml:trace contextRef="#ctx0" brushRef="#br0" timeOffset="31615.3541">7293 6598,'74'0,"1"0,49 0,-50 0,1 0,-51 0,51 0,-26 0,-24 0,0 0,0-25</inkml:trace>
  <inkml:trace contextRef="#ctx0" brushRef="#br0" timeOffset="32018.2731">7938 6176,'-25'25,"0"74,25-24,0 49,0-50,0 1,0-1,0-49,0 49,0-148,-49-25</inkml:trace>
  <inkml:trace contextRef="#ctx0" brushRef="#br0" timeOffset="32590.5748">7715 5928,'24'-24,"1"24,0 0,0 0,24 0,-24 0,0 24,25 26,-50 0,0-26,0 1,0 0,0 25,0-26,0 1,0 50,0-51,-50 1,-49 0</inkml:trace>
  <inkml:trace contextRef="#ctx0" brushRef="#br1" timeOffset="93470.8718">1935 9128,'0'25,"0"99,0-50,0 1,0 49,0-99,0 49,0-49,0 24</inkml:trace>
  <inkml:trace contextRef="#ctx0" brushRef="#br1" timeOffset="94215.9084">1712 8731,'0'0,"0"-25,0-49,0 24,0 26,25 24,-1 0,1 0,0 0,25 0,-25 0,-25 24,0 1,0 0,0 0,0 24,0-24,0 0,-25 25,-25-26,25 26,0-50,1 0,-1 25,-25 0,50-1,0 51,25-1,74-74,-24 75,-1-50,-49 49,0-49,24 0,-24 24,-25-24,25 0,0 0,0-25</inkml:trace>
  <inkml:trace contextRef="#ctx0" brushRef="#br1" timeOffset="94679.2374">2332 9103,'0'0,"-25"0,-49 25,49 25,25-25,-25 24,0 1,25-1,0-24,0 0,0 0,50-25,-25 0,0 0,49-50,-74 25,0-49,0-25,0 49,0 25,0 1,0-26,-50 50,1-25,49 0,-50 25,25 0,25 25,0 0</inkml:trace>
  <inkml:trace contextRef="#ctx0" brushRef="#br1" timeOffset="95118.0849">2729 9004,'0'0,"-75"25,51 25,24 24,-50 0,50 1,0-50,0-1,0 26,0-25,0 0,25-1,0-24,49 0,-74-49,25 24,0-49,-25 24,0-24,0-1,0 26,-25-1,0 25,25-25,-25 50,-24 0</inkml:trace>
  <inkml:trace contextRef="#ctx0" brushRef="#br1" timeOffset="95487.634">3126 8483,'0'99,"0"1,0 73,0-98,0 49,0-50,0 1,0-26,25 26,-1-51,-24 1,0 0,25-25,25 0,24 0,-49 0,74-25,-74 0,-25 1</inkml:trace>
  <inkml:trace contextRef="#ctx0" brushRef="#br1" timeOffset="95830.6803">2952 8979,'25'0,"74"0,50 0,-75 0,-49 0,74 0,-49 0,0-49</inkml:trace>
  <inkml:trace contextRef="#ctx0" brushRef="#br1" timeOffset="96462.5559">1414 9773,'149'0,"149"0,74 0,74 0,26 0,73 0,150 74,-125 1,-222-75,-125 0,0 0,-99 0,-124-25,25 25</inkml:trace>
  <inkml:trace contextRef="#ctx0" brushRef="#br0" timeOffset="102542.7666">670 11038,'25'0,"0"0,-1 0,1 0,0 25,0 24,-25 1,25 0,0-25,-25 24,24 1,-24-25,0-1,0-98,25-25,0 49,0-49,24 74,-49-25,75 26,-75-1,0 0,25 50,-1 24,-24-24,0 50,0-51,50 1,-50 50,0-1,0-24,0-25</inkml:trace>
  <inkml:trace contextRef="#ctx0" brushRef="#br0" timeOffset="103198.9713">1389 11038,'0'0,"-24"0,-26 0,25 25,-24 0,49-1,0 1,0 0,0 0,24 0,51 24,-1-49,-24 0,-25 25,24 25,-49-25,0 24,0-24,-25-25,-24 0,24 0</inkml:trace>
  <inkml:trace contextRef="#ctx0" brushRef="#br0" timeOffset="103543.052">1761 11410,'25'-49,"0"49,25-25</inkml:trace>
  <inkml:trace contextRef="#ctx0" brushRef="#br0" timeOffset="104174.9344">2183 10914,'-49'50,"49"24,-25-49,25 0,0 24,0-24,0 0,0 0,0 24,25-49,-1 0,1 0</inkml:trace>
  <inkml:trace contextRef="#ctx0" brushRef="#br0" timeOffset="104822.1479">2134 10815,'0'0,"0"49,0-24,24 25,1-25,-25-1,0 1,0 0,-25-25,25 25,-24-25,-26 0,25 0</inkml:trace>
  <inkml:trace contextRef="#ctx0" brushRef="#br0" timeOffset="105552.1934">2431 10864,'-49'0,"-1"25,-24 50,49-1,0-74,25 25,0 24,-25 26,25-50,25 24,25-49,24 0,-49-49,0 49,-1-50,1 25,-25-49,0 49,0-99,0 74,0-24,0 49,0 0,0 1,0-26,0 100,0-1,0 26,0-26,0 1,0 24,50-49,-50 0,0 24,0-24,0 0,25 50,-1-75,1 0</inkml:trace>
  <inkml:trace contextRef="#ctx0" brushRef="#br0" timeOffset="106151.4911">2679 10914,'25'-25,"-25"50,0 99,0-99,0 49,0 1,0-26,25-49,0 0,49 0,-24-24,-26-26,1 0,-25 1,0 24,0 0,0-49,0 148,0-49,0 24,0-24,0 0,0 25,50-50,-25 0,24 0,1 0</inkml:trace>
  <inkml:trace contextRef="#ctx0" brushRef="#br0" timeOffset="106606.7812">4440 10740,'0'25,"0"25,0 24,0 1,0-51,0 26</inkml:trace>
  <inkml:trace contextRef="#ctx0" brushRef="#br0" timeOffset="106990.7545">4341 10740,'0'-24,"50"24,-25 0,-1 0,51 0,-1-25</inkml:trace>
  <inkml:trace contextRef="#ctx0" brushRef="#br0" timeOffset="107479.5198">4118 11088,'50'0,"-26"-25,26 25,0 0,-26-25,51 25,-1 0,-49 0,0 0,24 0,-24 0</inkml:trace>
  <inkml:trace contextRef="#ctx0" brushRef="#br0" timeOffset="107838.7663">5160 10641,'-124'50,"124"74,0-50,0 25,0 1,0-26,0 1,0-51,0 51,0-26</inkml:trace>
  <inkml:trace contextRef="#ctx0" brushRef="#br0" timeOffset="108311.4999">5160 10765,'49'0,"-24"-49,0 49,49 0,-24 0,-25 0,24 0,-24 0,0 0,0 0,0 0,-1 0,-24 49,0 1,0-1,0 1,0-25,0 49,-49-24,24-50,-25 0,1 0,-26 0,1 0,49 0,0 0,-24 0,24 0,0 0</inkml:trace>
  <inkml:trace contextRef="#ctx0" brushRef="#br0" timeOffset="109391.9534">372 12254,'0'0,"25"0,0 0,0-25,0 0,-1 25,1 0,50 0,-51 0,1 0,-25 25,0 0,0 24,0-24,25 25,-25-125,0 50,74-74,-49 49,25 26,24 24,-49-50,0 50,25 0,-26 0,1 25,0 24,-25 1,0 25,0-1,0-24,0-26,0 26,25-50</inkml:trace>
  <inkml:trace contextRef="#ctx0" brushRef="#br0" timeOffset="109959.4344">1489 11807,'-25'0,"-25"50,50-1,-49-24,49 0,0 0,0-1,74 1,-49-25,0 0,24 25,-24 25,0-50,-25 49,0-24,-50 0,25-25,1 0,-26 0,0 0,50-25,-24 25,24-25</inkml:trace>
  <inkml:trace contextRef="#ctx0" brushRef="#br0" timeOffset="110303.0835">1786 12204,'25'0,"50"0,-51 0</inkml:trace>
  <inkml:trace contextRef="#ctx0" brushRef="#br0" timeOffset="110902.6315">2382 11906,'0'0,"-50"75,50-51,0 51,0-1,0 1,0-26,0-24,0 25,25-25,0-25,24 0,-24 0,49 0,1 0,-50 0,24-25,1-50,-50 51,0-51,0 1,0 24,0 25,0 0,-75 1,51 24,-1 0,0 0,-74 0,74 0,-25 24,50 1</inkml:trace>
  <inkml:trace contextRef="#ctx0" brushRef="#br0" timeOffset="112198.7222">2754 12601,'49'-75,"-24"51,25-76,-26 26,-24 0,50-26,-50 1,50-50,-50 50,0 49,25-24,-25 24,-100 50,100 50,0 24,0-24,0 24,0-49,0 0,0 25,0-1,25-24,0-25,0 0,24 0,26 0,-50 0,49 0,-49 25,-25 0,-25 49,0-24,25 24,-49-49,49 0,0 24,0-24,24 0,26-25,24 0,1 0,-26 0,26-124,-26 99,-24 0,-25 1,0-1,0 0,0 0,-25 25,-24 0,24 50,-25-1,50 1,0-25,0 0,0-1,0 1,50-25,-25-74,0-25,-1 49,-24-25,0 51,25 48,-25 101,0 73,-25 0,25 1,-49 74,24-149,0-75,25-24,-25 50,1-51,-1-24,0 0,0 0,0-74,25 0,0-1,0 1,0 49,0-50,25 26,0-1,49 25,1 1,-1-26,-24 0,74 26</inkml:trace>
  <inkml:trace contextRef="#ctx0" brushRef="#br0" timeOffset="112806.9044">4490 11931,'25'74,"-25"1,0 99,0-100,0 0,0-49,0 25</inkml:trace>
  <inkml:trace contextRef="#ctx0" brushRef="#br0" timeOffset="113207.8307">4391 12055,'0'0,"25"-50,-1 26,26 24,0-75,49 50,0 1,-49-1,-26 25,1 0,0 25</inkml:trace>
  <inkml:trace contextRef="#ctx0" brushRef="#br0" timeOffset="113726.7349">4341 12502,'25'0,"0"0,49 0,-49 0,25 0,-1 0,1-50,-25 50,24 0,-24-25</inkml:trace>
  <inkml:trace contextRef="#ctx0" brushRef="#br0" timeOffset="114071.0667">4936 11981,'0'0,"0"124,0 0,0 25,0-25,0-25,0-50,0 26,0-26,0-24,0-99</inkml:trace>
  <inkml:trace contextRef="#ctx0" brushRef="#br0" timeOffset="114678.6245">4961 12129,'0'0,"50"-24,-25 24,0 0,-1 0,26 0,-25 0,0 0,-25 24,0 1,0 0,0 25,0-25,0-1,0 1,-25-25,25 25,-25-25,-25 0,26 0,-51 0,50 0,0 0,-24 0</inkml:trace>
  <inkml:trace contextRef="#ctx0" brushRef="#br0" timeOffset="118206.3631">6226 10492,'0'25,"0"0,0 0,0 24,0 26,0-1,0-49,0 0,0 0,0 24,0-24,0 0,0 24,-24-24,24 0,0 0</inkml:trace>
  <inkml:trace contextRef="#ctx0" brushRef="#br0" timeOffset="118503.064">6450 10889,'24'-25,"1"1</inkml:trace>
  <inkml:trace contextRef="#ctx0" brushRef="#br0" timeOffset="119174.775">6995 10666,'50'0,"-25"0,-1 0,26 0,-50 25,0 0,0 24,0-24,0 0,0 24,0-24,-25-25,-24 25,49 0,0 0,-25-1,50-24,-1 0,51 0,-25 0,24 0,-49 0,0 0,-1 0,26 0,-25 0</inkml:trace>
  <inkml:trace contextRef="#ctx0" brushRef="#br0" timeOffset="119439.0681">7640 10889,'50'0</inkml:trace>
  <inkml:trace contextRef="#ctx0" brushRef="#br0" timeOffset="120126.5373">8087 10641,'0'-25,"24"25,1 25,-25 25,0-25,0 24,0-24,-25-25,50 25,-25 0,0-1,0 1,0 25,0-25,0-1,0 1</inkml:trace>
  <inkml:trace contextRef="#ctx0" brushRef="#br0" timeOffset="120439.6999">8608 11063,'49'0</inkml:trace>
  <inkml:trace contextRef="#ctx0" brushRef="#br0" timeOffset="121159.2744">9153 10418,'0'50,"0"24,0-49,-25 49,1 1,24-26,-50-24,50 0,0 24,50-49,-1 0,-24 0,0 0,0 0,24 0,1 0,-50-24,0-1,0 0,0 0,0-24,0 24</inkml:trace>
  <inkml:trace contextRef="#ctx0" brushRef="#br0" timeOffset="121398.6352">9327 10691,'0'49,"0"-24,0 0,0 0,0 24,0-24,0 50,0-51,0 26</inkml:trace>
  <inkml:trace contextRef="#ctx0" brushRef="#br0" timeOffset="122975.9714">6326 11906,'0'25,"-50"0,25 24,25-24,0 0,0 25,25-26,0-24,24 25,-24 0,-25 25,-25-50,1 0,-1 0,-25 0,25 0,1 0</inkml:trace>
  <inkml:trace contextRef="#ctx0" brushRef="#br0" timeOffset="123286.6742">6326 11956,'0'0,"24"0,1 0,0-25,0 0,24 25,-49-25</inkml:trace>
  <inkml:trace contextRef="#ctx0" brushRef="#br0" timeOffset="123647.4291">6574 12303,'24'0,"51"0,-75-25,25 1,-1-1,-24 0</inkml:trace>
  <inkml:trace contextRef="#ctx0" brushRef="#br0" timeOffset="124246.9002">7144 11757,'-25'0,"-24"25,49 25,-50 24,50-49,-25 99,25-99,0 24,0 1,25-25,0 25,24-26,-24-24,50 50,-26-50,-24 0,-25-25,0 0,0-24,-49 49,24 0,0 25</inkml:trace>
  <inkml:trace contextRef="#ctx0" brushRef="#br0" timeOffset="124543.1101">7417 12254,'0'-25,"0"0,0 0,0 0</inkml:trace>
  <inkml:trace contextRef="#ctx0" brushRef="#br0" timeOffset="125199.7581">7640 11956,'0'-50,"25"50,0 0,0 0,-1 0,26 0,-25 0,0 0,24 0,-49 50,0 24,0-49,0 49,0-24,0 25,-25-26,1-49,24 50,0-25,0-1,0-48</inkml:trace>
  <inkml:trace contextRef="#ctx0" brushRef="#br0" timeOffset="125439.3096">8111 12278,'25'0,"-25"-24,25-1,0 0,0 25,0 0,24-50</inkml:trace>
  <inkml:trace contextRef="#ctx0" brushRef="#br0" timeOffset="126303.305">9153 11782,'-25'0,"-24"0,-50 25,99 25,-25-26,0 26,25-25,25 0,0-25,24 0,1 49,-25-49,24 0,-24 25,0 25,0 24,-25-49,-25 25,0-1,0-24,-24-25,-1 0,-24 0,49 0,0 0,0 0,25-25,0 0,0-24,25-1,25 25,-1-49,-24 49,25 0,-26-24,-24 24,0 0</inkml:trace>
  <inkml:trace contextRef="#ctx0" brushRef="#br2" timeOffset="183750.6315">13941 1042,'0'0,"24"-25,1 25,50 0,-1 0,-24 0,-50 25,24 24,-24-24,0 0,0 25,0-26,0 1,0 25,0-25,0 49,0-49,0 0,0 24,0-74,0 1,0-1,0 0,0-25,0 1,0-1,0 25,0-24,50 24,-50 0,0 0,25 25,0-24,-1-1,1 25,0-25,0 25,49-25,-74 0,25 25,50 0,-75-24,24 24,1-25,0 25,-25 25,25-1,-25 1,0 0,0 25,0-26,0 1,0 25,0-25,0-1,0 1,0 50,0-26,0-24,25-25</inkml:trace>
  <inkml:trace contextRef="#ctx0" brushRef="#br2" timeOffset="184526.5458">15131 918,'-25'25,"-24"-25,-1 74,50-49,0 0,0-1,0 1,0 0,50-25,-25 50,-1-50,-24 49,0-24,0 0,-24 24,-26-49,25 0,0 0</inkml:trace>
  <inkml:trace contextRef="#ctx0" brushRef="#br2" timeOffset="184927.5059">15429 1315,'0'-25,"0"-25</inkml:trace>
  <inkml:trace contextRef="#ctx0" brushRef="#br2" timeOffset="185664.2522">16371 893,'0'0,"-24"0,-26 25,50 24,0-24,-25 0,25 25,0-26,0 1,0 0,0 25,0-26,0 1,25 0,0-25,49 0,-74-25,0 0,0 1,25 24,-25-50,0 25,0 0,0 1,0-26,0 25,0 0,0 1</inkml:trace>
  <inkml:trace contextRef="#ctx0" brushRef="#br2" timeOffset="186550.9178">16669 1240,'0'-25,"0"-24,0-26,0 1,0 0,0-1,50 50,-50 1,0-26,-25 50,0 0,0 0,-24 0,49 25,0 0,24-1,1-24,50 0,-50 0,24 0,-24 0,0 0,-25 100,-25-100,0 49,0 1,25-1,0-24,0 0,0 0,25 0,0-25,0 0,24 0,-24 0,0-25,0 25,24 0</inkml:trace>
  <inkml:trace contextRef="#ctx0" brushRef="#br2" timeOffset="187247.2811">17289 819,'0'0,"-25"0,-49 0,74 49,-25-49,25 50,0-25,0-1,0 26,0-25,25-25,25 0,24-25,-24-49,-26 49,-24 50,0 49,0 0,0 1,0-50,0 49,0-24,0-26,-24-24,-1-74,0 49,25 0,0 1,0-26,0 0,0 1,0 24,0-25,25 1,24 24,-24-25</inkml:trace>
  <inkml:trace contextRef="#ctx0" brushRef="#br2" timeOffset="188254.0193">12998 1935,'50'0,"-26"0,51-25,49 25,25 0,-25 0,74 0,1 0,-51 0,51 0,-75 0,50 0,-1-50,-49 50,75 0,-26 0,1 0,-25-49,-25 49,-50 0,25 0,75-50,-100 50,50-49,25 49,50 0,-75 0,74 0,1 0,-1 0,0 0,1 0,-1 0,-49 0,50 0,-125 0,50 0,-50 0,-49 0,0 0,25 0,-26 0</inkml:trace>
  <inkml:trace contextRef="#ctx0" brushRef="#br2" timeOffset="207902.5825">13172 2927,'0'0,"-25"0,-25 0,25 0,1 0,-1 0,-50 25,51 24,24-24,0 0,0 0,0 24,0-24,24 0,1-25,25 0,24-74,-24 49,-25-50,-1-49,26 50,-25 0,24-26,1 26,-50-1,0 1,0 24,0 26,0-1,0 99,-25 25,25-24,0 49,0-50,-49 50,49-49,0-1,0 1,0-26,0-24,0 0</inkml:trace>
  <inkml:trace contextRef="#ctx0" brushRef="#br2" timeOffset="208622.8981">13395 2853,'49'-25,"1"25,-25 74,-25 1,0-1,0 0,0-49,0 0,0 49,0-49,0-50,0-74,25 50,-25-51,25 26,24 0,-24 49,25-25,-50 1,49 49,-24 49,0-24,-25 49,0-49,0 0,0 0,0 24</inkml:trace>
  <inkml:trace contextRef="#ctx0" brushRef="#br2" timeOffset="209191.3771">14313 2580,'-25'0,"-25"24,25 26,1 0,-1-50,25 49,-25-24,25 0,0 0,25 0,0-25,24 24,-49 1,0 0,0 25,0-26,0 1,0 0,-25 49,1-74,-1 0,-50 0,26 0,24 0,0 0,25-24</inkml:trace>
  <inkml:trace contextRef="#ctx0" brushRef="#br2" timeOffset="209519.0268">14387 3026,'25'0,"0"0,-1 0,1 0,50-49,-26 49</inkml:trace>
  <inkml:trace contextRef="#ctx0" brushRef="#br2" timeOffset="209871.0786">15057 2629,'0'0,"-75"50,26 74,24-74,-25-1,50 26,0-51,0 1,0 0,0 25,50-50,24 49,-24-49,49 0,-49 0,49-49,0-1</inkml:trace>
  <inkml:trace contextRef="#ctx0" brushRef="#br2" timeOffset="210342.8185">15578 2629,'-50'0,"25"25,25 0,-25 49,25-49,0 25,25-1,0-49,0 0,0 0,24 0,1-24,-50-26,0-74,-50 124,25-50,1 50,-26 0,50 25,0 0</inkml:trace>
  <inkml:trace contextRef="#ctx0" brushRef="#br2" timeOffset="211110.8619">15727 2654,'0'25,"24"49,26 26,-50-26,25 0,-25-49,0 0,0 25,0-100,25 0,-1-24,-24 0,25 24,-25 0,25 50,-25-24,25 24,0 0,-1 0,26 0,0 24,-50 1,0 25,0-25,0 49,0-49,24-50,-24-25,25 1,0 24,25-25,-26 26,1 24,0 0,0 49,-25-24,0 49,0-24,0-25,0 0,0-1</inkml:trace>
  <inkml:trace contextRef="#ctx0" brushRef="#br2" timeOffset="211399.0907">16570 2679,'0'99,"0"-24,0 49,0 0,0-50,0-49,0 49,0-24,0-75</inkml:trace>
  <inkml:trace contextRef="#ctx0" brushRef="#br2" timeOffset="211934.6685">16570 2604,'0'-24,"25"-1,24 25,1 0,-25 0,24 0,-24 25,-25 24,0-24,0 25,-25-25,25-1,-49 26,24-25,0-25,0 0,25 25,0-1</inkml:trace>
  <inkml:trace contextRef="#ctx0" brushRef="#br2" timeOffset="212998.5944">17016 2952</inkml:trace>
  <inkml:trace contextRef="#ctx0" brushRef="#br2" timeOffset="213502.2462">17463 2555,'0'0,"0"49,0 26,-25-1,-25-24,50 0,0-1,0 1,0-25,50-1,0 1,24-25,-24-74,-26-1,1 75,-25-24,0-51,0 26,0 24,0 0,-25 0,-24 25,24 0,0 0</inkml:trace>
  <inkml:trace contextRef="#ctx0" brushRef="#br2" timeOffset="213915.6943">17909 2604,'50'0,"-25"0,0 0,49 75,-74-50,0 24,0 26,0-1,0-49,0 0,0-50,50-124,-50 100,74-1,-74 0,74-24,1 24</inkml:trace>
  <inkml:trace contextRef="#ctx0" brushRef="#br2" timeOffset="214510.6949">18629 2456,'-50'0,"0"0,26 49,-1 1,0-25,25-1,0 1,50-25,-1 0,-24-49,0 24,0 50,-25 49,0 1,0 24,0-25,-25-24,0-1,25 26,-50-75,-24 0,49 0,-74 0,49-75,26 1,24 24,0-24</inkml:trace>
  <inkml:trace contextRef="#ctx0" brushRef="#br2" timeOffset="214982.8514">19770 2406,'0'50,"0"24,0-24,0 24,0 1,0-51,0 1,0 0</inkml:trace>
  <inkml:trace contextRef="#ctx0" brushRef="#br2" timeOffset="215350.8693">19472 2456,'25'-25,"0"25,24 0,26 0,-51 0,51 0,-1 0,-49 0,50 0,-51 0</inkml:trace>
  <inkml:trace contextRef="#ctx0" brushRef="#br2" timeOffset="215727.0601">19695 2927,'25'25,"49"-25,-49 0,25 0,-25 0,0 0,-1 0,51-25</inkml:trace>
  <inkml:trace contextRef="#ctx0" brushRef="#br2" timeOffset="216063.1603">20216 2480,'0'50,"0"24,0 1,0-1,0 1,0-50,0 24,0-24,0-50</inkml:trace>
  <inkml:trace contextRef="#ctx0" brushRef="#br2" timeOffset="216478.61">20216 2456,'0'-25,"25"25,25 0,-26 0,1 0,-50 49,1-49,-26 0,25 0,0 25</inkml:trace>
  <inkml:trace contextRef="#ctx0" brushRef="#br2" timeOffset="217022.793">21382 2282,'-25'74,"25"-24,0 24,-25 1,25-50,0-1,0 26,0-25</inkml:trace>
  <inkml:trace contextRef="#ctx0" brushRef="#br2" timeOffset="217455.6607">21481 2406,'0'50,"0"-26,50 76,-50-26,0-49,0 0,0 0,0 24,25-49,24 0</inkml:trace>
  <inkml:trace contextRef="#ctx0" brushRef="#br2" timeOffset="217694.9909">21804 2729,'0'-50,"24"50,1-25</inkml:trace>
  <inkml:trace contextRef="#ctx0" brushRef="#br2" timeOffset="218007.7283">22027 2356,'0'50,"25"74,-25-25,0-49,0 24,0-49,0 25,25-50,49 0,-49 0</inkml:trace>
  <inkml:trace contextRef="#ctx0" brushRef="#br2" timeOffset="218582.547">22349 2505,'25'-25,"0"1,0 24,0 0,24 0,1 0,-50 24,0 51,0-50,0 49,-50-74,25 50,-24-25,49-1,-50 1,50 0,25-25,0 0,49 0,-49 0,49 0,-49 0,25 0,-25 0</inkml:trace>
  <inkml:trace contextRef="#ctx0" brushRef="#br2" timeOffset="218822.9652">22895 2753,'25'-24,"0"-1,-1 25,-24-25</inkml:trace>
  <inkml:trace contextRef="#ctx0" brushRef="#br2" timeOffset="219118.2047">23218 2505,'0'75,"0"-1,0 50,0-74,0-1,0-24,0 25</inkml:trace>
  <inkml:trace contextRef="#ctx0" brushRef="#br2" timeOffset="219822.5414">23416 2580,'25'0,"0"0,24 0,-49 24,0 1,0 0,0 0,25-25,0 25,0 0,-25-1,0 26,0-25,-25-25,0 0,0 0,-24 0,49 25</inkml:trace>
  <inkml:trace contextRef="#ctx0" brushRef="#br2" timeOffset="220087.6986">23763 2803,'0'-25,"25"25,-25-25</inkml:trace>
  <inkml:trace contextRef="#ctx0" brushRef="#br2" timeOffset="220398.8672">24036 2431,'0'49,"25"26,-25-26,0 1,0 25,0-51,0 26,0-25</inkml:trace>
  <inkml:trace contextRef="#ctx0" brushRef="#br2" timeOffset="220998.2861">24582 2282,'-25'50,"0"24,-24-49,49 49,-25-24,0-1,0-49,25 50,0-25,99 0,-74-25,50 0,-51 0,76 0,-76-25,1 25,50 0,-51 0,26 0,-25 0</inkml:trace>
  <inkml:trace contextRef="#ctx0" brushRef="#br2" timeOffset="221262.5893">24879 2480,'-24'75,"24"-50,0 24,0 26,0-1,0-49,0 0,0 49,0-49</inkml:trace>
  <inkml:trace contextRef="#ctx0" brushRef="#br2" timeOffset="242335.6298">15007 2679,'0'25,"99"-25,1 25,98-25,-74 0,75 0,-1 0,-49 0,-25 0,25 0,-75 0,-49 0,49 0,-49 0,0 24,-50-24,-99 0,-25 0,25 0,-74 0,49 0,50 25,49 0,0 25,26-50,-1 0,0 0,-49 0,24 0,-24 24,49-24,0 0,-25 0,26 0,-1 0,124 50,75-50,24 0,50 0,50 0,-100 0,1 0,-125 0,25-25,-74 25,0 0,0 0,-25 25,-99 99</inkml:trace>
  <inkml:trace contextRef="#ctx0" brushRef="#br2" timeOffset="242974.9105">15751 3398,'-74'0,"-1"0,1 0,49 25,-24 0,24 0,0-25,25 24,0 26,124 0,-50-26,1-24,-50 50,24-50,-49 50,0-1,-49-24,-1-25,25 0,-49 50,-1-50,1 0,24 0,26 0,-1 0,-25 0</inkml:trace>
  <inkml:trace contextRef="#ctx0" brushRef="#br2" timeOffset="243622.1791">15975 3497,'0'25,"0"0,0 0,0 24,0-24,0 0,0 0,74 49,-49-74,0 0,-1 0,26 0,24 0,-49 0,0 0,0 0,24 0,-24-24</inkml:trace>
  <inkml:trace contextRef="#ctx0" brushRef="#br2" timeOffset="259399.0992">14982 6672,'0'0,"-24"0,-51 0,26 50,24-25,-50 24,51 1,-26 0,25-25,25-1,124-24,-25-74,-24-100,-26 100,1-50,49-25,-74-25,0 1,24 49,-49 74,0-24,0 49,0 74,-49 76,49-51,-50 50,50 0,0-50,0 75,0-124,0 99,0-99,0 0,0 24,0-24,0 0,25-25</inkml:trace>
  <inkml:trace contextRef="#ctx0" brushRef="#br2" timeOffset="260102.2185">15330 6598,'0'-25,"49"25,-49 50,0-1,0-24,0 0,25 0,25-50,-26-99,1 99,25-24,-25-26,24 50,-24 25,0-24,0 73,-25-24,0 49,0 1,0-1,0-24,0-1,0 1</inkml:trace>
  <inkml:trace contextRef="#ctx0" brushRef="#br2" timeOffset="260702.9079">16024 6251,'-25'0,"-49"49,49 1,25 0,0-1,0-24,0 25,0-26,0 1,0 0,50-25,-25 0,-25 25,24-25,1 0,0 25,-25-1,0 1,0 0,0 0,0 24,-74-24,49-25</inkml:trace>
  <inkml:trace contextRef="#ctx0" brushRef="#br2" timeOffset="261046.9778">16123 6747,'0'0,"25"0</inkml:trace>
  <inkml:trace contextRef="#ctx0" brushRef="#br2" timeOffset="261646.8031">16768 6226,'0'0,"-74"25,24 0,25 24,1-49,-1 50,25-25,0-1,124 1,-74 50,-26-75,1 24,-25 1,0 0,0 49,-25-74,-24 25,-26-25,50 0,-49 0,0 0,49 0,-25 0</inkml:trace>
  <inkml:trace contextRef="#ctx0" brushRef="#br2" timeOffset="262103.5739">17041 6276,'-25'0,"-24"24,49 1,-25 50,25-26,0-24,0 0,0 0,0 24,50-49,-26 0,1 0,25 0</inkml:trace>
  <inkml:trace contextRef="#ctx0" brushRef="#br2" timeOffset="262351.502">17364 6424,'24'-24,"1"-1,0 25</inkml:trace>
  <inkml:trace contextRef="#ctx0" brushRef="#br2" timeOffset="262878.7437">17984 6127,'0'0,"-50"0,25 99,1-74,24 24,0 26,0-1,0-49,0 25,74-50,-49 0,49 0,1 0,-26-50,1 0,-25 26,-25-26,49 25,-49 0,0-24,0 24,-49 0,24 25,0 0,0 0</inkml:trace>
  <inkml:trace contextRef="#ctx0" brushRef="#br2" timeOffset="263559.9226">18281 6499,'0'0,"50"0,-25 0,24-50,1 25,-50-24,74-26,-74 1,50 0,-50 24,0-49,0 74,0-25,-25 50,-24 0,49 25,0 0,0 25,24-1,1-49,50 0,-1 25,0-25,26 50,-26-50,-49 0,-25 49,0-24,0 0,0 0,0 49,74-49,1-25,-1 0,1 0,-1 0,-49 0</inkml:trace>
  <inkml:trace contextRef="#ctx0" brushRef="#br2" timeOffset="264080.6113">19522 5904,'0'0,"-50"0,-24 0,49 0,-25 24,-49 76,25 24,74-75,-50-24,50 0,0 24,74-24,26-99,-51 24,1 1,-25 24,-1 0,-24 99,0 1,0 49,0-50,0 1,0-1,0 0,0 1,0-50,0 24,-24-49,-1 0,-74 0,49-74,50 24</inkml:trace>
  <inkml:trace contextRef="#ctx0" brushRef="#br2" timeOffset="264878.477">13841 7094,'124'0,"149"0,50 0,74 0,74 0,149 0,124 0,124 0,-173 75,24-1,-148 0,-174-74,-50 0,-149 0,1 0,-125 0,100 0,-100 0,1 0,-51 0</inkml:trace>
  <inkml:trace contextRef="#ctx0" brushRef="#br2" timeOffset="266694.5739">13519 7764,'0'0,"0"124,0 0,-25-50,25 1,0-1,0 1,0-51,0 26</inkml:trace>
  <inkml:trace contextRef="#ctx0" brushRef="#br2" timeOffset="267190.6296">13569 7640,'24'0,"1"0,25 0,-25 0,-1 0,26 0,-50 25,0 24,0 1,0-25,0-1,0 26,0-25,0 0,0-1,-25-24,0 25,1-25,-1 0,0 0,-25 0</inkml:trace>
  <inkml:trace contextRef="#ctx0" brushRef="#br2" timeOffset="267614.5086">14114 7665,'0'0,"-25"0,-24 24,24 26,-25 24,26-24,-1 0,0-1,25-24,0 0,0 0,0 24,74 1,-49-50,50 0,-51 0,1 0,25-50</inkml:trace>
  <inkml:trace contextRef="#ctx0" brushRef="#br2" timeOffset="268262.8036">14288 7565,'0'25,"0"25,0 24,-25 25,25-24,0-26,0 1,0 25,0-26,0-24</inkml:trace>
  <inkml:trace contextRef="#ctx0" brushRef="#br2" timeOffset="268503.1606">14461 7888,'25'0,"25"0,-25 0</inkml:trace>
  <inkml:trace contextRef="#ctx0" brushRef="#br2" timeOffset="269054.103">15082 7640,'0'25,"-25"49,25-49,-25 24,25-24,-25 25,25-25,25-25,0 49,0-49,24 0,-24 25,0 0,-25 0,-25 0,-25-25,26 0,-26 0,25 0</inkml:trace>
  <inkml:trace contextRef="#ctx0" brushRef="#br2" timeOffset="269503.1746">15652 7665,'0'0,"-50"0,-24 49,49 1,-24-1,24 51,-99-76,99 26,0-50,25 50,0-25,25-25,0 0,24 0,26 0,-26 0</inkml:trace>
  <inkml:trace contextRef="#ctx0" brushRef="#br2" timeOffset="269743.539">15578 8012,'24'0,"1"-25,0 25,25 0,-25 0</inkml:trace>
  <inkml:trace contextRef="#ctx0" brushRef="#br2" timeOffset="270270.6846">16123 7714,'0'0,"-24"0,-26 0,25 50,25-1,0-24,0 99,0-99,0 0,25-25,0 0,24 0,-24 0,0 0,25-50,-50 25,0-24,24 24,1 0,-25 0,0 1,0-1,-25 25,1 0,-1 0,0 25</inkml:trace>
  <inkml:trace contextRef="#ctx0" brushRef="#br2" timeOffset="271398.6667">16421 7937,'50'0,"-26"-49,-24 24,25 0,25-49,-1-1,-49 26,0-1,0 1,0 24,0 0,0 0,-24 25,-1 0,0 0,25 50,-25-1,25-24,0 0,0 49,25-74,0 0,0 0,24 0,-24 0,50 0,-51 0,1 50,-25 24,0-49,-25 25,1-25,24-1,24 1,100-25,-49 0,-1 0,1 0,-1 0,0 0,-24 0,49-74,-74 24,0 1,0 49,-25-50,0 25,0 0,0 1,-25 24,-50 0,1 24,0 26,49 0,0 49,-49 0,74-49,0-25,0-1,24 1,51-25,-26-49,-24-1,50 0,-75-24,0 49,0 75,0 24,-25 1,25-1,-50 0,50-24,-25-25,25 0,-24 24,-26-49,0 0,-24 0,49 0,-49-49,49 24,0-25</inkml:trace>
  <inkml:trace contextRef="#ctx0" brushRef="#br2" timeOffset="272062.881">13444 8682,'0'24,"0"26,0 49,0 0,0-24,-24-25,24-26,0 1</inkml:trace>
  <inkml:trace contextRef="#ctx0" brushRef="#br2" timeOffset="272494.7302">13444 8706,'0'0,"25"0,50 0,-50 0,24 0,-49 25,0 50,0-51,0 26,0 0,-25-50,1 0</inkml:trace>
  <inkml:trace contextRef="#ctx0" brushRef="#br2" timeOffset="272862.8979">13990 8706,'-25'0,"-49"50,49 24,-24 1,49-26,0 26,0-50,0 0,0-1,0 26,49-50,-24 0,49 0</inkml:trace>
  <inkml:trace contextRef="#ctx0" brushRef="#br2" timeOffset="273350.7811">14238 8756,'0'0,"25"0,-25-25,25 25,24 0,-49 25,0 25,0 24,0-49,0 49,-24 26,-51-26,1-49,49 24,0-49,50 0,74 0,-74 0,49 0,-24 0,24 0,-49 0</inkml:trace>
  <inkml:trace contextRef="#ctx0" brushRef="#br2" timeOffset="273535.2863">14685 9103,'25'0,"24"-24,-24-1</inkml:trace>
  <inkml:trace contextRef="#ctx0" brushRef="#br2" timeOffset="273974.6177">15230 8731,'0'0,"-24"0,-26 50,25-25,25 49,0 0,0-49,0 0,50 0,24 0,-24-25,-1 49,-24-24,25 0,-1 0,-49 24,0-24,0 0,-24 0,-26-25,25 0,-49 0,49 0,0 0,25-25</inkml:trace>
  <inkml:trace contextRef="#ctx0" brushRef="#br2" timeOffset="274343.3747">15727 8781,'-50'0,"25"25,25 49,-50 0,50-49,0 50,0-50,0 24,0-24,0 25,25-50,0 0,25 0,-25 0</inkml:trace>
  <inkml:trace contextRef="#ctx0" brushRef="#br2" timeOffset="274527.604">15999 9203,'50'0</inkml:trace>
  <inkml:trace contextRef="#ctx0" brushRef="#br2" timeOffset="274950.7085">16545 8880,'-25'50,"25"24,0-49,0 49,0 1,0-26,0-24,0 0,25 0,25-25,-26 0,26-50,0-49,-25 74,-25 0,0 1,-25 24,0 0</inkml:trace>
  <inkml:trace contextRef="#ctx0" brushRef="#br2" timeOffset="276007.6605">16768 9178,'25'0,"0"0,0-50,-25-49,0-25,0 49,0 51,0-26,0 25,-25 25,-25 0,50 50,0-1,0-24,0 0,25 0,0-25,49 0,-24 0,-25 0,0 0,-1 0,-24 49,0-24,0 50,0-50,0-1,100 1,-26-25,0 0,-24-49,49-1,-74-74,25 74,-26 1,-24 24,-24 25,-51 0,50 0,-49 49,49 1,-24 24,49 1,0-25,74-50,-49 0,0 0,24 0,-49-25,25-25,-25 0,25 50,0-24,-1 73,26 75,-50 25,0 0,0 49,0 1,-25-50,-24 99,-1-99,-49-50,74-99,0 49,0-123,25-75,0 25,0 50,0-50,0-25</inkml:trace>
  <inkml:trace contextRef="#ctx0" brushRef="#br2" timeOffset="276543.815">19373 7863,'0'50,"0"24,0 1,49-1,-49 0,0-49,0 25,0-25,0-75</inkml:trace>
  <inkml:trace contextRef="#ctx0" brushRef="#br2" timeOffset="276990.6194">19249 7913,'0'-25,"25"-25,-1 50,1-25,50 1,-51 24,26 0,-25 0,0 0,-1 0</inkml:trace>
  <inkml:trace contextRef="#ctx0" brushRef="#br2" timeOffset="277440.0495">19298 8285,'25'0,"50"0,-1 0,-24 0,-26 0,26-25,-25 0,24 25</inkml:trace>
  <inkml:trace contextRef="#ctx0" brushRef="#br2" timeOffset="277767.2373">19943 7714,'0'0,"0"50,0 24,0 1,0 49,0-50,0 50,0-49,0-1,0-49,0 24,0-73,0-1,0-50,0 1</inkml:trace>
  <inkml:trace contextRef="#ctx0" brushRef="#br2" timeOffset="278182.8538">19968 7689,'0'0,"25"0,0 0,0-24,24 24,-24 24,25 1,-50 0,0 0,0 49,0 1,0-51,0 1,-50 0,-24-25,24 0,0 0,1 25</inkml:trace>
  <inkml:trace contextRef="#ctx0" brushRef="#br2" timeOffset="278591.7599">19770 8781,'24'25,"-24"-1,0 26,0 24,0 1,0-1,0 1,0-50,0 24,0-24,0-75,0 26</inkml:trace>
  <inkml:trace contextRef="#ctx0" brushRef="#br2" timeOffset="278951.7967">19621 8930,'-25'0,"25"-50,25 25,-25 0,99 25,-25-24,100 24,-99 0,24 0,-50 0,26 0,-50 0,24 0,-49 49</inkml:trace>
  <inkml:trace contextRef="#ctx0" brushRef="#br2" timeOffset="279335.6481">19745 9575,'25'0,"-1"-50,76 25,-75 25,49 0,25-25,-99 1,75 24,-1 0,-24 0,-26-25</inkml:trace>
  <inkml:trace contextRef="#ctx0" brushRef="#br2" timeOffset="279655.5324">20638 9054,'0'0,"0"74,0 1,0-1,0 0,0 1,0-1,0 50,0-99,0 0,0-75</inkml:trace>
  <inkml:trace contextRef="#ctx0" brushRef="#br2" timeOffset="280062.3665">20638 8979,'25'-49,"-1"49,1-25,0 25,25 0,-26 0,-24 49,0 1,0-25,0 25,-49-26,-1 1,25-25,1 0,-1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3T08:42:39.866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15776 2208,'-49'0,"-26"0,1 0,24 74,0-24,-24 24,49-24,-49-1,49 26,-25-26,1 51,-1-26,1 25,24-24,-25-1,25-24,25 74,-49-100,24 26,25 24,-25 26,25-26,0-49,0 49,0 1,0-50,-49 49,49-24,0 24,0 0,0-49,0 0,0 49,0-49,0 25,0 24,0 1,49 24,26-25,-26 25,1-24,24 24,25-24,-24 24,24 25,-49-25,-26-49,26-1,-50-24,25 99,24-50,1 26,-50-51,25 1,25 24,-1 50,-49-74,25 24,-25 1,25 24,0 25,-25-50,0 1,24-1,-24-24,0 49,25 0,0-49,25 49,-26-24,-24-1,50 0,-50 1,25-1,-25 1,0-1,0-24,0 74,49-50,-24 124,174-24,-199-99,0 49,0-25,24 0,26 0,-25 0,0 1,-25-26,0 0,24 1,-24 74,50 0,0-75,-50 50,24-50,-24-24,50 24,-50 1,0-1,50 1,-50-1,25 1,-25-1,0-24,0 49,0-25,49 25,-49-24,0-1,25 1,-25-1,50-49,-50 49,0-49,24 25,-24-26,50 51,-50-26,25 26,-25-50,49 49,-24-24,0 49,0-99,0 74,-25-49,24 50,26-26,-50 26,99-1,-99-24,25 24,25-49,-1 74,50 0,-49-49,-50 0,74 24,-24-49,25 99,24-50,-50-24,26-1,24 26,0 24,50 0,25 0,-26 1,-73-26,-1-74,50 0,-49 50,-1-1,75 1,-75-50,1 25,74-25,-75 49,50-49,-50 0,1 0,24 0,25 0,-99 0,0 0,0 0,99 0,99-24,-149-26,75 0,-75 26,100-76,-50 51,-49-1,24 0,50-49,-75 74,100-123,-125 73,26-98,49 49,-75-25,51 0,-1-25,0 1,0 24,-24-99,24 0,0 49,0-24,0 25,25-75,1 25,-1 74,0-49,-25 24,50-49,-25 75,-25-51,50 1,-25 25,49-125,-73 75,-1 99,0-123,-25 98,26-99,-26 0,-49 75,-25-25,0 24,0-24,0 24,0-49,0 124,-75-124,26 0,-125 50,1-50,24 49,0 26,50-1,-75 25,100 50,-26 0,1 24,50 1,-100 24,0-49,75 74,-100-24,25-1,-49 25,74-49,0 74,-124-99,74 49,-49 0,-25 26,124-1,-100 0,150 0,-25 25,-75 0,100 0,-50 0,0 0,0 0,-25 0,74 0,1 0,0 0,-1 0,1 50,24-25,-49-1,-25 51,49-25,1-50,0 24,-1-24,1 0,-1 0,1 0,49 0,-74 0,-25-99,25 0,-125-75,76 25,-1 1,0 48,25 1,0-99,49 148,-24 0,25 26,24-1,1 0,-1 25,-74 0,50 0,-26 0,1 0,-74 0,73 0,-24 0,-25 0,75 0,-50 0,0 0,99 0,-99 0,75 0,-26 25,-24 0,24 24,51-24,-1-25,0 25,25 25,-25-50,0 0,25 24,-49 1,24 0</inkml:trace>
  <inkml:trace contextRef="#ctx0" brushRef="#br0" timeOffset="1840.3515">18678 1463,'50'-74,"-1"-75,-24 50,99-99,-124 74,50-100,-50 100,0 50,0 49,0-49,0 24,0 25,0 0,-25 25,0 0,-49 50,74 24,-25 1,25-1,0-49,0 0,0 25,50-50,24 0,1 0,-51 0,51 0,24 0,-74 0,24 0,-24-25,-25 74,0-24,0 25,25-50,0 0,74 0,-49 0,-1 0,1-25,24 0,-74-24,25-1,0 50,0 0,-25-50,0 25,-50 50,25 25,-24-50,-1 99,50-24,0-51,0 51,0-50,0-1,0 1,25 0,49-25,1 0,-51 0,51 0,-25 0,-1 0,50-50,-49 1,0-1,-26 25</inkml:trace>
  <inkml:trace contextRef="#ctx0" brushRef="#br0" timeOffset="2200.6953">20415 446,'0'0,"-50"0,0 75,26-25,-26 24,0 25,26-24,24-1,0-49,0 49,0-49,0 0,0 24,24-49,51 0,-1 0,1 0,-1 0,0 0,1 0,-1-49,-24-26,-25 26</inkml:trace>
  <inkml:trace contextRef="#ctx0" brushRef="#br0" timeOffset="2784.1595">20886 695,'25'0,"-25"74,0 25,0 25,0-49,0-26,0 1,0-25,0-1,25-24,49 0,-24 0,-1-49,1-26,-25 51,24-76,-24 26,-25 49,0 0,0-24,0 98,0 1,0 24,0-49,0 0,0 0,0 24,25 1,24-25,-24-25,0 0,0 0,24 0</inkml:trace>
  <inkml:trace contextRef="#ctx0" brushRef="#br0" timeOffset="3416.0119">21556 1166,'0'0,"24"0,1-50,0 50,-25-49,25-1,24 0,-24-24,-25 0,0-1,0 50,0-49,25 74,0 0,49 50,-49-50,0 0,24 0,26 0,-50 0,0 0,49-25,-74 74,-25 26,0-26,-24 1,49-25,0 24,0-24,25 0,24-25,1 0,-1 0,26 0,-1 0</inkml:trace>
  <inkml:trace contextRef="#ctx0" brushRef="#br0" timeOffset="3879.9904">22498 546,'0'25,"-49"99,24-124,25 49,0-24,0 0,0 0,49-25,-24 0,74 24,-24-24,-50 0,-1 50,26-50,-50 25,0 24,0-24,0 0,0 49,-25 1,0-75,-24 0,24 0,0 0,-49 0,49-50</inkml:trace>
  <inkml:trace contextRef="#ctx0" brushRef="#br0" timeOffset="4207.1255">23044 620,'0'25,"0"25,0 24,0 75,0-75,0-49,0 99,0-99,25 24,24-24,-49 0,75 0,-50-25,24 0</inkml:trace>
  <inkml:trace contextRef="#ctx0" brushRef="#br0" timeOffset="4479.3876">23218 521,'0'0,"0"-25,0 0,0 0,0-24,24 49</inkml:trace>
  <inkml:trace contextRef="#ctx0" brushRef="#br0" timeOffset="4951.164">23416 819,'25'-25,"0"25,24 25,1 74,-1-25,-24 75,0-99,25 24,-50-49,24-25,1-25,0-74,0 24,49-49,-24 25,-25-25,24 50,-24 24,0 1,-25 24,25 0</inkml:trace>
  <inkml:trace contextRef="#ctx0" brushRef="#br0" timeOffset="5496.6744">24557 843,'25'0,"24"0,-24 0,0 0,49 0,-49 0,0 0,0-24,-25-26,0-24,0 49,0 0,0-25,-25 50,0 0,0 0,-49 0,24 0,26 0,-26 50,50 0,0-26,-50 26,50 24,0-49,0 0,0 49,25-74,0 0,25 0,-26 0,51 0,-1 0,-24 0,-1 0,-24-24,25-1,-1-50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3T08:50:11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12527 15255,'173'0,"26"-75,74 75,-25-49,25 49,-100-50,-24 25,-99 25,-26 0</inkml:trace>
  <inkml:trace contextRef="#ctx0" brushRef="#br0" timeOffset="2287.6683">10071 11361,'0'24,"-50"76,26-26,-26 0,0 1,26 24,-26-25,0 75,1-74,49-26,-25 51,-25-51,50-24,0 0,0 24,0 75,0-99,-24 25,-1-1,74-49,75 0,75 0,-1 0,-49 0,-25 0,-49 0,-1 0,-24 0,-26-24,1 24,-25-25</inkml:trace>
  <inkml:trace contextRef="#ctx0" brushRef="#br0" timeOffset="3425.4484">9873 11237,'0'0,"0"-25,0 0,49 25,26 0,-51 0,51 0,-1 0,1 0,-1 0,-24 0,49 0,-25 0,-24 0,74 50,-99-50,49 49,-24-49,-25 0,49 25,-49 25,-25-1,-25 26,0-26,25 1,-49-1,24 75,25-99,-50 50,50-26,-49 26,49-51,0 26,-25-25,0 0,25 24,-50 26,26-26,24 1,0-25,-50 0,50 24,0 1,-25-50,25 49,-25-24,1 0,24 0,0 24,0-24,0 0</inkml:trace>
  <inkml:trace contextRef="#ctx0" brushRef="#br0" timeOffset="4839.8227">5879 13395,'0'-75,"0"26,50 24,-26 0,1 25,25 0,-1 0,-24 0,50 25,-75 24,0 26,0-50,0 49,0 0,0-49,0 0,0 49,0 1,-25-75,25 25,-25-25,25-75,0 1,25-1,25-123,-1 124,1 49,-1-25,1 25,24 25,-24 0,-25 0,0 0,-1 75,1-26,-25-24,0 25,0-1,0-24,-25 0,50-50,50-24,-51 24,1 25,0 0,-25 74,0-49,0 0,0 24,0-24,0 0,0 0,0 49</inkml:trace>
  <inkml:trace contextRef="#ctx0" brushRef="#br0" timeOffset="5433.0655">7094 13568,'25'-25,"0"1,-25-1,0 0,0 0,0 0,0-24,0 24,0 0,-50 25,26 0,-51 0,26 0,24 25,25 49,-50-24,50 24,0 1,0-50,0-1,0 1,0 0,50-25,-1-25,-24 25,25 0,-25-25,-1 25,1 0</inkml:trace>
  <inkml:trace contextRef="#ctx0" brushRef="#br0" timeOffset="5768.1691">7566 13395,'0'0,"0"-25</inkml:trace>
  <inkml:trace contextRef="#ctx0" brushRef="#br0" timeOffset="6144.1634">7690 13345,'0'0,"0"124,0 25,0-75,0 1,0-1,0 50,0-99,0 99,0-50,0-49</inkml:trace>
  <inkml:trace contextRef="#ctx0" brushRef="#br0" timeOffset="6704.7964">8136 13692,'0'0,"75"-25,-50 25,49 0,-49 0,0 0,24 0,-24 0,0 0,-25 25,0 0,0 0,-50 24,-24-49,-1 50,1-50,-1 0,-49 0,100 0,-51 0,1 0,24 0,25 0,75 0,-25 0,0-50,24 50</inkml:trace>
  <inkml:trace contextRef="#ctx0" brushRef="#br0" timeOffset="7184.8086">8608 13419,'0'0,"0"75,-50-26,25 51,25-51,0-24,-49 25,49-26,0 26,24-50,26 25,24-25,-24 0,-50-75,0 26,25-1,-25-24,0 49,0-49</inkml:trace>
  <inkml:trace contextRef="#ctx0" brushRef="#br0" timeOffset="7672.0141">9029 13072,'0'0,"0"74,0 1,0 49,0 0,0 25,0-75,0 1,0-51,0 51,0-50,0-1</inkml:trace>
  <inkml:trace contextRef="#ctx0" brushRef="#br0" timeOffset="8255.9558">9277 13494,'25'0,"50"0,-51 74,1-49,0 0,0-25,-25 25,25-25,-1-50,26 25,-50 0,0-49,0 49,0-24,-74 98,74 1,-25 24,0 50,0-74,0 24,-24 1,24-1,25-49,-25 0,0-1</inkml:trace>
  <inkml:trace contextRef="#ctx0" brushRef="#br0" timeOffset="8528.9492">9724 13816,'25'-25,"24"-24,-49 24</inkml:trace>
  <inkml:trace contextRef="#ctx0" brushRef="#br0" timeOffset="9073.5004">10096 13593,'0'0,"25"0,24 0,-24 0,0 0,24-25,-24 25,0-25,-25 1,0-1,0 0,0 0,-25 25,-24 0,24 50,25-1,0-24,0 50,0-51,0 26,0-25,49-25,-24 0,0 0,0 0,49 0</inkml:trace>
  <inkml:trace contextRef="#ctx0" brushRef="#br0" timeOffset="9745.2814">10716 13543,'-25'-24,"-24"24,24 0,0 0,0 24,0 26,25-25,0 0,-24 24,73-49,-24 0,25 0,-50-25,24 1,-24-51,50-24,-50 25,25 49,-25 0,0-25,0 26,0 73,0 26,0-51,0 51,0 24,0-74,0 0,0-1,0 26,0-25,25-25</inkml:trace>
  <inkml:trace contextRef="#ctx0" brushRef="#br0" timeOffset="10384.138">11113 13419,'0'-24,"25"24,-1 24,-24 1,0 25,0-25,0-1,0 26,25-50,25-50,-50 26,25-26,-25 25,0 75,0 24,-50-49,50 0,0 124,0-125,0 1,74 0,-49-25,25 0</inkml:trace>
  <inkml:trace contextRef="#ctx0" brushRef="#br0" timeOffset="15559.4657">18703 17140,'-25'0,"124"0,26 0,48 0,1 0,24-25,-24 25,49 0,0-49,25 49,-49 0,98 0,-123 0,-99 0,-26 0</inkml:trace>
  <inkml:trace contextRef="#ctx0" brushRef="#br0" timeOffset="33231.7573">10542 10939,'124'-25,"0"-173,75 24,-26-24,125-26,-99 100,-51-25,51 25,-100 50,0 0,-49 24,-1-49,-24 49,0 25,0 1,-25-1</inkml:trace>
  <inkml:trace contextRef="#ctx0" brushRef="#br0" timeOffset="33840.6309">12105 9302,'50'0,"74"0,-25 0,75-25,-26-25,1 1,-74-1,-1 1,-24 49,-26-25,-24 50,-24 24,-26-24,50 0,-25 124,-24-125,49 1,0 25,0-1,-25-49,0 25,25 0,-25 0,0-25,-24 25,24-1</inkml:trace>
  <inkml:trace contextRef="#ctx0" brushRef="#br0" timeOffset="34319.3547">11038 9426,'0'25,"0"24,0 26,-24-26,24 1,0-25,0-1,0 26</inkml:trace>
  <inkml:trace contextRef="#ctx0" brushRef="#br0" timeOffset="37991.7016">19125 17537,'-25'-25,"75"0,74 0,49 25,-24 0,-25-49,-50 49,-24 0</inkml:trace>
  <inkml:trace contextRef="#ctx0" brushRef="#br0" timeOffset="38399.6708">18480 17264,'0'0,"124"0,25 0,0-50,24 1,-49-1,50 50,-1-25,1 1,-50 24,-49 0,-1 0,-49 0</inkml:trace>
  <inkml:trace contextRef="#ctx0" brushRef="#br0" timeOffset="59104.6268">12924 6995,'49'0,"150"0,24-50,50 1,-75 49,75 0,-149 0,-25-25,-24 25,-51 0,-73 0,24 0,-49-25,74 0,-25 0</inkml:trace>
  <inkml:trace contextRef="#ctx0" brushRef="#br0" timeOffset="59631.7535">13866 6524,'99'0,"50"99,-74-74,49 49,-100-49,51 0,-50 24,-1-49,-24 25,0 0,0 49,-24-24,-51 24,50-49,1 25,-1-1,0-49,25 25</inkml:trace>
  <inkml:trace contextRef="#ctx0" brushRef="#br0" timeOffset="60233.0408">11237 5854,'-25'0,"-25"0,1 25,-1 49,25-24,-24 24,24 125,25-175,0 26,0 24,0-49,50-25,-26 0,51 0,-1 0,-49 0,25 0,-26 0,1 0,25 0</inkml:trace>
  <inkml:trace contextRef="#ctx0" brushRef="#br0" timeOffset="60848.7009">11758 5879,'0'0,"-25"0,-49 0,24 25,-49 74,49-25,50-24,-25-1,25 26,0-50,0 24,0 50,50-74,0-25,-26 0,1 0,0 0,49-25,-49-49,25-25,-25 0,-1 74,-24-25,0 1,25 98,-25 26,0-26,0-24,25 25,0-50,0 0,-1 0</inkml:trace>
  <inkml:trace contextRef="#ctx0" brushRef="#br0" timeOffset="61194.1514">12303 5556,'-24'0,"-1"0,-25 0,1 25,49 0,-25 74,25-74,0 0,0-1,0 26,25 0,49-50,-49 0,49 0,-49 0,49-25,-49-74</inkml:trace>
  <inkml:trace contextRef="#ctx0" brushRef="#br0" timeOffset="62047.8743">12626 4589,'0'0,"50"149,-50 0,49 49,-49 0,50-49,-50-25,0 0,0-49,0-26,0-24,0 0,0-100,49-49,1-49,-25 74,0 74,-1 0,1 0,50 75,-75 24,24 50,26-49,-50-26,50 26,-50-51,24 1,1-25,74-74,-49-25,24 24,-24-49,-25 75,-25-26,0 50,0-24,0 98,0 26,-50 24,50-25,0-49,0 0,0 25,0-1,25-49,0 0,25 0,24 0,-24 0,-1 0,75-74,-99 74,49-50,-49 1,-25 24,25 0,-25 0</inkml:trace>
  <inkml:trace contextRef="#ctx0" brushRef="#br0" timeOffset="64776.9732">8384 7417,'25'-50,"50"50,-51 0,26 0,24 0,-49 0,25 50,-50-1,49 1,-49 24,0 1,0-1,0 0,0-49,25-74,-25-26,50-24,-1-25,1 0,-25 25,24 74,-24 0,0 0,0 25,0 0,49 75,-74-26,0 26,0 49,0-99,0-1,0 1,0 25,0-25,0-1,50-24,-26 0,1 0,0 0,50 0</inkml:trace>
  <inkml:trace contextRef="#ctx0" brushRef="#br0" timeOffset="65337.4769">9575 7144,'-124'49,"74"1,26-25,-51 49,75 1,0-26,-25-24,25 25,0-1,25-24,0-25,0 0,49 0,1-25,-51-49,26-25,-50-25,25 99,-25-25,0 25,49 125,-49-26,0 0,0-49,25-25,-25 25,50 0,-25-25,24 0,1-50,-25 1</inkml:trace>
  <inkml:trace contextRef="#ctx0" brushRef="#br0" timeOffset="66328.5451">9947 6970,'0'25,"50"74,-50 25,0-49,49 49,-24 0,-25-75,0-24,0 0,0-100,0-24,0 0,0 25,50-1,-50 50,0-24,24-1,1 50,0 0,25 0,49 0,-99 75,25-1,-25-49,0 49,0-24,0-25,0-100,0 26,0-26,25 26,-1 49,26-25,24 25,-49 0,25 25,-1 49,-24 0,0-49,25 25,-1-50,1-25,-50-49,49-1,-49 26,0-26,25 50,-74 25,24 25,0 0,-25 49,50-24,0-25,0 0,0-1,0 1,25-25,25 0,-25-25,-1 1</inkml:trace>
  <inkml:trace contextRef="#ctx0" brushRef="#br0" timeOffset="66775.3492">11584 6598,'0'74,"0"26,0-1,0 25,25 0,0-74,-25 74,0-100,0 26</inkml:trace>
  <inkml:trace contextRef="#ctx0" brushRef="#br0" timeOffset="67199.8481">11386 7169,'-25'0,"50"-25,49-25,1 50,-1 0,50-25,-99 25,49 0,-24 0</inkml:trace>
  <inkml:trace contextRef="#ctx0" brushRef="#br0" timeOffset="67559.9181">12204 6648,'0'24,"0"76,0 49,50-1,-50-123,0 99,0-99,0 0,25 24</inkml:trace>
  <inkml:trace contextRef="#ctx0" brushRef="#br0" timeOffset="68039.6219">11882 6896,'25'0,"-1"-25,26 0,0-25,49 50,-50-24,1-26,24 25,1-24,-26 24,-24 25</inkml:trace>
  <inkml:trace contextRef="#ctx0" brushRef="#br0" timeOffset="68495.9674">12031 7193,'49'0,"-24"0,0 0,99 0,-50-24,-74-1,25 0,25 25,-26-25,26 0,0-24</inkml:trace>
  <inkml:trace contextRef="#ctx0" brushRef="#br0" timeOffset="68848.6941">12651 6400,'0'24,"0"76,25 24,-1-50,-24 50,0-99,0 49,0-49,0 0,0 49,0-49,0 0,0-75,0 26</inkml:trace>
  <inkml:trace contextRef="#ctx0" brushRef="#br0" timeOffset="69447.9684">12700 6623,'0'-75,"0"26,0 24,0 0,0-24,25 24,0 0,0 25,0 0,24 0,-24 0,0 0,24 0,1 50,-50-26,0 1,0 25,0-25,0-1,0 1,0 0,0 0,-25 24,0-49,-49 0,74 25,-25-25,0 0,1 25,-1 0,0-25,0 0,-24 0,24 0,-25 25</inkml:trace>
  <inkml:trace contextRef="#ctx0" brushRef="#br0" timeOffset="79231.2196">13519 5259,'25'-25,"0"25,24 0,-24 0,-25 25,0 49,0-49,0 0,0-1,0 51,-50-26,1-24,-1 0,25-25</inkml:trace>
  <inkml:trace contextRef="#ctx0" brushRef="#br0" timeOffset="95081.1216">4440 3870,'0'0,"-49"0,-26 0,51 24,-1-24,25 25,-25-25,25 50,74-50,-24 0,-25-25,24-25,1 26,-50 48,50 51,-50-1,0 50,0-25,24 25,-24-49,0-1,0 1,0-1,0-49,0 0,-24-1,-26-24,25 0,25-24,-49-26,49-24,0-1,24 1,1-1,50 26,-51 24</inkml:trace>
  <inkml:trace contextRef="#ctx0" brushRef="#br0" timeOffset="95713.633">5209 3820,'0'0,"-49"0,-1 25,-24 49,74-24,0-25,0 24,0-24,0 0,0 0,49-25,-24-50,-25 25,50-49,-50 24,0 25,0 1,0 48,0 51,0-26,25-24,-1 0,26-25,-25 0,0-50</inkml:trace>
  <inkml:trace contextRef="#ctx0" brushRef="#br0" timeOffset="95952.732">5532 3696,'0'74,"0"50,0-99,0 74,0-49,0-25,49 24,-24-49,0 0,0 0</inkml:trace>
  <inkml:trace contextRef="#ctx0" brushRef="#br0" timeOffset="96185.7431">5656 3597,'0'-25,"0"-25,25 50,24 0</inkml:trace>
  <inkml:trace contextRef="#ctx0" brushRef="#br0" timeOffset="96768.8071">6053 3845,'0'0,"-25"0,-74 49,49 26,25 24,25-74,0 0,0-1,0 26,0-25,0 0,50-75,-25-24,-1 49,-24 0,0-25,0 26,0 73,0-24,50 0,-50 24,0-24,25 0,0 0,-1-25,51 0,-50 0</inkml:trace>
  <inkml:trace contextRef="#ctx0" brushRef="#br0" timeOffset="96984.4834">6425 4167,'0'0,"25"0,-25-25,49 1,-24 24</inkml:trace>
  <inkml:trace contextRef="#ctx0" brushRef="#br0" timeOffset="97280.4899">6871 3870,'0'24,"0"51,-25-75,25 25,0 24,0-24,25 0,-25 0,75-25,-1 0,0 0</inkml:trace>
  <inkml:trace contextRef="#ctx0" brushRef="#br0" timeOffset="97760.2067">7367 3870,'-24'0,"-51"24,75 1,0 50,-25-75,25 24,0 1,100-25,-76 25,26 0,-50 0,0 24,0-24,0 0,0 0,-50-25,1 0,49-25</inkml:trace>
  <inkml:trace contextRef="#ctx0" brushRef="#br0" timeOffset="98048.4354">7615 4167,'0'0,"25"-25</inkml:trace>
  <inkml:trace contextRef="#ctx0" brushRef="#br0" timeOffset="98600.985">7814 3820,'49'74,"1"1,-50-50,0 24,0 26,0-1,0-49,50-25,-26 0,1-50,0 1,-25-26,0 1,0 99,0 49,0-49,0 49,0-49,0 0,0 24,0-24,50 0,-50 0,24-25,51 0,-25 0,-26 0,1 0</inkml:trace>
  <inkml:trace contextRef="#ctx0" brushRef="#br0" timeOffset="99329.5484">8384 3894,'0'25,"0"50,0-51,0 26,0-25,0 0,0 24,0-74,0-49,0 0,0-1,0 50,0 1,50-26,0 50,-1 0,-24 74,-25-49,25 25,0-1,-25 1,0-25,0 49,0-49,0 25,0-75,0-50,0 51,24-1,1 0,-25 0,25 25,0 0,-25 25,0 25,25-26,-25 1,0 0,0 0,0 24,24-49,1 0,0 0</inkml:trace>
  <inkml:trace contextRef="#ctx0" brushRef="#br0" timeOffset="99824.6857">9203 3919,'-25'0,"0"25,0 25,25-1,0-24,-49 49,49-49,0 25,25-50,-1 0,26 0,-25 0,0-25,-25 0,0 0,49 25,1 0,-50 50,50 0,-26-26,26 1,-25 0,24-25,-24 25,0-25,0 0</inkml:trace>
  <inkml:trace contextRef="#ctx0" brushRef="#br0" timeOffset="100239.3147">9649 3969,'0'0,"-74"25,74-1,-25 26,25-25,25 49,0-74,24 0,-24 0,0 0,0 0,0 0,-25 25,0 25,0-26,0 1,0 0,-25-25,0 0</inkml:trace>
  <inkml:trace contextRef="#ctx0" brushRef="#br0" timeOffset="100743.4172">10096 3721,'0'0,"-25"0,0 0,0 49,25 1,0-25,-24 0,24-1,0 26,0 0,24-50,26 0,-50 49,0-24,0 0,0 24,0-24,0 0,-50-25,50 25,-49-25</inkml:trace>
  <inkml:trace contextRef="#ctx0" brushRef="#br0" timeOffset="101007.6809">10344 4142,'50'-24</inkml:trace>
  <inkml:trace contextRef="#ctx0" brushRef="#br0" timeOffset="101465.0113">10642 4018,'24'0,"1"-49,25 49,-25-25,-1-25,1 26,-25-1,0 0,0-25,-25 50,1 0,-51 0,75 25,0 50,-49 24,24-74,25-1,0 1,0 0,25 0,-1 0,26-25,-25 0,0 0,-1 0,51 0</inkml:trace>
  <inkml:trace contextRef="#ctx0" brushRef="#br0" timeOffset="102024.8474">11038 4018,'-49'0,"24"0,0 0,0 0,1 25,24 25,0-25,0-1,0 1,24-50,26-74,0 25,-50-1,24 1,-24 49,0-24,0 24,-24 50,24 24,0 1,0-25,0 49,0-49,0 49,0-24,0-25,0 49,0-49,0 0,24-25</inkml:trace>
  <inkml:trace contextRef="#ctx0" brushRef="#br0" timeOffset="102360.4706">11212 4018,'0'50,"0"-25,0 49,0-49,0 0,0 24,25-49,24-49,1-26,-50 26</inkml:trace>
  <inkml:trace contextRef="#ctx0" brushRef="#br0" timeOffset="102552.9417">11361 3944,'25'0,"-25"50,0-1,0-24,0 0,0 0,25 49,-1-49,1-25,50 0,-26 0,26 0</inkml:trace>
  <inkml:trace contextRef="#ctx0" brushRef="#br0" timeOffset="103104.5064">12403 3646,'0'75,"0"-1,0 1,0-1,0-49,0 24,0-24,0 0,0 25,24-50,1 0</inkml:trace>
  <inkml:trace contextRef="#ctx0" brushRef="#br0" timeOffset="103360.6809">12601 4118,'0'0,"25"-25,0 0,-25 0,25 0,-25-24,24 49,1 0,0-50</inkml:trace>
  <inkml:trace contextRef="#ctx0" brushRef="#br0" timeOffset="103922.3455">12924 3919,'49'-25,"-49"-24,25 24,-25 0,50 0,-26 25,1 0,25 0,-25 25,-25 50,0-51,0 1,0 99,-25-99,0 0,0 0,0-1,1 1,-1-25,0 0,25 50,25-50,49 0,-24 0,-25 0,-1 0,1 0,25 0</inkml:trace>
  <inkml:trace contextRef="#ctx0" brushRef="#br0" timeOffset="104144.7511">13370 4217,'0'-25,"25"25,0 0,-1 0,26-25</inkml:trace>
  <inkml:trace contextRef="#ctx0" brushRef="#br0" timeOffset="104767.7003">13767 3721,'50'-50,"-26"50,1 0,-25 50,0-1,0-24,0 0,0 49,0-24,0-25,-25 0,25-1,50 1,-50 0,0 0,0 0,0-1,0 26,-50-25,50 0,-49-50</inkml:trace>
  <inkml:trace contextRef="#ctx0" brushRef="#br0" timeOffset="105001.2567">14015 4043,'0'-49,"25"49,-25-25,25 0,-1 25</inkml:trace>
  <inkml:trace contextRef="#ctx0" brushRef="#br0" timeOffset="105567.511">14337 3621,'0'75,"0"-50,0 24,0-24,0 0,0 25,0-26,25-24,0 0,0 0,24 0,1 0,-25 0,-25-24,25-1,-25 0,0 75,0-26,25 26,-25-25,0 24</inkml:trace>
  <inkml:trace contextRef="#ctx0" brushRef="#br0" timeOffset="107375.7597">3622 3249,'0'75,"0"-1,0 50,0-49,0-1,0 1,0 49,0-50,0 50,0-50,0 1,0-1,0-24,0-25,0-1,0 1,0 0,0 0,25 0,-1-25,1 0,0 0,25 0,-1 0,1 0,24 49,-24-49,49 0,0 0,25 0,0 0,25 0,-74 0,-1 0,50 0,-50 0,26 0,-1 0,25 0,25 0,-25 0,25 0,-25 0,24 0,-73 0,-1 0,-49 0,50 0,-1 0,-49 0,99 0,25 0,-25 0,0 0,24 0,-73 0,49 0,-25 0,-49 0,74 0,-75 0,26 0,-1 0,1 0,-1 0,0 0,50 0,-74 0,0 0,74 0,-75 0,1 0,-25 0,49 0,1 0,-1 0,0 0,1 0,-1 0,1 0,-1 0,0 0,-24 0,-25 0,0 0,24 0,-24 0,0 0,0 0,24 25,-24-25,0 0,25 0,-26 0,51 0,-1 0,1 0,-51 0,51 0,-1 0,1 0,49 0,-75 0,75 0,-49 0,-1 0,50 0,-49 0,-1 0,0 0,-49 0,0 0,25 0,-26 0</inkml:trace>
  <inkml:trace contextRef="#ctx0" brushRef="#br0" timeOffset="110375.7399">3696 3175,'25'0,"99"0,75 0,-75 0,0 0,24 0,-73 0,74 0,-50 0,50 0,49 0,-74 0,75 0,-75 0,99 0,-99 0,-50 0,50 0,-49-25,-26 25,26 0,49 0,-99-49,49 49,0 0,1 0,24 0,0 0,50 0,-75 0,1 0,49 0,0 0,74 0,-74 0,100 0,-100 0,49 0,-24 0,0 0,-75 0,50-50,-49 50,-1 0,50-25,-74 25,49 0,-49 0,24 0,1 0,-1 0,0 0,26 0,-51 0,-24 0,25 0,-26 0,1 0,50 0,-1 0,25-25,0 1,-24 24,-1-50,75 50,-124 0,74-25,-74 25,25 0,49-49,-25 49,-49-25,49 25,-49 0,50 0,-1 0,0 0,1 0,49 0,-50 0,75 0,-25 0,0 25,25 24,0 1,-75-50,50 0,-49 0,-51 25,51-25,49 0,-50 0,-24 0,24 0,1 0,-50 0,49 0,0 0,1 0,-1 0,-49 0,49 0,-49 0,25 0,-25 0,-1 0,1 0,50 0,-26 0,-24 0,0 0,25 0,24 0,-49 0,49 0,-49 0,0 0,49 0,1 0,-26 0,-24 0,0 0,24 0,26 0,-50 0,-1 0,1 0,25 0,-25 0,-1 0,1 0,25 0,0 24,-26-24,26 0,-25 0,0 0,-1 0,26 0,-25 0,0 0,-1 25,-24 0,25 49,-25 1,0-1,25 25,0-24,-25-1,0 1,25-26,-25 51,49 48,-49-73,0 49,25-25,0-49,-25 24,25 0,-25-24,0-25,0 0,0 24,0-24,0 0,0 0,0 24,0-24,0 0,0 0,0 24,0-24,0 50,0-26,-25-49,0 50,0-50,-49 0,-1 0,1 0,-25 0,-50 0,50 0,-25 0,-75 0,-74 0,149 0,-49 0,73 0,26 0,0 0,-1 0,50 0,-49 0,0 0,-1 0,-24 0,0 0,49 0,-24 0,-1 0,-49 0,99 0,-49 0,49 0,-24 0,-26 0,50 0,1 0,-26 25,0-25,-24 0,24 0,-24 0,0 0,-1 0,-24 0,0 0,-100 0,50-25,75 25,-50 0,50 0,49-25,0 25,-25 0,1 0,-1 0,25 0,1 0,-51-25,1 0,24 1,25 24,-24 0,24 0,-25-25,1 0,-26 0,50 25,-49 0,24 0,26 0,-26-25,25 0</inkml:trace>
  <inkml:trace contextRef="#ctx0" brushRef="#br0" timeOffset="121697.5295">13569 9029,'-50'50,"-25"49,-24 0,50-25,-51 50,-24 0,0 0,-49 100,98-150,-73 100,23-50,-23-25,-26 50,75-75,0 1,74-26,-50-24,51 0,-1 0,-25-25,50 24,-25-24,-49 50,24-50,50 25,-74 0,-25 74,49-74,0-1,50-48,0-51,0 1</inkml:trace>
  <inkml:trace contextRef="#ctx0" brushRef="#br0" timeOffset="122239.5888">11510 10641,'0'99,"0"-24,-50 24,1 25,-1-25,50-24,0-26,-25-49,25 50,50-50,24 0,-24 0,-25 0,-1 0,1 0</inkml:trace>
  <inkml:trace contextRef="#ctx0" brushRef="#br0" timeOffset="123663.173">12080 10393,'0'-74,"0"24,0 25,0 1,0-26,0 25,0-24,0-1,0 25,25-25,0 50,0 0,-1 25,-24 0,0 0,0 25,0-26,0 1,0 0,0 49,-49-24,49-25,-50 24,50 1,-25-50,1 50,-1-50,25 24,-50 1,25-25,25 25,25-25,50 0,-1 0,25-99,-49 99,24-25,25-25,-49 26</inkml:trace>
  <inkml:trace contextRef="#ctx0" brushRef="#br0" timeOffset="140481.1704">4143 15726,'-75'50,"-98"49,73-25,76 1,-26-50,50 123,0-98,0 0,0-26,0 51,0-25,25-26,0-24,24 0,26 0,-1 0,-24 0,-25-49,74-1,-99-24</inkml:trace>
  <inkml:trace contextRef="#ctx0" brushRef="#br0" timeOffset="141033.209">4589 15776,'-124'49,"124"-24,0 0,-25 74,25-24,0-51,-49 26,49 0,0-1,25-49,-1 0,1 0,50 0,-26 0,-24-99,0 49,24 26,-49-51,0 26,25 24,0 25,25 25,-50-1,0 51,24-75,26 0,-25 0,49 0</inkml:trace>
  <inkml:trace contextRef="#ctx0" brushRef="#br0" timeOffset="141368.8613">5681 15627,'-50'50,"0"24,1-49,24 99,25-75,0-24,-50 0,50 25,0-26,25 1,99-25,124 0,-149 25,25-25,-49-74</inkml:trace>
  <inkml:trace contextRef="#ctx0" brushRef="#br0" timeOffset="142160.7424">6474 15032,'0'0,"0"124,0 74,0 1,0-1,0 0,0-49,0-25,0-99,0 25,0-150,25 1,0 0,0 49,0-24,-1 0,1 74,50 0,-26 0,1 99,-25 0,-25-74,0 24,0-24,24 0,1-25,50-25,-51-74,26 25,0-75,-26 124,-24-49,25 24,0 25,-50 25,0 99,25-24,-49-50,49-1,0 26,49 0,-24-50,50 0,-50-25,24 0,-24 0,0-24,74-26,-49 50,-26 1,1-1,99 0</inkml:trace>
  <inkml:trace contextRef="#ctx0" brushRef="#br0" timeOffset="142800.9186">9203 15726,'0'0,"-75"0,-24 50,25 74,-1-50,26 50,24-49,25-1,0-49,0 24,74-49,50 0,25 0,-50 0,50-99,-49 25</inkml:trace>
  <inkml:trace contextRef="#ctx0" brushRef="#br0" timeOffset="143232.7626">9550 15900,'0'0,"0"25,-25 49,25 0,0-24,0-25,0 0,25 24,0-49,25 0,24 0,-49 0,0-49,-1-51,26 26,-50 0,0-1,0 50,0 1,0-26,-25 50,0 0,-24 0,49 25,0 0,0-1</inkml:trace>
  <inkml:trace contextRef="#ctx0" brushRef="#br0" timeOffset="143776.7685">10096 15726,'0'75,"0"-1,0 50,-25-50,25 1,0-1,-50-24,50-75,25-49,0-26,25 26,-1 0,-49 49,25 0,0 0,0 0,-1 25,51 0,-50 25,0 50,-25-51,0 1,0 50,0-26,49 1,1-50,74 0,-50 0</inkml:trace>
  <inkml:trace contextRef="#ctx0" brushRef="#br0" timeOffset="144239.3171">11162 15726,'-24'75,"-1"-75,25 49,-25-24,50-25,0 0,-1 0,1 25,-25 49,0-49,0 49,0-49,0 0,-25 49,-49-74,-50 50,99-25,-24-25,24-50</inkml:trace>
  <inkml:trace contextRef="#ctx0" brushRef="#br0" timeOffset="144575.5603">11386 15801,'0'49,"0"1,0 24,-25 1,25-51,0 1,-25 25,25-25</inkml:trace>
  <inkml:trace contextRef="#ctx0" brushRef="#br0" timeOffset="144799.9639">11386 15453</inkml:trace>
  <inkml:trace contextRef="#ctx0" brushRef="#br0" timeOffset="145351.5171">11758 15925,'-25'0,"-49"0,24 24,25 1,25 0,25 0,0-25,24 0,-24 0,0 0,0 25,-25-1,0 1,0 0,0 25,-50-26,-24 1,-1 25,1-50,0 0,49 0,0 0,-25-25</inkml:trace>
  <inkml:trace contextRef="#ctx0" brushRef="#br0" timeOffset="145737.9592">11857 15577,'0'50,"0"24,0 1,0 24,0 0,-25 25,25-74,0-25,0 24,50-49,-25 0,24 0,1 0,-1-25,1-24,0-1</inkml:trace>
  <inkml:trace contextRef="#ctx0" brushRef="#br0" timeOffset="146008.7403">11907 15900,'0'-50,"0"1,74 49,-49 0,24 0,-24 0,0 0,49 0</inkml:trace>
  <inkml:trace contextRef="#ctx0" brushRef="#br0" timeOffset="146911.9343">12353 16049,'50'0,"-50"-25,24 0,-24 0,0 0,0-24,-49 49,24 0,-25 25,1 49,49-24,0 24,0-49,0 0,0 24,0 1,74-50,-49 0,0 0,49 0,-24 0,24-75,-49 51,0-26,25 0,-26 1,26-1,-50 25,0-24,0 74,0 24,25-49,-25 50,0-25,0-75,25 0,24-24,-24 49,25 0,-1 1,-24 24,49 0,-49 0,25 0,-25 0,-1 24,-24 51,0-50,0 24,0 26,0-51,0 1,0 0,50-25</inkml:trace>
  <inkml:trace contextRef="#ctx0" brushRef="#br0" timeOffset="147247.9994">13643 15801,'-25'74,"0"0,1 1,-1 24,0-74,25 0,0-1,0 1,0 25,0-25,0-1,99-24,-24 0,-1-74,-74 24</inkml:trace>
  <inkml:trace contextRef="#ctx0" brushRef="#br0" timeOffset="147552.6826">13792 15974,'49'25,"-49"0,75 0,-1 24,-49-49,25 0,-26 0,51 0,-26 0,1-25,-25-74,-25 74,0-49,0 0</inkml:trace>
  <inkml:trace contextRef="#ctx0" brushRef="#br0" timeOffset="147760.1239">14288 15751,'0'0,"-75"50,26 74,49 49,-99 1,49 49,0-99,1 99,49-99,-25-74,0 49,0-99,25 25</inkml:trace>
  <inkml:trace contextRef="#ctx0" brushRef="#br0" timeOffset="149503.2306">744 14312,'0'75,"0"-26,0 1,0 49,0-74,0 25,0-1,0-24,25 25</inkml:trace>
  <inkml:trace contextRef="#ctx0" brushRef="#br0" timeOffset="149911.6679">397 14263,'0'0,"0"-25,25-25,25 50,-1-74,26 74,24-25,-25 25,1 0,-26-25,-49 0</inkml:trace>
  <inkml:trace contextRef="#ctx0" brushRef="#br0" timeOffset="150392.6349">224 15255,'0'-25,"24"-25,26 26,24-1,26-50,-51 75,50-74,1 24,-26 26,1 24,-1 0,-24-50,-26 50,1 0,0 0</inkml:trace>
  <inkml:trace contextRef="#ctx0" brushRef="#br0" timeOffset="150905.2627">1216 14536,'0'0,"-25"49,0 1,25-25,-25-1,125 1,-26-25,0 0,1 0,-26 0,-49 50,-24-1,-1-24,-50 0,26 0,-26-25,51 25,-1-25,-50 0,51-25</inkml:trace>
  <inkml:trace contextRef="#ctx0" brushRef="#br0" timeOffset="151415.2827">1836 14362,'-75'50,"75"-26,0 1,0 0,0 25,25 24,50-49,-50 0,-1-25,1 24,-25 1,0 0,0 0,-74-25,24 0</inkml:trace>
  <inkml:trace contextRef="#ctx0" brushRef="#br0" timeOffset="152471.1943">2034 14461,'25'50,"-25"-25,0 24,0-24,0 0,0 24,25-49,0 0,0 0,24 0,-49-24,50-51,-25 26,-25 24,0 0,0-25,0 26,24 24,-24 49,-24-24,24 25,0-26,0 26,0-25,0 0,0-1,24-24,1 25,0-25,0 0,0 0,24 0,1-25,-25-49,-25 24,49-24,-49 24,25 26,-25-1,0-25,-25 50,0 0,1 0,-1 25,25 0,0 49,0-49,0 0,0 24,25-49,-1 0,1 0,25 0,-1-24,-49-1</inkml:trace>
  <inkml:trace contextRef="#ctx0" brushRef="#br0" timeOffset="152752.4162">2952 14312,'0'-25,"25"1</inkml:trace>
  <inkml:trace contextRef="#ctx0" brushRef="#br0" timeOffset="153032.6965">2952 14560,'0'25</inkml:trace>
  <inkml:trace contextRef="#ctx0" brushRef="#br0" timeOffset="161967.9484">18108 17363,'-25'0,"-25"25,50 25,0 49,-49-49,49-26,0 1,0 50,0-26,-25-24</inkml:trace>
  <inkml:trace contextRef="#ctx0" brushRef="#br0" timeOffset="162295.2817">18405 17487</inkml:trace>
  <inkml:trace contextRef="#ctx0" brushRef="#br0" timeOffset="162913.7874">18753 17239,'0'0,"24"-49,1 49,-25 49,0 26,-49-26,24-24,0 0,0 0,-24 24,49-24,0 0,24-25,1 0,25 0,-25-25,-1 25</inkml:trace>
  <inkml:trace contextRef="#ctx0" brushRef="#br0" timeOffset="163137.1877">19150 17438,'0'0,"0"-25,24 25,1-50,0 25,25 25,-1-24</inkml:trace>
  <inkml:trace contextRef="#ctx0" brushRef="#br0" timeOffset="163768.0056">19596 17016,'25'-25,"24"25,-49 50,0-25,0-1,0 26,0-25,0 49,-49-49,49 25,-25-50,0 0,75 0,-1 0,1 0,-50 24,0 1,0 0,0 25,-25-50</inkml:trace>
  <inkml:trace contextRef="#ctx0" brushRef="#br0" timeOffset="164031.5258">19993 17363,'0'0,"0"-25,25 1,0-1,-1 0</inkml:trace>
  <inkml:trace contextRef="#ctx0" brushRef="#br0" timeOffset="164576.9222">20340 16743,'-49'25,"49"25,-25 49,-25-50,1 75,49-74,-50 24,50 1,0-50,25-25,0 0,49 0,-24-75,-26 50,1 1,25 24,-50-50</inkml:trace>
  <inkml:trace contextRef="#ctx0" brushRef="#br0" timeOffset="164831.2698">20390 17041,'0'49,"0"1,0-25,0 0,0-1,0 26,0-25</inkml:trace>
  <inkml:trace contextRef="#ctx0" brushRef="#br0" timeOffset="168495.9025">20712 13965,'50'-25,"-1"25,-24 0,0 0,25 0,24 0,-49-25,0 25,24 0,26-49,-50 49,-1-25,26 25,-25 0,0 0,24 0,-24 0,0 0,24-25,-24 0,0 25,25 0,-1-24,1-26,-25 50,-1 0,-24-25,50 25,-25-25,49 25,-49-49,25 49,-26-25,26 0,-25 25,0 0,0 0,-1-25,1 25,0 0,-25-24</inkml:trace>
  <inkml:trace contextRef="#ctx0" brushRef="#br0" timeOffset="173351.3818">20489 16743,'-74'-25,"-249"174,1 25,-50-1,-124 75,247-148,-23 24,24-50,173-24,-49-1,50-49,49 50,0-50,25 25,-25-25</inkml:trace>
  <inkml:trace contextRef="#ctx0" brushRef="#br0" timeOffset="175311.6524">20191 17711,'0'0,"0"49,-24-49,-1 25,50 0,-1-25,51 49,-26-24,-24 0,-25 0,0 0,-25-1,1 1,-1-25,-50 0,26 0,-26 0,51 0,-1 0,0 0</inkml:trace>
  <inkml:trace contextRef="#ctx0" brushRef="#br0" timeOffset="175599.8509">20167 17711,'0'0,"24"-25,1-25,25 25,-25 1,24-51,1 75</inkml:trace>
  <inkml:trace contextRef="#ctx0" brushRef="#br0" timeOffset="175889.0663">20415 18008,'0'-49,"24"49,-24-25,25-25,74 25,-99 1,25-1</inkml:trace>
  <inkml:trace contextRef="#ctx0" brushRef="#br0" timeOffset="176447.1879">20861 17363,'-25'25,"0"49,-49 1,74-1,0-49,0 0,0 25,25-26,0 1,-25 0,49-25,-24 0,0 0,25 0,-50-25,0-24,0 24,24 25,-48 0,-51 0</inkml:trace>
  <inkml:trace contextRef="#ctx0" brushRef="#br0" timeOffset="176881.0054">21060 17785,'24'0,"-24"-25,25 0</inkml:trace>
  <inkml:trace contextRef="#ctx0" brushRef="#br0" timeOffset="177487.6956">21283 17438,'25'0,"-1"-25,1 0,-25 0,50 25,-25-25,-1 25,1 0,-25 100,0-76,0 26,25-25,-25 0,0 24,0 26,0-26,0 1,0-25,-25 0</inkml:trace>
  <inkml:trace contextRef="#ctx0" brushRef="#br0" timeOffset="177695.7423">21729 17587</inkml:trace>
  <inkml:trace contextRef="#ctx0" brushRef="#br0" timeOffset="178480.1539">22027 17115,'0'0,"-25"0,0 50,25-1,0-24,0 0,0 25,0-26,0 1,0 0,0 0,0 0,0-1,25-24,-25 50,0-25,0 25,0-26,0 1,0 25,-25-50,0 0,1 0,-1 0,25-50,0 25,0 1,0-1,0-50,25 75,-1-74,-24 49,25-49,-25 49,0 0</inkml:trace>
  <inkml:trace contextRef="#ctx0" brushRef="#br0" timeOffset="189383.7435">12427 4341,'50'0,"74"0,25 0,0 0,24 0,26 0,-100 0,0 0,-24 0,24-25,-74 25,0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7T09:21:23.9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17835 8830,'0'50,"0"24,0 1,0-1,0 1,0-26,0 1,0-25</inkml:trace>
  <inkml:trace contextRef="#ctx0" brushRef="#br0" timeOffset="681.747">17909 8384,'50'-50,"-50"26,74 24,-49 0,0 0,-25 49,0 1,0-1,0 26,-50-26,26 1,24-25,-25 0,25 74,74-74,-49 24,0-24,24 25,51-1,-100-24,49 25,-24-25,-25 24,50 26,-26-26,-24-24,25 25,-25-100,25 50</inkml:trace>
  <inkml:trace contextRef="#ctx0" brushRef="#br0" timeOffset="1226.3245">18579 9128,'25'-25,"24"-74,-49 74,25 0,-25 1,0-1,0 0,0 50,0 0,0-1,0 1,0 25,0-25,0 0,0 24,25-49,25 25,-1-25,-24 0,0 0,25 0,-1 0,-24 0,25 0,-50-25,24-24</inkml:trace>
  <inkml:trace contextRef="#ctx0" brushRef="#br0" timeOffset="1480.677">19075 8905,'0'74,"0"26,0-26,0 0,0 1,0-26,0 26,0-50</inkml:trace>
  <inkml:trace contextRef="#ctx0" brushRef="#br0" timeOffset="1999.9279">19050 9004,'0'-25,"0"0,0 1,25 24,-25 24,0 1,0 25,-25-50,-24 25,49 0,-50-25</inkml:trace>
  <inkml:trace contextRef="#ctx0" brushRef="#br0" timeOffset="2664.6407">19075 9054,'25'-25,"0"0,0 25,-1-25,26 25,-25 0,0 0,-1 0,1 0,-25 25,-25-25,-24 50,-1-25,25-25,1 24</inkml:trace>
  <inkml:trace contextRef="#ctx0" brushRef="#br0" timeOffset="3170.0647">18331 9847,'0'0,"-74"50,49 99,25-25,0-50,0 1,0 49,0-50,49 25,-24-74,50 50,-26-1,1-49,-25 0,24 24,-24-49,25 0,-26 0</inkml:trace>
  <inkml:trace contextRef="#ctx0" brushRef="#br0" timeOffset="3577.2234">18728 10021,'0'25,"0"25,0-1,0 26,0-1,0-49,0 0,0-1,0 26</inkml:trace>
  <inkml:trace contextRef="#ctx0" brushRef="#br0" timeOffset="3992.1218">18455 10071,'0'-25,"0"-50,25 75,24 0,1-24,0-26,24 50,-49 0,24-25,-24 25,0 0,0 0</inkml:trace>
  <inkml:trace contextRef="#ctx0" brushRef="#br0" timeOffset="4315.2742">19001 9847,'0'100,"0"-26,0 50,0-49,0-1,0-49,0 0,0 24,0-74,0 1,0-51</inkml:trace>
  <inkml:trace contextRef="#ctx0" brushRef="#br0" timeOffset="4720.6888">18902 9971,'0'-24,"0"-51,0 50,24 1,1 24,25 0,-25-25,-1 25,26 0,-25 0</inkml:trace>
  <inkml:trace contextRef="#ctx0" brushRef="#br0" timeOffset="5241.4951">19125 9798,'74'74,"-74"-24,0-1,0 76,0-76,0-24,0 25,50-50,-25 0,-1 0,1 0,0 0,0 0,0 0,-1 0,1 0,25-25,-25 25,-25-25,24 0</inkml:trace>
  <inkml:trace contextRef="#ctx0" brushRef="#br0" timeOffset="5641.4661">19546 9723,'0'75,"0"-1,0 50,0-74,0 24,0 1,0-1,0 1,0-51,-49 26,-50 0,74-26,-50 26,1-50,24 0</inkml:trace>
  <inkml:trace contextRef="#ctx0" brushRef="#br0" timeOffset="12584.4244">18529 10716,'0'-75,"100"50,-1-24,25 49,-25-50,-24 25,-51 25,1 0,0-24,0-1,0 25,-1 0,1 0,0 0,0 0</inkml:trace>
  <inkml:trace contextRef="#ctx0" brushRef="#br0" timeOffset="32992.2232">18777 10716,'75'0,"24"0,-24-25,-26-25,-24 50,25-25,-26 25,1 0</inkml:trace>
  <inkml:trace contextRef="#ctx0" brushRef="#br0" timeOffset="48856.5521">18604 10889,'49'0,"75"0,75 0,-75-74,0-1,-25 51,-49 24,-25-50,24 50</inkml:trace>
  <inkml:trace contextRef="#ctx0" brushRef="#br0" timeOffset="49496.3521">18579 11137,'124'-49,"99"-1,-74 25,-25 0,-49 1,-51 24,26 0,-25-50,0 50</inkml:trace>
  <inkml:trace contextRef="#ctx0" brushRef="#br0" timeOffset="206536.0598">16719 3274,'-25'25,"-25"0,25 0,-24 24,49 1,-50-25,25 24,25 26,-49-51,24 26,25 25,-50-1,26-24,24-1,-25 1,0-25,25-1</inkml:trace>
  <inkml:trace contextRef="#ctx0" brushRef="#br0" timeOffset="207120.2298">16272 3522,'25'0,"25"0,-1 25,-24 0,74 49,-49 50,49-24,-74-76,49 1,-49 25,0-25,0-25</inkml:trace>
  <inkml:trace contextRef="#ctx0" brushRef="#br0" timeOffset="207969.4693">16942 4192,'0'50,"0"-1,-50 50,1 1,24-51,0 1,0 24,-24 25,-1-24,50-1,-50-24,50-25,0 0,0-1,-24 1,-1-25</inkml:trace>
  <inkml:trace contextRef="#ctx0" brushRef="#br0" timeOffset="208392.1137">16570 4539,'25'0,"49"0,-24 0,-1 50,-24-50,25 49,-1 1,-24-25,50 74,-26-74,1 0,-25-25,-25 25,24-1</inkml:trace>
  <inkml:trace contextRef="#ctx0" brushRef="#br0" timeOffset="210080.5113">15156 6672,'0'25,"50"-25,24 0,-24 0,-1 0,26 0,-51 0,26-49,-25 49,49 0,1 0,-50 0,24 0,-24 0,0-25,0 25,24-25,-24 25,0 0,24-25,-24 0,0 25,25 0,-1 0,26 0,49 0,-75 0,-24 0,49 0,50 0,-49 0,49 0,-50 0,50 0,-49 0,-26 0,51 0,-26 0,0 0,1 0,-1 0,1 0,-1 0,1 0,-1 0,0 0,-49 0,50 0,-1 0,-24 0,-26 0,1 0,50-24,-51 24,26 0,24 0,1 0,-50 0,74-25,-50 0,26 25,-1 0,50 0,25 0,-25 0,-49 0,-1 0,-49 0,24 0,-24 0,0 0,0 0,24 0,-24 0,0 0,25 0,-26 0,1 0,0 0,25 0,-26 0,1 0,25-25,-25 25,0 0</inkml:trace>
  <inkml:trace contextRef="#ctx0" brushRef="#br0" timeOffset="211560.1539">19596 6300,'25'0,"24"0,-24 0,0 0,0 0,24 25,-24 0,0-25,-25 25,25-25,0 0,-25 25,49-25,-49 24,0 1,0 50,-24-26,-26-24,-25 25,-49-50,100 24,-26 26,0-50,26 50,-1-50,0 49,0-49,-24 0</inkml:trace>
  <inkml:trace contextRef="#ctx0" brushRef="#br0" timeOffset="216480.1723">20043 7144,'-75'25,"-49"-25,-25 0,-49 0,74 0,-25 0,-49 0,49 49,25-49,0 0,-124 50,148-50,-98 0,49 49,25-49,50 0,-50 0,49 0,-24 0,74 0,-74 0,25 0,-1 0,1 0,-25-49,74 49,-50 0,1 0,49 0,-49 0,49 0,-25 0,-24 0,49 0,-49 0,49 0,-25 0,25 0,1 0,-1 0,0 0,-25 0,26 0,-26 0,-74 0,50 25,49-25,0 0,-25 0,26 24</inkml:trace>
  <inkml:trace contextRef="#ctx0" brushRef="#br0" timeOffset="217345.3533">16421 6970,'-74'0,"-26"25,26 0,0 24,-26 1,76-50,-1 25,-25-25,25 25,1-25,24 24,0 1,74 0,0-25,26 50,-1-26,0 26,-25-50,-49 25,0-25,25 49,-26-49,1 0,0 0,0 50,0-50,-1 0,1 0,25 0,-25 0,0 0,49 0</inkml:trace>
  <inkml:trace contextRef="#ctx0" brushRef="#br0" timeOffset="221336.336">19770 3497,'0'50,"0"0,-100-1,51 1,-1 49,-24 0,49-74,0 0,25 0</inkml:trace>
  <inkml:trace contextRef="#ctx0" brushRef="#br0" timeOffset="221712.3368">19373 3646,'0'0,"49"0,-24 0,99 0,-74 25,-1 25,-24-25,-25 24,50-24,-50 0,49 0,-24 24</inkml:trace>
  <inkml:trace contextRef="#ctx0" brushRef="#br0" timeOffset="222192.6783">19398 4887,'-50'24,"50"1,0 0,-50-25</inkml:trace>
  <inkml:trace contextRef="#ctx0" brushRef="#br0" timeOffset="222544.3479">19150 4762,'24'0,"1"25,0 0,0 25,-25-25,25-1,-1 1,1-25,0 50,0-1,0 1,24-25,-24 0,0-25</inkml:trace>
  <inkml:trace contextRef="#ctx0" brushRef="#br0" timeOffset="222895.9009">19571 4986,'0'0,"-25"0,1 0,-51 0,1 0,-100 0,25 25,1 24,48 26,26-51,49 1,-25 0</inkml:trace>
  <inkml:trace contextRef="#ctx0" brushRef="#br0" timeOffset="223287.8513">18728 4961,'49'0,"-24"0,50 0,-50 0,74 0,-50 50,26 24,-26-24,-24 24,50 25,-51-74,1 25,0 24,0-24,0-50,-1 49,-24-24,0 0,25-25</inkml:trace>
  <inkml:trace contextRef="#ctx0" brushRef="#br1" timeOffset="499264.0789">15181 11881,'-25'-24,"-25"24,26 0,-1 0,0 0,-25 0,26 0,-1 0,-25 24,25-24,1 0,-1 0,-50 0,26 0,-1 50,1-50,24 0,-25 0,0 0,50 25,-74 0,24 24,26-49,-26 25,25-25,0 0,25 25,-49 0,49 24,-25-24,-25-25,50 25,-24 25,-1-50,-25 24,50 1,0 0,-49 25,49-26,0 1,-25 50,0-51,0 26,0 0,25-1,0 26,0-51,-24 26,24-25,0 0,0-1,0 1,0 25,0 24,0-49,49 49,-24-24,-25 0,50-1,-50 1,49-25,-24 24,25 26,-26-75,-24 49,50-49,-25 50,49 24,1-49,-26 25,-24-1,49-24,1 0,-50 0,24 0,26 24,-26-49,26 0,-50 0,-1 25,26 25,-25-50,0 0,24 0,-24 0,49-25,-24 0,24 25,1-50,-26 26,1-26,49 0,-74 50,49-24,-49-26,0 0,25 26,-25-26,24-74,26 25,-26-25,50 24,-99 76,25-76,-25 76,50-51,-1 1,-49 24,0 25,25-49,-25 0,50-1,-50 26,0-26,0 26,0-26,49-49,-49 50,0 24,0 0,0-24,0 24,0 1,0-26,0 26,0 24,0 0,0-24,-24 24,24 0,-75 25,26 0,-51-25,26 25,24 0,-24 0,-100 0,100 0,-50 0,0 0,49 0,1 0,24 0,-24 0,49 0,0 0</inkml:trace>
  <inkml:trace contextRef="#ctx0" brushRef="#br1" timeOffset="500016.0695">12824 10592,'0'49,"0"-24,0 25,0-26,0 1,0 25,0-25,0 24,0-24,0 0,0 0</inkml:trace>
  <inkml:trace contextRef="#ctx0" brushRef="#br1" timeOffset="500937.8">12824 10567,'0'-25,"0"-25,25 1,25-1,-50 25,0-24,49 24,-24 25,0 0,25 0,-26 0,-24 25,0 24,0 1,-24-25,24 0,-50-1,50 1,-25-25,25 25,-49 0,49 0,0-1,0 1,0 0,0 25,49-26,-24 26,0-50,-25 25,25 24,-1-49,-24 25,25-25</inkml:trace>
  <inkml:trace contextRef="#ctx0" brushRef="#br1" timeOffset="502259.047">13196 10815,'50'-25,"-25"25,-25-25,25 25,-25-25,24 25,1-24,0-1,-25 0,-25 0,-124 25,100 0,24 0,0 0,0 0,-49 0,49 0,-24 25,-1 25,50-26,-25 1,25 0,0 25,0-26,0 1,0 0,25 0,0-25,24 0,-24 0,0 0,25 0,-26 0,1 0,0 0,49 0,1 0,-75-25,25 25,-1 0,1 0,25-50,-25 26,24 24,-49-25,0 0,50 0,-50-24,0 24,0 0,0-49,0 98,25-24,-25 25,25-25,49 0,-74 75,0-1,0 0,0 1,0-1,0 1,0-26,0-24,0 0,0 0,0 0,74-25,-24-25,0-25,-1-49,26-25,-1-50,-24 100,-26 24,26 25,-25 1,0 24</inkml:trace>
  <inkml:trace contextRef="#ctx0" brushRef="#br1" timeOffset="505208.6476">12080 11584,'0'-25,"50"0,-25 25,-1 0,1 0,0 0,25 0,-1 0,-24 25,25 49,-26-24,-24-25,0 0,0-1,0 1,25 0,-25 0,0-50,0 0,0-49,0-1,0 1,0 49,0-24,50-26,-50 50,25 1,0-1,-1 25,26 0,-50 25,0-1,0 26,0-25,0 0,0-1,25 1,-25 0,25 25,-1-50,1 0,25 24,-25-24</inkml:trace>
  <inkml:trace contextRef="#ctx0" brushRef="#br1" timeOffset="505866.3846">12998 11460,'-25'0,"-24"0,24 49,0 1,25-25,0 24,0 26,0-1,0-49,0 49,0-49,0 0,25-25,0 0,24-74,-24 24,-25-24,25-1,0 26,-1 24,-24 74,0-24,25 50,-25-26,0-24,25 0,0-25,0 0,24 0,26 0,-51-75</inkml:trace>
  <inkml:trace contextRef="#ctx0" brushRef="#br1" timeOffset="506864.7072">13296 11509,'24'0,"1"50,0 0,-25-26,0 1,0 0,0 0,0-100,25 26,24-75,-24 49,0 1,0 24,0 26,0 24,-1 0,1 0,25 24,-50 51,0-50,0-1,0 51,0-26,0-73,0-76,0 26,0 24,0-24,49 49,-49 0,0 0,25 25,25 0,-50 25,49 25,-24 49,-25-24,0-51,0 26,50-25</inkml:trace>
  <inkml:trace contextRef="#ctx0" brushRef="#br1" timeOffset="507482.0511">13916 11460,'74'-25,"-74"-49,25 49,-25 0,0 0,-25 25,25 25,0 0,-49 74,49-74,0 49,0 1,0-51,0 1,0 25,0-25,0-1,24-24,1 0,0 0,25 0,-26 0,1 0,0 0,49 0,-74-24,0-1</inkml:trace>
  <inkml:trace contextRef="#ctx0" brushRef="#br1" timeOffset="507881.4899">14164 11137,'0'-25,"25"50,-1 75,1 73,25-123,-50 24,0-49,0 0,0 49,0-49,0 25,-50 49,25-99,-49 49</inkml:trace>
  <inkml:trace contextRef="#ctx0" brushRef="#br1" timeOffset="508609.8414">12006 11261,'25'25,"-25"0,0 49,0 1,0-1,0-49,0 49,0 26,0-76,49 51,-24-1,25 25,-26-74,26 0,-50 0,50-25,-26 0,51 0</inkml:trace>
  <inkml:trace contextRef="#ctx0" brushRef="#br1" timeOffset="511322.2368">15528 3497,'-25'50,"25"49,0-24,0-1,0 1,0-51,0 51,0-50,0-1,0-98</inkml:trace>
  <inkml:trace contextRef="#ctx0" brushRef="#br1" timeOffset="512218.357">15478 3448,'25'-25,"0"-49,0 24,0 25,-1 25,26 0,-25 0,0 0,24 0,1 50,-50-25,0 49,0-24,0-26,-50 51,1-26,-1 1,0 0,26-50,-26 0,25 25,25 24,0-24,0 25,50-26,-1 1,-24 0,25-25,-50 25,25-25,0 0</inkml:trace>
  <inkml:trace contextRef="#ctx0" brushRef="#br1" timeOffset="512769.9324">15851 3820,'49'0,"-49"-25,0 0,0 1,25-51,0 75,-25-25,0-24,0 24,-25 25,-25 0,50 25,-49 24,49 1,0 49,0-49,0 24,0-49,0 49,0-49,0 25,49-1,1-24,-25 0,0-25,-1 0,1 0,0 0,25 0,-1-25,-24 0,25-49,-26 24</inkml:trace>
  <inkml:trace contextRef="#ctx0" brushRef="#br1" timeOffset="513423.7945">16371 3398,'0'0,"-24"0,-1 0,-25 0,50 25,0 49,-49-24,49-25,0 24,0 1,0-75,49-49,-24 24,-25 25,0 50,0 99,0-74,0 49,0-24,0-51,0 1,50-25,-26-49,26-26,-25 26,-25-1,25 25</inkml:trace>
  <inkml:trace contextRef="#ctx0" brushRef="#br1" timeOffset="514554.6254">20266 3497,'0'50,"0"49,0 50,0-74,0-1,0 50,0-74,0-26,0-98</inkml:trace>
  <inkml:trace contextRef="#ctx0" brushRef="#br1" timeOffset="515257.7707">20415 3473,'0'0,"24"-25,1 25,0 0,-25 25,0-1,0 26,0-25,0 74,-99-49,24-25,26-1,-1 26,-49 0,74-26,0 1,25 0,100 49,-26-49,0 25,-24-25,0-1,-50 1,49-25,-24 25,0-25</inkml:trace>
  <inkml:trace contextRef="#ctx0" brushRef="#br1" timeOffset="515705.2085">20588 4068,'25'0,"0"0,-25-25,0 0,0 1,0-26,0 25,0 0,0 1,-50 48,1 76,24-76,-25-24,25 50,25 0,0-1,0-24,25-25,50 0,-51 0,1 0,50 0,-51 0,26 0</inkml:trace>
  <inkml:trace contextRef="#ctx0" brushRef="#br1" timeOffset="516344.5472">21010 3894,'0'0,"-74"0,49 0,0 0,25 50,-25-50,25 25,0 24,0-73,0 48,50 51,-50-50,0 74,0-74,0-1,0-48,25 24</inkml:trace>
  <inkml:trace contextRef="#ctx0" brushRef="#br1" timeOffset="517160.3645">21456 8731,'0'75,"0"-1,0 0,0-24,0-25,0 49</inkml:trace>
  <inkml:trace contextRef="#ctx0" brushRef="#br1" timeOffset="517848.5537">21481 8558,'0'-25,"0"0,0 0,25 0,0 25,0 0,-1 0,1 25,-25 0,0 0,0 24,0 26,0-50,-49-1,24 51,0-75,25 49,0-24,0 0,0 25,25-1,0-24,-25 0,24-25,1 25</inkml:trace>
  <inkml:trace contextRef="#ctx0" brushRef="#br1" timeOffset="518825.3502">21729 9079,'0'-50,"25"25,25-25,-26 1,-24 24,0 0,0 0,0 1,0 48,0 26,0-25,0 0,0 74,0-74,0 0,25 24,50-49,-1 0,1 0,-51 0,76 0,-76-49,26-1,0-25,-50 26,24-1,-24 1,0 24,25-50,0 75,-25-49,-25 49,0 0,-49 0,49 25,25-1,-25 26,25-25,0 24,0 1,75-50,-50 0,-1 25,-24 49,0 1,0-1,0 1,0-1,0-49,0 24,25-49,0 0,0 0,74-49,-49-26,-26 26,76-1,-51-49,1 0,-1 49,-49-24</inkml:trace>
  <inkml:trace contextRef="#ctx0" brushRef="#br1" timeOffset="524143.8259">16942 7888,'0'74,"0"1,0 74,0-125,0 51,0-50,0 24,0-24,0 0,0 0,0 24</inkml:trace>
  <inkml:trace contextRef="#ctx0" brushRef="#br1" timeOffset="524927.6749">16967 7838,'0'0,"0"-49,0 24,0 0,0 0,0-24,0 24,25 25,-1 0,-24 49,0-24,0 0,0 0,0 24,0-24,0 25,-24-50,-1 25,25 24,49-24,-24 0,25 0,-25 24,24 26,26 24,-51-25,1-49,-25 0,25 0</inkml:trace>
  <inkml:trace contextRef="#ctx0" brushRef="#br1" timeOffset="525417.0323">17388 8285,'25'-25,"0"0,-25 0,25 1,0-1,-1 0,-24-25,0 26,25-1,-25 0,-49 25,49 25,-25 0,25-1,0 26,-25-50,25 50,0 24,0-49,0 49,25-74,0 0,-1 0,26 0,-25 0,0 0,49 0,-49 0,49 0,-49-74,25-25</inkml:trace>
  <inkml:trace contextRef="#ctx0" brushRef="#br1" timeOffset="525706.2485">17984 7962,'0'25,"0"50,-25-1,25 50,0-50,0 1,0-1,0-24,0-1,0 1,-50-50,50-50</inkml:trace>
  <inkml:trace contextRef="#ctx0" brushRef="#br1" timeOffset="526176.5578">17860 8136,'0'-25,"25"-24,-1 49,26-50,-25 50,0 0,49 0,-74 25,0 24,-50-24,26 0,-1-25,-25 0,25 25,50-25</inkml:trace>
  <inkml:trace contextRef="#ctx0" brushRef="#br1" timeOffset="526513.6478">18306 7367,'0'50,"0"74,0-50,0 50,0 0,0 25,0-75,0-49,0 0,0 25,0-26,0-73,0-26</inkml:trace>
  <inkml:trace contextRef="#ctx0" brushRef="#br1" timeOffset="527063.698">18381 7863,'24'0,"1"0,25 50,-25-26,-1-24,1 0,25-49,-25-50,-1 49,-24-24,0 24,0 0,0 75,-24 124,24-75,-50 50,50-49,0-25,0-1,-50-24,50 0,0 0,0-1</inkml:trace>
  <inkml:trace contextRef="#ctx0" brushRef="#br1" timeOffset="527521.4455">18802 8111,'-25'0,"-24"0,-1 75,50-1,0 25,0 0,0 50,0-74,0-1,0 0,0 1,0 24,25-74,25 0,-1-25,-24 0,50 0,-26 0</inkml:trace>
  <inkml:trace contextRef="#ctx0" brushRef="#br1" timeOffset="527874.2084">19199 8310,'-25'24,"1"76,24-1,0-25,0 1,0-1,0-24,0-1,0 1,0-100</inkml:trace>
  <inkml:trace contextRef="#ctx0" brushRef="#br1" timeOffset="528265.2522">19001 8582,'0'-49,"0"-1,25 25,-1 1,1-1,25 25,-25 0,24 0,-24 0,-25 25,25-25,-25 24,0 1</inkml:trace>
  <inkml:trace contextRef="#ctx0" brushRef="#br1" timeOffset="529024.884">19150 8880,'-25'0,"0"0,-25 0,75 0,0 0,25 0,-26-25,-24-24,0 24,0 0</inkml:trace>
  <inkml:trace contextRef="#ctx0" brushRef="#br1" timeOffset="529400.3512">19249 8483,'0'50,"0"-25,0 49,0 0,0 1,0-26,0-24,0 0,0 0,-25 0</inkml:trace>
  <inkml:trace contextRef="#ctx0" brushRef="#br1" timeOffset="529993.9005">19150 8558,'0'-50,"0"25,0 0,0 1,0-51,24 75,1 0,-25-25,25 25,25 0,-26 0,26 0,-50 25,0 25,0-25,-25-1,-24-24,24 25,0-25,0 0,0 0,25 25,25-25,0 0,0 0,24 0</inkml:trace>
  <inkml:trace contextRef="#ctx0" brushRef="#br1" timeOffset="530321.026">19596 8161,'0'49,"25"-24,-25 50,0-1,0 0,0 75,0-74,0-1,0 75,0-50,-124 50,99-75,-99 1,99-26,-24-49,-51 50,100-25</inkml:trace>
  <inkml:trace contextRef="#ctx0" brushRef="#br1" timeOffset="536232.7821">18579 5407,'0'25,"0"50,0-51,0 1,0 25,0-25,0-1</inkml:trace>
  <inkml:trace contextRef="#ctx0" brushRef="#br1" timeOffset="536928.6886">18579 5234,'0'0,"50"-50,-26 25,-24 1,50 24,-25-25,0 25,-1 0,26 0,-50 25,0 24,0-24,0 49,0-49,0 0,-25 0,25 0,-25-25,1 0,-1 49,-25-49,25 0,1 0,-1 0,74 75,-24-26,0 1,25-25,-26 24,1-49</inkml:trace>
  <inkml:trace contextRef="#ctx0" brushRef="#br1" timeOffset="537432.3487">18902 5705,'0'0,"24"-25,-24 0,25 25,-25-24,25 24,0-50,-25 25,0 0,0 1,0-26,0 25,0 0,0 1,-25 24,0 0,-24 24,24 1,0 25,25 24,0-24,0 24,0-49,0 0,0 24,0-24,0 0,74 50,-24-75,-25 0,0 0,-1 0,51 0,-26 0,26 0</inkml:trace>
  <inkml:trace contextRef="#ctx0" brushRef="#br1" timeOffset="537705.1362">19298 5705,'-24'25,"24"49,0 1,0 49,0-50,0-49,0 49,0-49,0 0,-25-25,0-50</inkml:trace>
  <inkml:trace contextRef="#ctx0" brushRef="#br1" timeOffset="538112.0476">19174 5680,'50'-25,"-50"1,25 24,49 0,1 24,-75 26,0 0,-75-50,50 0,-74 24,25-24,-1 0,51 0</inkml:trace>
  <inkml:trace contextRef="#ctx0" brushRef="#br1" timeOffset="538889.0358">16868 5507,'0'24,"24"100,1 0,-25-49,0 49,0-99,0 0,0-125,0 76</inkml:trace>
  <inkml:trace contextRef="#ctx0" brushRef="#br1" timeOffset="539536.305">17091 5308,'0'0,"25"0,-1 0,-24 25,0 49,-24 1,-1-50,-25 24,25-24,1 25,-1-50,0 24,50 26,74-25,-49 49,-26-74,26 25</inkml:trace>
  <inkml:trace contextRef="#ctx0" brushRef="#br1" timeOffset="539994.0594">17339 5829,'0'0,"25"0,-1-50,1 50,0-49,0-1,-25 25,0 1,-25-1,0 25,-49 0,49 74,-25-49,50 25,0-26,-24 51,24-50,0 24,0-24,0 25,49-1,50-49,-74 0,50 0,-51 0,26 0,-25 0,24-24,-49-51</inkml:trace>
  <inkml:trace contextRef="#ctx0" brushRef="#br1" timeOffset="540256.4722">17661 5705,'0'50,"0"24,0-24,0-1,0 26,0-50,0-1,0 1</inkml:trace>
  <inkml:trace contextRef="#ctx0" brushRef="#br1" timeOffset="540672.3555">17661 5581,'25'-50,"25"50,-25 0,-1 0,1 0,25 0,-50 25,0 50,-25-26,-25 26,1-75,-51 49,51-49,-1 0</inkml:trace>
  <inkml:trace contextRef="#ctx0" brushRef="#br1" timeOffset="541688.6109">15999 10120,'0'0,"-49"25,49 50,0-26,0 26,0-1,0 0,0 1,0-1,0-49</inkml:trace>
  <inkml:trace contextRef="#ctx0" brushRef="#br1" timeOffset="542400.0645">16198 9922,'25'25,"-25"-1,0 1,0 25,0-25,0 0,0-1,-25-24,0 25,0-25,0 0,-24 25,49 0,-25 0,25-1,0 26,0 0,25-26,24 1,-24 25,-25-25,25-25,0 49,24-49</inkml:trace>
  <inkml:trace contextRef="#ctx0" brushRef="#br1" timeOffset="542840.9492">16396 10542,'50'0,"-25"0,24-74,-49 49,0 0,0-25,0 26,0-1,-25 0,1 25,-1 0,-25 0,25 0,-24 25,49 124,-99-75,99 0,0-24,0-25,0 0,0 24,24-49,51 0,-1 0,50 0,-49 0,-1 0,25-25</inkml:trace>
  <inkml:trace contextRef="#ctx0" brushRef="#br1" timeOffset="543152.2624">16868 10443,'0'124,"0"25,-25-50,0-50,25 75,0-74,0-25,0 0</inkml:trace>
  <inkml:trace contextRef="#ctx0" brushRef="#br1" timeOffset="543655.899">16793 10195,'0'0,"0"-25,25 0,0 0,0 25,-1 0,51 75,-75-50,0 24,0 26,0-26,-25-24,0-25,0 50,1-26</inkml:trace>
  <inkml:trace contextRef="#ctx0" brushRef="#br1" timeOffset="553935.9487">10642 8458,'-25'0,"25"-49,0-100,25 25,123-124,-73 0,49-50,25-24,-25-26,25 51,-25 49,0-25,-50 25,0 99,26-99,-1 25,25-25,-25 24,-25 1,26 74,49-49,-75 24,-24 100,49-50,0-75,-25 75,-24 75,49-50,-74 49,74-49,-74 74,25-25,-26 26,26-1,24-25,-24 1,74-26,-74 50,24 0,50-99,-25 25,-24 99,49-25,99-99,-99 75,25 49,-25 0,-99 0,124-25,49-25,0-24,26-25,-26 0,-49 99,0 0,-25-50,0 50,25 0,-75-50,75 50,-75 0,50 0,0 0,100 0,73 50,51 49,-76-49,76 74,-1 0,-99-75,-25 1,-74 0,-75-1,75 1,-124-50,74 25,-74-25,99 99,-25-74,-24 24,-1 1,100 49,-125-74,1 25,-25-1,24 1,1-1,24 75,-24-74,49 74,-49-74,49 24,25 50,-49 0,-1-49,-24 24,-26-25,1-24,25 24,-50 1,0 49,99 24,-99 1,99 0,-49-25,-1 25,1 74,-50-99,0 149,50-50,-1 25,1-49,-50-1,99 25,-99-24,99-1,-99 1,50-26,24 75,-74-49,50-1,-50 75,50-74,-50 49,49-25,-49-49,0 49,0-25,0 25,0 26,50-51,-50 25,49 25,1-49,-50-75,0-50,0-24,0-25,0-1,0 26,0-25,0 0,0 49,0 0,0 1,0-1,0-24,0-1,0-24,-25-25,-24-74,24-1,0 75,0-24,25-51,-25 26,25 24,-24 0,24-25,-25 50,0-24,0-1,0 0,-24-49,24 24,25 25,-25 0,25 75,99 74,1-25,-26 25,-49-99,49 25,-74 24,25-74,0 25,0-50,24-49,-24-26,25 51,-50-26,99-73,-50-51,1 50,-25 124,-25-49,49 24,-49 26,0-1,25-25</inkml:trace>
  <inkml:trace contextRef="#ctx0" brushRef="#br1" timeOffset="556290.8223">19398 12923,'0'-25,"24"-24,1-1,0-24,-25-25,50 24,-50-49,0-74,49-26,-24 1,0 50,24-26,1-24,-50 99,0 0,0 49,0-49,0 50,0 24,0-24,0 0,0-1,-50-24,50 0,-49-25,-26-25,1-25,24 1,1-1,-1-24,-49-26,49 26,26 24,-1 75,25 25,-50-26,50-73,-25 98,25 1,0-50,0-25,-49 50,-1-75,1 50,49 25,-50 25,25-26,0 51,0-1,-24 1,24 24,25-50,-25 26,0-26,-24 26,49-1,-50 25,50 0,-74-74,24 99,-24-49,49 24,-25 0,-74 0,75 25,24 0,0 0,-49 0,49 0,-49 0,-1 0,1 0,-1 0,1 0,-50 0,-25 0,50 0,0 0,74 0,-50 0,26 0,24 0,-49 0,-26 25,76 0,-26 24,-25-24,26 25,-1-50,25 49,-74 1,50-50,24 50,-50-26,1 51,-25-26,24 26,26-50,-26 49,1 25,24-24,-24 24,24-25,1 1,24-50,0 49,0-24,0 49,25-50,-49 26,49 74,-99 0,99-75,-25 75,-50-75,75 50,0-25,-24 1,-26 48,0-73,1 24,49-74,0 99,-25-99,25 49,0 50,-50-25,50-24,0-1,0 1,0-1,0 25,-24 0,24-24,0 49,0-50,0 1,0-1,0 1,0-1,0 50,0-50,0 50,0 25,-50-25,50 25,0-50,0-49,0 24,0-49,0 50,0-1,0-49,0 0,0 24,-25 1,0-50,25 49,0-24,0 0,-24 25,-1-75,25 0,0 0,0 0,0-24,0 24,0 0,-25 0,25-24,0 24</inkml:trace>
  <inkml:trace contextRef="#ctx0" brushRef="#br1" timeOffset="557264.6533">14610 11534,'0'75,"0"24,0-50,0 1,0-25,25 24,0-49,49-24,-49 24,50-25,49-50,-50 26,0-1,-24 25,0-24,-26 49,1-25,0 25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3T08:43:45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1340 893,'-25'0,"-25"50,50 24,0-49,-49 49,49 1,0-51,-25 26,25-25,-50 24,50-24</inkml:trace>
  <inkml:trace contextRef="#ctx0" brushRef="#br0" timeOffset="759.1213">1489 744,'0'-25,"24"25,1 0,0 25,-25 0,50 49,-26 1,1-26,-25-24,50 50,-25-26,-25 1,0-25</inkml:trace>
  <inkml:trace contextRef="#ctx0" brushRef="#br0" timeOffset="1416.0616">1315 943,'74'-50,"-24"50,0-50,-1 50,1 0,-25-24</inkml:trace>
  <inkml:trace contextRef="#ctx0" brushRef="#br0" timeOffset="2440.8678">2605 521,'25'25,"-25"49,0 1,0 49,0-50,0 0,0 1,0-1,0-49,0 0,24-25,-24-25,25-49,-25 49,25-25,0 50,24 0,-24 50,0-25,-25-1,0 26,0-25,25-25,24 0</inkml:trace>
  <inkml:trace contextRef="#ctx0" brushRef="#br0" timeOffset="2952.5379">3027 868,'-25'0,"0"25,0-25,25 50,0-1,0-24,0 25,25-50,0 0,0 0,24 0,1 49,-75-49,-25 0,-24 0,49 0,75 0</inkml:trace>
  <inkml:trace contextRef="#ctx0" brushRef="#br0" timeOffset="3872.05">3101 843,'0'124,"0"-49,0-26,0 1,0-25,0 0,0-1,0 51,-50-50,1-25</inkml:trace>
  <inkml:trace contextRef="#ctx0" brushRef="#br0" timeOffset="4575.8209">3498 744,'0'-25,"-25"25,25 25,-25 0,25 25,0-1,25-49,0 25,0-25,24 0,-24 0,0 0,24 0,-49 25,0 0,0-1,0 1,-24 0,-51-25,1 0,49 0,0 0,-49 0</inkml:trace>
  <inkml:trace contextRef="#ctx0" brushRef="#br0" timeOffset="5040.5766">3969 471,'-50'100,"50"-26,0 0,0 1,0-50,0 49,0 0,0-49,0 0,0 0,25-25,0 0,25 0,-25 0,-1 0,1 0</inkml:trace>
  <inkml:trace contextRef="#ctx0" brushRef="#br0" timeOffset="5384.6565">3994 843,'0'-49,"0"24,50 25,-1-25,-49 0,50 25,-25 0</inkml:trace>
  <inkml:trace contextRef="#ctx0" brushRef="#br0" timeOffset="5927.9604">4986 744,'0'75,"0"-51,0 1,0 50,0-26,0-24,0 0,0 24,50-49</inkml:trace>
  <inkml:trace contextRef="#ctx0" brushRef="#br0" timeOffset="6280.0161">4887 521,'-25'0,"25"-50,0 1,25 49,0 0,-25-25</inkml:trace>
  <inkml:trace contextRef="#ctx0" brushRef="#br0" timeOffset="7320.2155">5160 843,'25'0,"-1"0,26 0,-25 50,24 0,-49-26,0 1,0 0,0 25,0-26,0-73,25 24,-25 0,0-24,0 24,50-50,-50 51,25-26,-25 25,0 0,24 1,1-1,0 25,0 0,0 0,-25 25,0-1,24 1,-24 50,0-26,0-24,0 0,0 24,0-24,25-25,0 0,0 0,24 0,26 0</inkml:trace>
  <inkml:trace contextRef="#ctx0" brushRef="#br0" timeOffset="22728.2915">6822 1166,'74'-25,"-24"-25,-50-49,124-25,-75 50,-49-1,25 1,0 0,0 74,-25-25,-25 0,-25 25,25 0,1 0,-1 25,25 0,0-1,0 26,0-25,0 0,0 24,74-49,1 0,24 0,-49 0,74 0,-50 0,0-25,-74 1,25 24,-50-25,-99 74,75 1,-1 0,1 24,-26-49,75 24,0 1,0-25,0 0,25-25,25 0,-1 0,26 0,24 0,-74-50,24 0</inkml:trace>
  <inkml:trace contextRef="#ctx0" brushRef="#br0" timeOffset="23104.588">8012 695,'0'0,"0"74,-25-49,25 24,-24 1,24 24,0-49,0 0,0 0,0 24,24-49,76-49,-76 24</inkml:trace>
  <inkml:trace contextRef="#ctx0" brushRef="#br0" timeOffset="23528.1904">8062 422,'-50'0,"50"24,0 1,-49-25</inkml:trace>
  <inkml:trace contextRef="#ctx0" brushRef="#br0" timeOffset="23969.5161">8484 347,'-25'99,"-25"1,50 24,0 25,-25-75,25 0,0 1,0-50,-49 24,74-49,-1 0,1 0,25 0</inkml:trace>
  <inkml:trace contextRef="#ctx0" brushRef="#br0" timeOffset="24256.7532">8756 893,'0'0,"50"-25,24 25,-74-25</inkml:trace>
  <inkml:trace contextRef="#ctx0" brushRef="#br0" timeOffset="24720.6208">9451 695,'-50'0,"26"0,-26 49,0-24,50 0,0 49,0-24,0-25,25-1,25-24,24 0,-24-24</inkml:trace>
  <inkml:trace contextRef="#ctx0" brushRef="#br0" timeOffset="25191.7528">9947 571,'-25'24,"0"26,25-25,0 0,-24 24,24-24,0 0,0 24,49-49,1 0,-50-24,25-1,-25-25,49-24,-49-1,0 51,-25-1,-24 25</inkml:trace>
  <inkml:trace contextRef="#ctx0" brushRef="#br0" timeOffset="26216.6095">10245 521,'24'0,"26"0,-50 74,0 1,50-26,-50 1,0-25,25 24,-25-24,0 0,0-50,0-24,49 24,-49-50,0 51,25-1,0 25,0-25,-1 25,-24-25,25 25,0 0,0 0,0 0,-1 50,-24-1,0 26,0-50,0-1,0 1,25-50,0-24,-25-1,25 1,-25-1,74 0,-74 26,25 24,0 0,0 0,-1 0,-24 49,25 1,-25-25,0-1,0 1,0 25,25-50,0 0</inkml:trace>
  <inkml:trace contextRef="#ctx0" brushRef="#br0" timeOffset="27384.5231">12204 620,'0'50,"0"-1,0-24,0 25,25 24,0-49,0 0,-1 0,1-25,0 0,0 0,49 0,-24 0,-25 0,0 0,49-25,-24-25,-26 25,1 1,-25-1,0 0,0 0,25-24,-25 98,25-24,0-25,-1 25,1 0,0-25,0 0,0 0,-1 0,1-50,25-24,-50-1,0 1,0 24,0 25,0 0,0 1,-25 24,0 0</inkml:trace>
  <inkml:trace contextRef="#ctx0" brushRef="#br0" timeOffset="28103.6401">13643 571,'-25'-25,"-24"25,24 0,-25 0,25 49,-24 1,-1 24,50-49,-25 25,25-25,-25 24,25 1,25-50,0 0,0 0,24 0,1 0,-25-75,25 51,-26-26,26 25,-50 0,0-24,0 74,25-1,-25 1,0 25,0-25,25-25,24 0</inkml:trace>
  <inkml:trace contextRef="#ctx0" brushRef="#br0" timeOffset="28663.171">13841 471,'50'100,"-50"-76,0 51,0-1,0 1,0-1,-25 0,25-49,0-50,0-49,0-25,25 49,0 1,24-26,-24 26,0 49,0 0,-25 49,0 26,0-1,0-49,0 49,25 1</inkml:trace>
  <inkml:trace contextRef="#ctx0" brushRef="#br0" timeOffset="29024.7252">14337 372,'0'50,"0"24,0-49,0 49,0-24,0 24,0-49,0 0,0 0,25 49,0-74,0 0,24 0,26 0,-25 0,-50-49,24 24</inkml:trace>
  <inkml:trace contextRef="#ctx0" brushRef="#br0" timeOffset="29399.8108">14461 719,'-24'0,"24"-24,0-1,24 0,26 25</inkml:trace>
  <inkml:trace contextRef="#ctx0" brushRef="#br0" timeOffset="29959.906">14809 571,'-50'0,"1"0,49 24,0 26,0-25,24-25,26 0,-25 0,0 49,-1-49,1 0,-25 50,0-25,0 0,0-1,-49-24,-1 0,25 0</inkml:trace>
  <inkml:trace contextRef="#ctx0" brushRef="#br0" timeOffset="30807.8004">16520 546,'0'0,"-25"25,25-1,0 100,0-49,0-26,0-24,0 0</inkml:trace>
  <inkml:trace contextRef="#ctx0" brushRef="#br0" timeOffset="31423.0763">16446 670,'0'-25,"0"-25,0 1,25 49,24-25,-24 25,0 0,24 0</inkml:trace>
  <inkml:trace contextRef="#ctx0" brushRef="#br0" timeOffset="32152.8075">16371 819,'0'24,"0"51,0-50,25-25,0 0,0 0,0 0,24 0,-24 0,0-25</inkml:trace>
  <inkml:trace contextRef="#ctx0" brushRef="#br0" timeOffset="32507.8587">16793 571,'0'99,"0"-50,0 75,0-49,-25-1,25 1,0-51,-24 26,24-100</inkml:trace>
  <inkml:trace contextRef="#ctx0" brushRef="#br0" timeOffset="33023.7354">16892 471,'50'-25,"24"25,-49 0,0 0,25 0,-26 0,1 0,50 25,-75 25,0-25,0 24,0 1,0 24,-75-24,50-50,-74 50,74-50,-24 0,-1 0,25 0,-24 0</inkml:trace>
  <inkml:trace contextRef="#ctx0" brushRef="#br0" timeOffset="33999.7488">18281 670,'0'0,"-24"0,-26 0,50 25,-50 74,50-74,0-1,0 1,0 25,25-50,0 0,74 0,-49-99,-1 99,-49-50,25 25,-25 0,0 50,0 0,0 25,25-50,-25 24,25-24,0 0,-1 0,26 0</inkml:trace>
  <inkml:trace contextRef="#ctx0" brushRef="#br0" timeOffset="34648.6971">18926 645,'-74'25,"49"0,-25 24,26 1,24-25,-50-1,50 1,0 25,25-50,24 0,26 0,-25-149,-26 124,51-24,-75-1,0 25,0-49,0 49,0 0,0 50,0 49,0-24,0 0,0-1,0-24,0 0,0 0,25-25,-25 24,24-24,26 0,24 0,1 0,-50 0</inkml:trace>
  <inkml:trace contextRef="#ctx0" brushRef="#br0" timeOffset="35040.7265">19571 645,'0'0,"-74"0,49 50,0-26,-24 1,24 50,25-1,-25-24,25-26,0 26,25-25,0-25,74-75,-25 1,-74 49,0-49,50-25,-50 74</inkml:trace>
  <inkml:trace contextRef="#ctx0" brushRef="#br0" timeOffset="35280.2936">19621 620,'-25'75,"25"-51,0 51,0-1,0-24,0-25,25-25,0 0,24 0,-24 0,0 0,49 0</inkml:trace>
  <inkml:trace contextRef="#ctx0" brushRef="#br0" timeOffset="35832.7697">19869 595,'25'0,"0"0,24 0,1 0,-1 50,-24 0,0-1,-25-24,0 0,0 0,0-1,-25-24,0 0,1-24,24-1,0-25,0 25,0-49,0 49,0 0,49 1,-24-1,25-25,-26 50,26 0</inkml:trace>
  <inkml:trace contextRef="#ctx0" brushRef="#br0" timeOffset="36440.1455">20365 546,'0'0,"25"0,0 0,-1 0,26 0,-25 0,0 0,-1 0,-48 0,-1 0,-25 0,25 25,1 24,-1-24,25 0,0 0,0 24,0-24,0 0,0 0,25-25,-1 0,26 0,0 0,-50-25,74 0</inkml:trace>
  <inkml:trace contextRef="#ctx0" brushRef="#br0" timeOffset="36999.2432">21060 496,'0'0,"-25"25,0-25,0 74,25-49,0 25,0-25,0-1,50 51,-25-75,24 0,1 0,24 25,-49-1,0 26,0-50,-25 50,0-26,0 1,-25-25,0 0,0 0,-49 0,24 0,25-25</inkml:trace>
  <inkml:trace contextRef="#ctx0" brushRef="#br0" timeOffset="37536.3975">21928 496,'0'0,"0"50,-50-25,25 24,0-49,1 50,24-25,0-1,0 1,0 50,74-51,-49-24,49 0,26 50,-51-50,50 50,-74-50,25 24,-50 1,-25-25,-99 0,0 0</inkml:trace>
  <inkml:trace contextRef="#ctx0" brushRef="#br0" timeOffset="38447.6083">19646 471,'-25'0,"-50"0,51 75,24-50,0 49,0-49,0 24,0-24</inkml:trace>
  <inkml:trace contextRef="#ctx0" brushRef="#br0" timeOffset="39767.6015">1042 2282,'-49'0,"-26"0,50 50,1-1,-1-24,-25 74,50-49,0-1,0-24,0 0,75-25,-1-25,-24-24,-50 24,24-25,-24 25,0 1,0-26,-49 50,24 0</inkml:trace>
  <inkml:trace contextRef="#ctx0" brushRef="#br0" timeOffset="40263.7588">1414 2059,'0'99,"0"75,0-50,0 0,0 74,0-74,-25-25,-24 50,49-74,0-51,0 1,0 0,25-25,24 0,1-50,-1 26,1-76,-50 26,0 49,0 0,0-24,0 24</inkml:trace>
  <inkml:trace contextRef="#ctx0" brushRef="#br0" timeOffset="42248.6398">1737 2505,'-50'0,"25"0,25 25,-25-25,1 0,-26 0,25 0,0 0,1 0,-1 25,0-25,0 49,0-49,1 0,24 25,-50 0,50 0,0 0,0 0,0-1,0 26,0-25,50 24,-26-49,1 0,25 0,-25 25,-1-25,26 0,-25 0,0 25,-1 0</inkml:trace>
  <inkml:trace contextRef="#ctx0" brushRef="#br0" timeOffset="54751.9556">3175 2059,'-49'0,"24"0,0 0,0 0,-24 0,-1 49,50-24,-50 25,-24-25,49-1,0 1,25 0,0 0,0 24,25-49,25 0,-25 0,24-24,1-1,-50-25,25 25,-25 1,49-26,-49 25,0 75,25-25,-25 24,25-24,0 0,0 0,24-25,-24 0,0 0,0 0,24 0</inkml:trace>
  <inkml:trace contextRef="#ctx0" brushRef="#br0" timeOffset="55555.4656">4465 1612,'0'75,"0"-1,0 25,0 1,0 24,0 24,0-73,0-1,0 1,0-51,0 1,0-74,25-1,0 0,0 50,-1 0,1 0,25 0,-25 50,-25 24,0-49,0 99,0-74,0 0,24-26,-24 1,50-25,0 0,-26-25,26-49,-25-1</inkml:trace>
  <inkml:trace contextRef="#ctx0" brushRef="#br0" timeOffset="55983.8316">5036 2108,'0'75,"0"-1,0 1,0-26,0 1,0-25,25 24,49-49,-49 0,74 0,-99-25,0-49,50 0,-50 24,49 0,-49-24,0 24,-25 26,-24 24,24 0,0 0,0 0</inkml:trace>
  <inkml:trace contextRef="#ctx0" brushRef="#br0" timeOffset="56432.6318">5978 1960,'-25'99,"25"-25,-49-49,49 74,-25-74,25 0,25 0,0-25,24 0,-49 24,0 26,-49-25,-1 0,25-25,0 0,-24 0</inkml:trace>
  <inkml:trace contextRef="#ctx0" brushRef="#br0" timeOffset="56855.775">6326 1811,'0'0,"0"74,0 50,-50 0,50-25,0-24,0-1,-50-49,50 25,0-26,0 1,0 0,25-25,25-25,-1-24,-24-1</inkml:trace>
  <inkml:trace contextRef="#ctx0" brushRef="#br0" timeOffset="57136.5696">6202 2208,'0'-25,"24"0,1 0,0 25,49 0,1 0,-50 0,74-25</inkml:trace>
  <inkml:trace contextRef="#ctx0" brushRef="#br0" timeOffset="57544.0765">7665 2009,'0'50,"-25"74,25-50,-49 1,49-1,-25 0,25-49,49-99</inkml:trace>
  <inkml:trace contextRef="#ctx0" brushRef="#br0" timeOffset="57880.1776">7467 1662,'0'0,"24"0,26-25,-25 25,0 0,49 25,-74 0,25 24</inkml:trace>
  <inkml:trace contextRef="#ctx0" brushRef="#br0" timeOffset="58575.9145">8012 2208,'25'49,"-25"26,0-51,0 1,0 25,0-25,25-100,0 26,-1-51,26 26,-50 49,25-24,0 24,0 25,-1 25,1 49,-25-49,0 24,0 26,50-50,-50-1</inkml:trace>
  <inkml:trace contextRef="#ctx0" brushRef="#br0" timeOffset="59439.8531">9674 1860,'-99'50,"99"-25,-50 74,50-74,-24 49,24-49,0 0,24 0,1-25,25 24,-50 1,0 0,0 25,0-26,0 1,0 0,0 0,-50 0,-24-25,49 0,0 0</inkml:trace>
  <inkml:trace contextRef="#ctx0" brushRef="#br0" timeOffset="60151.4705">10319 1984,'-25'0,"0"0,-24 0,-26 100,51-76,-26 51,-24 24,49-74,0 74,-25-49,50-26,0 1,0 50,25-75,25 0,-25 0,-1 0,1 0,50 0,-1 0,-49-75,24-24,-49 74,25-49,-25 49,0 0,0 50,-25 49,25-49,0 0,50-25,-25 0,0 0</inkml:trace>
  <inkml:trace contextRef="#ctx0" brushRef="#br0" timeOffset="60752.3294">10468 2009,'25'0,"24"75,-49-26,25 1,-25-1,50 1,-50-25,0 0,25-50,-25-25,0 25,0 1,0-26,24 0,1 26,0 24,0 0,24 0,-49 49,0 1,0-25,50-125</inkml:trace>
  <inkml:trace contextRef="#ctx0" brushRef="#br0" timeOffset="60935.5807">10939 2108,'50'0,"-50"50,0 0,0-26,25 1,-1-25</inkml:trace>
  <inkml:trace contextRef="#ctx0" brushRef="#br0" timeOffset="61503.5675">11435 2009,'0'-25,"-49"25,24 0,-25 50,1-25,49 0,0 24,-25-24,25 0,0 24,49-24,1 0,0-25,-25 0,49 0,-49 0,0 0,-25 50,0-26,0 1,0 0,-25 0,-50-25,51 0,-26 0,25 0,0 0,0 0,-24 0</inkml:trace>
  <inkml:trace contextRef="#ctx0" brushRef="#br0" timeOffset="62216.757">11708 2158,'50'0,"-1"25,-24 49,0-24,-25 24,0-49,0 0,0 49,25-74,-25 25,49-50,-24 0,25 1,-50-1,25-25,24 1,-49-1,25 0,-25 1,0 74,0-1,0 26,0 0,0-26,0 26,25-50,0 0,-1 0,26 0</inkml:trace>
  <inkml:trace contextRef="#ctx0" brushRef="#br0" timeOffset="62743.6005">12279 2183,'0'49,"24"-24,-24 50,0-51,0 26,25-100,0 50,-25-74,0 24,74 1,-74-26,25 75,-25-24,25 24,0-25,0 25,-25 25,25 24,-1-24</inkml:trace>
  <inkml:trace contextRef="#ctx0" brushRef="#br0" timeOffset="63328.5229">12874 1935,'-50'25,"-24"24,74-24,0 0,0 24,0-24,0 0,0 0,25-25,24-25,-24 0,25-24,-50-1,0 75,0 49,0 1,0 24,-25-25,0-24,25 24,-25-24,1-1,-1-49,-25 0,1 0,49-24,0-1</inkml:trace>
  <inkml:trace contextRef="#ctx0" brushRef="#br0" timeOffset="63712.4956">13172 2307,'0'-25,"24"25</inkml:trace>
  <inkml:trace contextRef="#ctx0" brushRef="#br0" timeOffset="64112.492">13693 2009,'-25'0,"0"0,-49 25,74 49,-25-24,0 0,0-1,25 1,0-25,0 24,-25-24,50-25,50 0,-1 0,-24 0,24-25,-24 0</inkml:trace>
  <inkml:trace contextRef="#ctx0" brushRef="#br0" timeOffset="64472.3865">14040 2034,'-25'0,"-25"25,50 24,0 26,0-50,0-1,0 26,25 0,25-50,-25 0,-1 0,26 0,-50-25,50-50,-50 1,0 24,0 26</inkml:trace>
  <inkml:trace contextRef="#ctx0" brushRef="#br0" timeOffset="65519.6174">14238 1935,'50'25,"-50"24,49 26,-49-51,0 51,0-26,25-24,-25 0,50-99,-50 24,25 0,-25 26,24-1,1 25,0 0,0 0,-25 25,25-1,-25 1,0 0,0 0,49-50,1 25,-50-25,25 0,0 25,24 0,-49 25,25 50,-25-51,0 26,0-25,0 0,0-1,0 26,0-25,25 0,0-25</inkml:trace>
  <inkml:trace contextRef="#ctx0" brushRef="#br0" timeOffset="65751.7907">15007 2406,'25'-25,"-25"0</inkml:trace>
  <inkml:trace contextRef="#ctx0" brushRef="#br0" timeOffset="67496.5783">16421 1712,'-25'-25,"0"25,-49 25,49 24,-24-24,49 25,0-1,-25-24,25 0,0 0,0-1,0 1,-25 0,25 0,0 0,25-1,99-24,-50 0,1 0,-51 0,51 0,-50 0,24 0,-24 0</inkml:trace>
  <inkml:trace contextRef="#ctx0" brushRef="#br0" timeOffset="67840.6595">17116 1761,'0'75,"-75"-26,50 26,-49 49,-25-25,74-74,-49 74,74-74,0-1,-25 1,25-50</inkml:trace>
  <inkml:trace contextRef="#ctx0" brushRef="#br0" timeOffset="68120.9158">16768 2059,'25'0,"0"0,0 0,-25 49,74-49,-49 50,-25-25,25 0,24-25,-49 24,25-24,25 0,24 25,-49-25,49 0</inkml:trace>
  <inkml:trace contextRef="#ctx0" brushRef="#br0" timeOffset="68424.8812">17488 1960,'0'49,"0"26,0 49,0-50,-25 50,25-50,-50 26,50-76,0 51,0-100,0 0</inkml:trace>
  <inkml:trace contextRef="#ctx0" brushRef="#br0" timeOffset="68887.2859">17438 2009,'25'0,"0"0,-1 0,1 0,25 0,-25 0,24 0,-24 0,0 0,0 50,24-25,-49-1,0 1,0 25,0-25,0-1,-24 1,-26 25,-25-50,51 0,-26 0</inkml:trace>
  <inkml:trace contextRef="#ctx0" brushRef="#br0" timeOffset="69306.3024">17860 1836,'0'0,"0"74,0 0,0-49,0 50,0-51,0 26,0 24,0-49,0 0,0 0,0 24,0-24,49 0,-24-25</inkml:trace>
  <inkml:trace contextRef="#ctx0" brushRef="#br0" timeOffset="69928.6389">18405 2034,'-24'0,"-26"0,25 0,-24 25,49 24,0-24,0 25,0-1,0 75,0-99,24-25,1 0,0 0,0 0,24 0,-24 0,0 0,25-25,49-24,-99 24,25 0,-25-24,24 98,-24-24,25 49,0-74,-25 25,50-25,-26 0,1-49,0 24</inkml:trace>
  <inkml:trace contextRef="#ctx0" brushRef="#br0" timeOffset="70216.4344">18926 2009,'0'50,"0"-1,0 26,25-50,-25-1,25-24,49 0,-49-49</inkml:trace>
  <inkml:trace contextRef="#ctx0" brushRef="#br0" timeOffset="70455.7181">19001 1786</inkml:trace>
  <inkml:trace contextRef="#ctx0" brushRef="#br0" timeOffset="71119.6732">19100 1960,'25'24,"0"-24,49 25,-49 50,-25-26,0 1,25-50,-25 25,49-75,-49 0,25 1,25-1,-50 25,0 1,24 24,26 0,-25 0,0 0,-25 49,24-24,-24 0,50 24,-25-49</inkml:trace>
  <inkml:trace contextRef="#ctx0" brushRef="#br0" timeOffset="71872.6944">20663 1488,'0'25,"0"49,0 1,0-1,0 50,0-49,0-1,0 1,0-51,24 1,26-25,-25-25,24-24,-49 24,0 0,25-49,0 74,0-50,0 50,0 0,-1 25,-24 0,0 49,0-24,0-1,0 1,25-50,25 0,-1 0,26 0,-50 0</inkml:trace>
  <inkml:trace contextRef="#ctx0" brushRef="#br0" timeOffset="72319.5567">21432 1811,'0'0,"-50"25,25 24,25-24,0 0,0 49,0-49,0 25,0-26,0 1,0 0,25-25,0 0,24-25,1-24,-50-26,0 26,25-1,-25-24,0 49,0-25,0 25</inkml:trace>
  <inkml:trace contextRef="#ctx0" brushRef="#br0" timeOffset="72928.9957">21680 1687,'0'25,"0"49,0 0,0 1,0-50,0 24,49-24,-49 0,99-25,-99-75,25 51,25-76,-50 76,25-1,-1 0,1 25,0 0,50 0,-26 0,-24 0,25 0,-1 25,-49 0,25-25,0-25,24-25,-49-24,0-26,0 51,0 24,0 0,0 0</inkml:trace>
  <inkml:trace contextRef="#ctx0" brushRef="#br0" timeOffset="74119.9165">1067 3795,'0'75,"-25"-1,25 0,-25 1,25-26,0-24,0 0</inkml:trace>
  <inkml:trace contextRef="#ctx0" brushRef="#br0" timeOffset="74672.9917">1042 3671,'50'0,"-25"0,24 50,26-1,-26 26,-24-26,0 1,0-25,-25 24,49-24,-49 0,0 25,0-26,0 1,-49 0,24-25,-50 0,51 0,-1 0,25-25</inkml:trace>
  <inkml:trace contextRef="#ctx0" brushRef="#br0" timeOffset="75064.5823">1811 3696,'0'74,"-74"26,74-26,0-49,0 49,0-24,0-100,0 1</inkml:trace>
  <inkml:trace contextRef="#ctx0" brushRef="#br0" timeOffset="75296.3827">1761 3746,'0'0,"25"124,50-50,24 25,50-49,-100-50,1 25,-25-25,24 0,-24 0,0 0,0 0</inkml:trace>
  <inkml:trace contextRef="#ctx0" brushRef="#br0" timeOffset="75623.5093">2431 3572,'0'49,"0"26,0 24,-25-49,25 24,0-49,-24 25,24-26,0 1</inkml:trace>
  <inkml:trace contextRef="#ctx0" brushRef="#br0" timeOffset="76152.5212">2704 3746,'0'0,"-50"24,26 1,-1 0,0 0,25 0,0 24,0-24,25 25,24-50,51 24,-76 1,-24 0,25-25,0 25,-25 24,0-24,-25 0,0-25,-24 0,-26 0,1 0,49 0,0 0,1 0,-1 0,25-25</inkml:trace>
  <inkml:trace contextRef="#ctx0" brushRef="#br0" timeOffset="76936.0941">4267 3696,'-124'50,"99"-26,-49 26,74 24,-75-24,75-25,0 0,0-1,0 1,0 0,50-25,-25 0,49 0,-74-50,50 26,-26-76,1 51,0 24,0-25,0 75,-50 50,-25 73,1-24,24-24,25 24,-50-75,50-24,0 0,0 0,75-25,-51 0,51-25,-26 0,-24-74,0 99</inkml:trace>
  <inkml:trace contextRef="#ctx0" brushRef="#br0" timeOffset="79023.6861">4465 3770,'0'50,"0"24,0-49,0 50,0-26,25-49,0 0,0 0,-1 0,26 0,0 0,-26-74,-24 49,50 0,-50-49,0 24,0 25,0 75,0-25,-25 49,25-49,0 49,25-24,-25-25,0 0,25-25,24 0,1 0,24 0,-24 0,-25 0,25-25,-26-74,26 74,-50-74,0 49,25 0,-25 26,0-1,-25 25,0 0,0 0,1 0,-1 74,25-49,0 0,0 49,0-24,0-25,49-25,-24 0,50-75,-75 26,24-26,-24 1,50-1,-50 50,0-24,-25 49,0 0,25 25,25-1,0 1,25 25,-26-25,1 24,-25-24,0 0,0 25,0-26,0 1,0 25,0-25,75-100,-26 1,-49 49,25-49,-25 24,0 25,0 0,0 0,-25 25,25 25,0 75,0-76,50 1,-50 25,0-25,0 49,0-49,0 0,0 24,49-49,1 0,0 0,-26 0,26 0,0-25,-26 1,26-51,-25 75,0-25,-1 25,-24 75,25-26,50 51,-51-1,-24-74,50-1,-50 1,50-25,-25 0,-1 0,26-25,24-99,-49 100,-25-1,0 0,0 0,0 75,-25 74,-49 0,74-75,-50 26,26-50,-1 49,0-74,0 25</inkml:trace>
  <inkml:trace contextRef="#ctx0" brushRef="#br0" timeOffset="79799.6084">7491 3671,'0'75,"0"-26,0 26,0-51,0 1,0 25,0-25,25-100,25 1,-50 24,0 25,25 1,24 48,-49 1,0 0,25 0,0-25,0 0,24 0,-24 0,74-99,-99 49,0 0,0-24,0 24,0 25</inkml:trace>
  <inkml:trace contextRef="#ctx0" brushRef="#br0" timeOffset="80216.0006">8062 3621,'0'50,"0"74,0-99,0 0,25-25,-1-25,-24-49</inkml:trace>
  <inkml:trace contextRef="#ctx0" brushRef="#br0" timeOffset="80447.3809">8136 3150</inkml:trace>
  <inkml:trace contextRef="#ctx0" brushRef="#br0" timeOffset="80951.8187">8508 3225,'0'74,"0"0,-24 1,-1-1,25 1,0-1,-50-24,50 24,0-49,0 0</inkml:trace>
  <inkml:trace contextRef="#ctx0" brushRef="#br0" timeOffset="81375.867">8608 3274,'0'50,"-25"-1,25-24,0 50,-25 49,25-75,0-24,0 0,0 25,0-26,0 1,0 0</inkml:trace>
  <inkml:trace contextRef="#ctx0" brushRef="#br0" timeOffset="82231.6103">9897 3274,'0'75,"-24"-1,24 50,0-50,-25 26,25-26,0-49,0 0,0 0,25-50,24-25,-24 25,0 1,0-1,-1 25,1 0,25 0,-25 0,-25 74,0-49,0 0,0 0,0-1,-50-24,-24 0,24 0,-24-49,49 49,0-50</inkml:trace>
  <inkml:trace contextRef="#ctx0" brushRef="#br0" timeOffset="82872.9341">10344 3671,'50'0,"-26"0,1 0,25-50,-50 26,49-26,-49 25,0 0,-24 25,-26 0,0 0,26 25,-1-25,25 75,0-51,0 26,-25-25,25 0,0 24,25-24,0-25,-1 0,1 0,0 0,25 0,-26 0,26-25,-50 1,25-1,24 25,-49-25,50 25,-25-75</inkml:trace>
  <inkml:trace contextRef="#ctx0" brushRef="#br0" timeOffset="85704.2677">12055 3894,'50'-99,"-50"25,50 49,-26-50,26 26,-50 24,0 0,0 75,50-1,-26-49,51 25,-50-25,49 0,1 0,-26 0,-24 0,0 0,49 0,-123 0,49 50,0 0,-50-26,50 26,0 0,0 24,0-24,0-26,0 1,25 50,24-75,-24 0,25 0,24-75,1 1,-51 74,76-99,-51 49,1-24,-50 49,25-75</inkml:trace>
  <inkml:trace contextRef="#ctx0" brushRef="#br0" timeOffset="85995.3881">13097 3597,'0'0,"-25"0,-24 0,49 24,-25 1,0 50,25-50,0 49,0-24,0-26,0 1,0 0,50 0,-1-25,-24 0,50 0,-1-75,-49 26,24 24,-24 0,50 0</inkml:trace>
  <inkml:trace contextRef="#ctx0" brushRef="#br0" timeOffset="86503.0295">13519 3522,'-50'0,"25"50,1-50,24 25,49 49,26-74,-26 25,-24-25,25 50,-50-26,0 26,0-25,0 0,0-1,-25-24,0 25,0-25,1 0,-1 0</inkml:trace>
  <inkml:trace contextRef="#ctx0" brushRef="#br0" timeOffset="87096.4991">14164 3597,'0'0,"-25"0,0 0,0 24,25 51,-24-75,24 25,0 24,24-24,26 25,-25-50,0 0,24 0,1-25,-50-49,25 49,-25 0,0-50,0 51,0-1,-25 25,25 25,0-1,49-24,-24 0</inkml:trace>
  <inkml:trace contextRef="#ctx0" brushRef="#br0" timeOffset="87409.2861">14734 3125,'0'0,"-49"100,49 24,-25-25,0 50,0-25,-24 25,49-50,0-25,0-24,0-25,0-1,25-24,-1 0,1 0,25 0,-25 0</inkml:trace>
  <inkml:trace contextRef="#ctx0" brushRef="#br0" timeOffset="87848.1087">14908 3770,'25'75,"-25"-1,0-24,0 24,0-49,0 0,49 24,1-49,0-24,-1-150,26 75,-1-25,0 0,1-50,-26 100,-49 123,0-24</inkml:trace>
  <inkml:trace contextRef="#ctx0" brushRef="#br0" timeOffset="88367.8121">15627 3795,'50'0,"-25"0,0 0,-25-25,0 1,0-1,0 0,-75 50,75 24,0-24,0 0,0 25,0-26,0 1,0 0,0 0,25-25,0 0,24 0,-24 0,25-25,-25 0,74-49,-25-25</inkml:trace>
  <inkml:trace contextRef="#ctx0" brushRef="#br0" timeOffset="88752.7819">16123 3721,'0'25,"-24"-1,24 1,0 25,24-25,1-25,25 0,24 0,-74-50,50 0,-1-24,-49-50,25 74,0-49</inkml:trace>
  <inkml:trace contextRef="#ctx0" brushRef="#br0" timeOffset="88976.6969">16421 3373,'0'25,"-25"74,25 25,0-49,-25-25,1-26,24 1,0 0,0 0,0 24,0 1,24-25,26 24,-25-49,49 0,-49 0,49 0</inkml:trace>
  <inkml:trace contextRef="#ctx0" brushRef="#br0" timeOffset="89408.5684">17413 3200,'0'74,"0"-49,0 0,0 49,0-49,0 25,0-26,25 1,0-25,0 0</inkml:trace>
  <inkml:trace contextRef="#ctx0" brushRef="#br0" timeOffset="89983.8035">17512 2952</inkml:trace>
  <inkml:trace contextRef="#ctx0" brushRef="#br0" timeOffset="90783.6233">17587 3299,'0'50,"25"49,-1-25,-24-49,0 0,0 0,0 24,25-74,-25 1,0-1,25-50,25 51,-50-26,25 50,-1 0,-24 25,0 0,0-1,0 1,0 25,0-25,0-1,0 1,25 0,0-25,49 0</inkml:trace>
  <inkml:trace contextRef="#ctx0" brushRef="#br0" timeOffset="91535.6184">19026 3398,'24'25,"-24"0,0 49,0-24,0 24,0-49,0 0,0 25</inkml:trace>
  <inkml:trace contextRef="#ctx0" brushRef="#br0" timeOffset="91959.5444">19026 3249,'0'-24</inkml:trace>
  <inkml:trace contextRef="#ctx0" brushRef="#br0" timeOffset="92432.196">19447 3200,'0'124,"-49"-50,-1 50,50-25,0 26,0-51,-25 25,25-74,0 0,0 0,25-25,0 0,0 0,-1 0,100 0,-124-50,25 25,0-24,25 24,-50 0</inkml:trace>
  <inkml:trace contextRef="#ctx0" brushRef="#br0" timeOffset="92792.2234">19298 3497,'0'-24,"50"-26,-25 50,49 0,-49 0,25 0,-26 0,1 0</inkml:trace>
  <inkml:trace contextRef="#ctx0" brushRef="#br0" timeOffset="93336.7736">19770 3646,'24'0,"26"0,-25 0,0-25,-25-24,25 49,-25-25,0 0,-25 25,0 0,-25 25,50 25,-25-1,1-49,24 50,0-25,0 24,49 1,-24-25,0-25,25 0,-26 0,1 0,0 0,25 0,-26 0,1 0</inkml:trace>
  <inkml:trace contextRef="#ctx0" brushRef="#br0" timeOffset="93560.6452">20216 3795,'0'0,"25"0,0 0,24 0,-49-49,25 24,-25 0,0-50,50-24,-50 74,0 1,0-1</inkml:trace>
  <inkml:trace contextRef="#ctx0" brushRef="#br0" timeOffset="93984.4858">20390 3423,'-25'0,"0"0,25 25,0 0,0-1,0 26,0 0,50-50,-25 0,49 24,0-24,1 0,-50 0,24 0,26-49,-26 49,-74 25,25-1,0 26,0-25,0 0,25-25,25-25,0 0,24-25</inkml:trace>
  <inkml:trace contextRef="#ctx0" brushRef="#br0" timeOffset="94560.281">21233 3349,'0'0,"-25"0,-24 0,24 0,-25 0,50 74,-49-49,49 49,-75-24,75-25,0 24,0-24,0 0,0 0,75-25,-1-75,-49 26,0-26,0-24,-1 74,-24 0,0 75,0-25,0 49,0-24,0-1,0 1,0 0,50-50,-25 0,0 0,24 0,1-50,-25 25,24-49,-24 24</inkml:trace>
  <inkml:trace contextRef="#ctx0" brushRef="#br0" timeOffset="94919.8235">21655 3200,'0'74,"0"1,-25-1,0 25,25-74,0 49,0-49,0 0,0 0,25-25,25 0,-1-50,-24 25,0 1</inkml:trace>
  <inkml:trace contextRef="#ctx0" brushRef="#br0" timeOffset="95215.7004">21580 3423,'0'0,"0"-25,0 0,0 1,50-1,49-25,-74 50,0 0,0 0,24 0</inkml:trace>
  <inkml:trace contextRef="#ctx0" brushRef="#br0" timeOffset="95543.1937">22002 3324,'25'0,"-25"74,0 50,-25-49,25-26,0-24,0 50</inkml:trace>
  <inkml:trace contextRef="#ctx0" brushRef="#br0" timeOffset="96199.9154">22176 3225,'0'-25,"0"-25,25 50,-1 0</inkml:trace>
  <inkml:trace contextRef="#ctx0" brushRef="#br0" timeOffset="96760.4176">22250 3373,'25'75,"25"-26,-50-24,0 0,0 49,24-74,1 50,0-50,0 0,0 0,24-50,-49 26,0-26,50-24,-25 24,-25-24,49 49,-49 0</inkml:trace>
  <inkml:trace contextRef="#ctx0" brushRef="#br0" timeOffset="97319.7307">22771 3497,'25'0,"0"0,-1 0,26 0,-25 0,49 0,-49 0,0 0,25 0,-50-24,-50-1,50 0,-25 25,-25 0,26 0,-51 0,50 25,1-25,24 49,-25-24,25 0,0 49,49-74,-49 25,25-25,25 0,-25 0,24 0,-24-49,0 49,25-50,-1 50</inkml:trace>
  <inkml:trace contextRef="#ctx0" brushRef="#br0" timeOffset="98872.5125">1216 5482,'0'-25,"-50"25,1 25,24 0,0-1,25 1,-25 0,25 0,0 24,25-49,25 0,-26 0,76 0,-51-24,-49-26,75 0,-75-24,0 24,24 26,-24-1,0 74,0-24,0 0,0 0,0 24,25-49,0 50,49-50,1-25,-50-24,49-1</inkml:trace>
  <inkml:trace contextRef="#ctx0" brushRef="#br0" timeOffset="99392.6945">1761 5209,'0'0,"-24"25,-1 24,25 1,0-25,0 49,0-49,0-50,0-24,25-1,24 50,-24 0,0 0,0 0,0 0,-25 25,0 0,0-1,0 1,0 0,24-25,-24 25,25-25,25 0,-1 0,26 0</inkml:trace>
  <inkml:trace contextRef="#ctx0" brushRef="#br0" timeOffset="99753.76">2431 5308,'-25'0,"-49"0,49 0,-24 25,49 25,-25-26,25 1,0 25,-50-25,50-1,0 1,0 0,25-25,25 0,24-99,-74 74,99-99,-49 50,-25-75,24 124</inkml:trace>
  <inkml:trace contextRef="#ctx0" brushRef="#br0" timeOffset="99993.0874">2580 4986,'0'25,"0"74,0-74,0 49,0-49,0 49,-50-49,50 25,0-26,25 1,0 25,0-50,24 0,1 0,74 0,25-25,-75 0,-24 0</inkml:trace>
  <inkml:trace contextRef="#ctx0" brushRef="#br0" timeOffset="101232.4757">4217 5507,'25'0,"0"-50,49-49,-49 49,25-49,-50 25,0-1,49 26,-24-51,-50 100,-24 0,24 0,25 25,-50 25,50-25,0 24,50-24,24 0,-49-25,49 0,-49 0,0 0,49 0,-24 0,-50 74,-50-49,50 25,-24 24,24 0,0-49,0 0,0 25,24-50,51 0,-26-25,26-74,-26 24,-49 1,50 49,-50-25,0 26,0-1,-25 25,0 49,-24 51,49-51,0 1,-25 24,25-24,25-50,0 25,-1-25,26 0,0 0,49 0,-49 0,-1 0,26-25</inkml:trace>
  <inkml:trace contextRef="#ctx0" brushRef="#br0" timeOffset="101592.5243">5780 5135,'-75'0,"1"49,49-24,0 25,1-1,24 26,0-51,-50 26,50-25,0 0,50-1,-26-24,1 0,25 0,-1 0,26 0,-26 0</inkml:trace>
  <inkml:trace contextRef="#ctx0" brushRef="#br0" timeOffset="102191.4141">6028 5283,'0'50,"0"0,0 24,0-49,0 0,25 24,-1-49,26 0,-25 0,0 0,24-25,26-24,-75-1,49 1,1-51,-25 76,-25-1,0 74,0-24,0 25,0-25,49-25,1 0,-25 0,99 0,-75 0,26 0,-50 0</inkml:trace>
  <inkml:trace contextRef="#ctx0" brushRef="#br0" timeOffset="102832.6461">6846 5407,'0'25,"25"-25,25 0,49 0,-99-49,50-51,-26 51,26 24,-50-25,0 26,-25 24,25 24,0 1,0 25,25-50,25 0,74 0,-99 0,49 0,-49 0,24 0,-49 25,0 49,-24-24,73-50,26 0,-1 0,0 0,-24 0,24-25,1-25,-26 25,26-24,-50-1</inkml:trace>
  <inkml:trace contextRef="#ctx0" brushRef="#br0" timeOffset="103264.9931">8186 5085,'-75'50,"51"-26,-1 26,0 0,0-26,25 26,0-25,0 0,50-1,-1-24,-24 0,75 0,-51 0,-24 0,25 25,-26 0,1-25,-25 25,0 24,-74-49,49 0,0 0,0 0,1 0,24-24</inkml:trace>
  <inkml:trace contextRef="#ctx0" brushRef="#br0" timeOffset="103616.0535">8533 5234,'0'49,"-25"26,25-50,0-1,0 26,75-50,-50-74,-25 49,49-50</inkml:trace>
  <inkml:trace contextRef="#ctx0" brushRef="#br0" timeOffset="103887.8637">8632 4862,'0'-25,"0"0,0 0</inkml:trace>
  <inkml:trace contextRef="#ctx0" brushRef="#br0" timeOffset="104463.31">8856 5135,'24'49,"-24"26,0-1,0 0,0-49,25 0,0-25,0 0,0-25,-1-74,-24 74,25-24,0 49,0-25</inkml:trace>
  <inkml:trace contextRef="#ctx0" brushRef="#br0" timeOffset="104968.9595">9153 5308,'25'0,"25"-25,-26 25,51 0,-50-24,24 24,1-25,0 0,-50 0,24 0,-24 1,-49 24,-1 0,25 24,25 1,-49 74,49-74,0 0,0 0,25-25,49 0,-49 0,24 0,-24-25,0 25,0-25</inkml:trace>
  <inkml:trace contextRef="#ctx0" brushRef="#br0" timeOffset="106561.8931">10890 4911,'0'0,"49"0,-24 0,25 25,-50 0,24 49,1-74,-25 75,0-50,0-1,0 26,0-25,0 0,0 24,-25-24,25 0,-24-50,24-49,0-1,24 50,1 1,-25-1,25-25,0 50,0 0,-1 0,51 0,-75 25,0 0,0 49,0 1,0-26,0-98,0-26,74 26,-74 24,0-25,50 50,-25 0,0 75,-1-75,-24 74,0-49,0 0,0 24,50-49,-25 0,0 0</inkml:trace>
  <inkml:trace contextRef="#ctx0" brushRef="#br0" timeOffset="107183.9904">11683 5135,'0'-25,"-49"25,24 0,0 0,0 0,-24 0,49 25,-50 24,50-24,0 0,0 0,0-1,75-24,-51 0,51 0,-26 0,-24-24,25-26,-25 25,-1-24,1 24,-25 0,0 75,0-26,0 26,25 0,0-50,0 0,-1 0,1 0,0 0</inkml:trace>
  <inkml:trace contextRef="#ctx0" brushRef="#br0" timeOffset="107800.8052">12031 5011,'0'49,"0"26,0-1,0 0,0-49,0 0,0 0,24 0,1-25,-25-25,0-50,25 51,0-26,-25 0,25 26,-1-1,26 25,-25 0,24-25,-24 0,-25 50,0 0,0 24,0 1,0 24,25-49,0-25,24-25,-49-24</inkml:trace>
  <inkml:trace contextRef="#ctx0" brushRef="#br0" timeOffset="109112.2942">12502 5085,'0'74,"0"1,0-1,0-49,0 49,0-24,50-50,-26 0,1 0,0-74,25 74,-26-50,1 25,0 25,0 0,24 50,-49-25,0-1,0 51,25-50,0 24,0-24,24-25,-24 0,0 0,0 0,99-25,-124-24,25 24,24-50,-49 26,0 24,-25 0,-24 25,-1 50,50-25,-49 49,49 0,0-24,24-50,51 0,-50 0,49 0,50 0,-99-74,0 24,49-74,-49 50,-25-1,50 1,-50-1,0 51,0-1,-25 25,0 0,25 25,0-1,0 1,25-25,0 0,24 0,-49 50,0-25,0 49,0-24,0-1,0-24,0 25,50-50,24 0,1 0,-51 0,26 0,-25-50,0 50</inkml:trace>
  <inkml:trace contextRef="#ctx0" brushRef="#br0" timeOffset="109335.4995">14015 5333,'50'0,"-26"-50,1 50,0 0</inkml:trace>
  <inkml:trace contextRef="#ctx0" brushRef="#br0" timeOffset="110544.6481">372 695,'0'24,"0"1,0 0,0 0,0 24,0-24,0 0,0 0</inkml:trace>
  <inkml:trace contextRef="#ctx0" brushRef="#br0" timeOffset="111071.994">521 595,'25'0,"25"25,-50 50,0-51,0 51,0-50,0 49,24 0,-24-49,-24 50,-1-51,-25 26,25-25,1-25,24 25</inkml:trace>
  <inkml:trace contextRef="#ctx0" brushRef="#br0" timeOffset="112559.6238">472 7417,'0'-75,"0"50,0 1,0-1,0-74,24 99,1 0,0 0,-25 49,0-24,0 0,0 0,0 24,-25-49,0 25,1 0,-1-25,0 25,0-1,-24-24,24 25,0-25,-25 50,26-50,-26 25,75-25,0 0,-1 0,51 0,-50 0,24 0,26 0,-1 0,-49 0,0 0,-1 0</inkml:trace>
  <inkml:trace contextRef="#ctx0" brushRef="#br0" timeOffset="112970.524">720 6995,'74'0,"-74"50,50-26,-25 51,-25-26,0 26,0-50,0-1,0 1,0 25,0-25,0 74,-25-50,-25-49,0 75,-49-50,50-1,-1 1,25 0</inkml:trace>
  <inkml:trace contextRef="#ctx0" brushRef="#br0" timeOffset="130007.76">2307 7144,'0'74,"0"50,-49 25,49-75,-50 50,50-74,0 24,0-49,-25 25</inkml:trace>
  <inkml:trace contextRef="#ctx0" brushRef="#br0" timeOffset="130815.516">1935 7243,'25'-25,"25"0,-50 1,49 24,1-50,-1 25,26 25,-50 0,-1 0,1 0,25 0,-25 0,-1 0,1 0,0 0,-25 25,0 0,0 24,0 1,-25-25,-49 24,24-24,25 25,-49-25,24-25,1 49,24-49,25 50,0-1,99 1,-49-25,-1 49,26-24,-75-25,25-25</inkml:trace>
  <inkml:trace contextRef="#ctx0" brushRef="#br0" timeOffset="131768.3209">2630 7764,'0'0,"0"-25,24 25,26-25,-25 0,0-49,24 24,-49-24,0 49,-25 0,-49 50,-50 50,99-51,25 51,0-50,0 49,0-49,0 24,50-49,-25 0,49 0,25 0,-74-49,49 24,-24-25,0 50,-1-74,1 49,-25-24,0 24,-1 0,1 0,-25 0,25 1,-25-1,-74 25,49 25,0 24,25-24,-50 0,50 24,0-24,0 0,0 0,25-25,0-25,25 0,-50 0,24 25,-48 75,-26 49,0 25,1-25,49-25,0-74,74-50,-74 0,25-49</inkml:trace>
  <inkml:trace contextRef="#ctx0" brushRef="#br0" timeOffset="133088.6043">3175 7516,'25'-25,"25"50,-50 49,0-24,0-25,0-1,0 1,74-25,-49 0,74-25,-74 1,25-51,-1 50,-24-24,-25 24,-25 0,0 25,-24 75,49-26,0-24,0 0,25 0,-1-25,76 0,-51-50,-24 25,25-49,-26 49,-24-25,0 26,0-1,0 0,0 0,-24 25,-26 25,0 74,50-74,0 0,0 0,0 24,0-24,25 0,25-25,-1-50,26 25,-26-24,1-50,25 49,-75 0,24 26,-24-1,-24 74,-1 26,25-26,0-24,0 0,0 0,25-25,24 0,26 0,-75 25,24-1,-24 1,0 0,0 0,-24 0,-26-25,50-25,-50-25,50 25</inkml:trace>
  <inkml:trace contextRef="#ctx0" brushRef="#br0" timeOffset="133464.8332">4664 6945,'0'50,"-25"99,25-75,-25 25,-25 1,26-1,-1-74,25-1,0 1,0 0,25-25,24 0,26 0,-51 0,1 0,74-50</inkml:trace>
  <inkml:trace contextRef="#ctx0" brushRef="#br0" timeOffset="133752.6996">4416 7317,'24'-49,"1"49,0 0,25 0,-26 0,1 0</inkml:trace>
  <inkml:trace contextRef="#ctx0" brushRef="#br0" timeOffset="134072.3977">4862 7268,'0'25,"-25"-1,25 51,-25-1,25 1,0-1,0 0,-49-24,49-25,49-50,26-25,-26-24,26-25</inkml:trace>
  <inkml:trace contextRef="#ctx0" brushRef="#br0" timeOffset="134359.6302">5061 7020,'24'0</inkml:trace>
  <inkml:trace contextRef="#ctx0" brushRef="#br0" timeOffset="135040.4913">5234 7342,'0'50,"0"-25,0 49,0-24,25-100,-25 0,25 26,24-26,-24 25,0 0,0 50,-25 25,0-25,0-1,25 26,-1-50,26 0,-25 0,24 0,26 0,-26-25</inkml:trace>
  <inkml:trace contextRef="#ctx0" brushRef="#br0" timeOffset="135536.2658">5829 7218,'0'0,"-49"0,24 0,-49 25,49-25,0 25,0 74,0-49,1-50,24 49,49-49,26 0,-51-25,26 1,-25-26,-25 75,0 74,-25 50,-25 99,50-25,-99-74,99-75,-49-24,24-25,0-25,0 0,0-50,25 25,0-99,-24 25,24 25,0-1,49 50</inkml:trace>
  <inkml:trace contextRef="#ctx0" brushRef="#br0" timeOffset="136368.0583">7243 6722,'0'74,"-74"26,74 49,-50-1,50-73,0-1,0-49,-25 25,25-26,50-24,0-74,-25 24,24 50,-24-24,0-1,0 25,-1 0,26 0,-50 25,99 49,-99 75,25-100,-25 1,25-50,0 0,49 0,-24 0,-1-74,-24 49,25-25</inkml:trace>
  <inkml:trace contextRef="#ctx0" brushRef="#br0" timeOffset="136727.1254">7963 7268,'0'25,"-50"24,50 1,0-25,0-1,0 26,0 0,50-26,-26-24,1 0,0 0,0 0,0 0,-1-24,-24-51,50 1,-50-1,0 1,0 49,0 0,0 1</inkml:trace>
  <inkml:trace contextRef="#ctx0" brushRef="#br0" timeOffset="137200.4208">8632 7169,'0'0,"-49"24,24 1,-25 25,50-25,0-1,0 1,50-25,0 0,-26 0,26 25,-25-25,0 50,-1-50,1 49,-25-24,-25 0,-24-25,-1 0,-24-25,49 0,25 0,-25 1</inkml:trace>
  <inkml:trace contextRef="#ctx0" brushRef="#br0" timeOffset="137592.8866">9550 6623,'0'25,"0"74,0 0,-49 25,49-49,-50 24,25-25,25 50,0-74,0 24,-49-49,49 0,0 24,24-49,51 0,-26 0,1 0,0 0,-26 0,26 0,-50-24,25-1</inkml:trace>
  <inkml:trace contextRef="#ctx0" brushRef="#br0" timeOffset="137863.1875">9302 7119,'50'0,"-25"0,49 0,-24 0,-26 0</inkml:trace>
  <inkml:trace contextRef="#ctx0" brushRef="#br0" timeOffset="138152.3889">10294 6921,'0'0,"25"0</inkml:trace>
  <inkml:trace contextRef="#ctx0" brushRef="#br0" timeOffset="138439.717">10121 7243,'24'0</inkml:trace>
  <inkml:trace contextRef="#ctx0" brushRef="#br0" timeOffset="139575.9226">11659 6896,'0'49,"-25"75,-25-24,1 48,-51-73,51 49,24-75,25-24,0-74,0 24,0-50</inkml:trace>
  <inkml:trace contextRef="#ctx0" brushRef="#br0" timeOffset="140223.5283">11361 6772,'0'-25,"50"25,24 25,-49-25,-25 24,49 1,-24-25,25 25,-1 25,-24-25,-25-1,0 1,0 25,0-25,-25-25,1 49,-51-49,50 0,-24 0,24 0,0 25</inkml:trace>
  <inkml:trace contextRef="#ctx0" brushRef="#br0" timeOffset="141159.8798">11783 6945,'24'0,"1"0,25 0,-25 0,24 0,-49 25,0 0,25 0,-25 24,-25-49,0 0,1 50,-1-50,-50 0,75 25,-24-25</inkml:trace>
  <inkml:trace contextRef="#ctx0" brushRef="#br0" timeOffset="141976.2048">12427 6921,'-74'-25,"0"50,74-1,-100 26,76 0,-76-26,100 26,-49 0,49-1,0 1,49-50,1 25,-25-25,0 0,49 0,-24 0,-26 0,1 0,25 0,-25 0,-25-25,24 25</inkml:trace>
  <inkml:trace contextRef="#ctx0" brushRef="#br0" timeOffset="142327.7855">12750 6796,'0'25,"0"50,0-26,-25 1,-24 24,49 1,0-1,-25-74,25 25,74-25</inkml:trace>
  <inkml:trace contextRef="#ctx0" brushRef="#br0" timeOffset="142599.6684">13023 7169,'0'-25</inkml:trace>
  <inkml:trace contextRef="#ctx0" brushRef="#br0" timeOffset="143912.6385">13048 7193,'-50'25,"50"25,25-75</inkml:trace>
  <inkml:trace contextRef="#ctx0" brushRef="#br0" timeOffset="144640.4803">13519 7417,'25'0,"24"0,1-25,-25-74,24 74,-24-50,25 1,-25-50,-25 74,0 26,0-51,0 25,-50 50,0 25,50 0,0 25,0-25,75-1,-1-24,-49 0,25 0,-26 0,1 0,-25 75,0-50,-25 49,25 0,0-24,25-50,50 0,-26 0,-24-25,0-24</inkml:trace>
  <inkml:trace contextRef="#ctx0" brushRef="#br0" timeOffset="144944.1863">14288 6945,'0'0,"-25"0,0 0,25 50,-25 0,-24 24,49-24,0 24,0-49,0 0,49-1,-24-24,25 0,-25-49,-25 24,49-25</inkml:trace>
  <inkml:trace contextRef="#ctx0" brushRef="#br0" timeOffset="145208.479">14114 6697,'25'0,"25"0,-26 0,1 0</inkml:trace>
  <inkml:trace contextRef="#ctx0" brushRef="#br0" timeOffset="145632.9102">14710 6598,'0'50,"0"49,-25 0,-25-24,50-26,-25-24,25 0,0 24,0-24,50-25,-25 0,49 0,-49 0,25 0</inkml:trace>
  <inkml:trace contextRef="#ctx0" brushRef="#br0" timeOffset="145847.6329">15007 7045,'0'-25,"50"25,-25 0,-1 0</inkml:trace>
  <inkml:trace contextRef="#ctx0" brushRef="#br0" timeOffset="146208.667">15429 6995,'0'0,"-124"124,124-50,-25-49,-25 50,50-26,0 1,25-50,25 25,-1-25,100 0,-74 0,-1 0,100 0,-125 0</inkml:trace>
  <inkml:trace contextRef="#ctx0" brushRef="#br0" timeOffset="146655.4809">16148 7144,'0'-25,"-25"25,25 25,0 24,-49-24,49 0,0 25,0-26,0 1,0 0,49-25,1 0,-25-25,0-24,-1-26,-24 50,0-49,0 24,-24 50,-1-49,0 49,-25 0,26 0,-1 0</inkml:trace>
  <inkml:trace contextRef="#ctx0" brushRef="#br0" timeOffset="147400.3266">16595 6896,'0'0,"24"99,26-49,-50 74,50-25,-50-25,0-49,0 0,25-50,-25 0,24 0,26-49,-50 49,50-49,-1 74,-24 0,0 0,0 0,24 0,-49 49,0-24,0 0,25 0,25-50,-1-74,-24 74,25-49,-50 49,74 25,-49 0,24 0,-24 25,0 24,-25 1,0 49,0-49,25-26,0-24,-1 0,51 0,-50 0,49 0</inkml:trace>
  <inkml:trace contextRef="#ctx0" brushRef="#br0" timeOffset="150400.012">2282 8731,'-24'0,"-1"25,-25 74,50-74,-25 49,-24 1,49-1,0-49,-50-25</inkml:trace>
  <inkml:trace contextRef="#ctx0" brushRef="#br0" timeOffset="150759.5889">2084 8706,'25'0,"49"0,-49 0,0 0,24 0,-24 0,0 0</inkml:trace>
  <inkml:trace contextRef="#ctx0" brushRef="#br0" timeOffset="151216.5149">2010 9054,'0'25,"24"-1,1-24,0 0,0 0,24 0,-24 0,0 0,25 0,-26 0</inkml:trace>
  <inkml:trace contextRef="#ctx0" brushRef="#br0" timeOffset="151600.9913">2580 8806,'0'0,"0"74,-50 50,-49-25,99-24,-25-1,1-24,-1 24,0-49,25-99</inkml:trace>
  <inkml:trace contextRef="#ctx0" brushRef="#br0" timeOffset="151983.9781">2630 8781,'24'0,"51"-50,-50 50,24 0,-24 0,25 0,-50 25,0 0,0 24,0-24,0 0,0 0,0 0,0 24,-25-49,-25 0,25 0,1 0</inkml:trace>
  <inkml:trace contextRef="#ctx0" brushRef="#br0" timeOffset="152832.4429">4093 8632,'-49'0,"-51"74,51 1,24-75,25 74,-25-49,25 25,0-26,0 1,0 0,50-25,24-25,-49-24,49-26,-49 1,0-1,0 75,-25-49,0 24,0 75,0-26,0 26,0-25,0 0,25-1,-1-24,1 0,0 0,25 0,24 0</inkml:trace>
  <inkml:trace contextRef="#ctx0" brushRef="#br0" timeOffset="153415.3727">4688 8682,'-24'-25,"-26"25,25 49,25 1,-49 0,24-26,25 1,0 25,0-25,25-1,24-24,1-74,-25 0,24 24,-24-74,25 50,-1-75,-49 124,0-25,0 75,0 99,-25-49,1-26,-1 26,0-26,25-24,0 25,25-50,0 24</inkml:trace>
  <inkml:trace contextRef="#ctx0" brushRef="#br0" timeOffset="153961.0471">5135 8607,'-25'0,"0"0,-49 25,49 49,25-24,-25 0,0-1,25-24,0 0,25-25,0 0,0-50,49-74,-49 25,0 0,-25 74,25-25,0 26,-50 73,25 26,-25-1,25-49,0 0,0 24,0-24,0 0,0 0,50-25</inkml:trace>
  <inkml:trace contextRef="#ctx0" brushRef="#br0" timeOffset="155215.5061">5383 8880,'0'25,"0"0,50-25,24-75,0-24,-49 0,-25 74,50-49,-50 49,0-25,0 25,0 75,25 24,-1-74,1 50,0-50,-25 25,50 0,24-25,-49 24,0 1,-25 0,0 0,0 49,0-24,0-1,-75 1,50-50,1 25,24 25,24-50,51 0,-26-50,1 0,24 1,-24-26,-25 50,-25-24,0 24,25 25,-25-25,-25 25,25 25,-50 25,50 24,0-24,0 24,25-74,0 0,25 0,-26 0,1 0,0 0,25-74,-1 24,1-49,-1 24,-49 51,0-1,25 25,25 0,-25 49,-1-24,-24 25,25-25,0-25,0 0,0 0,24 0,-49-25,99 0,-99 0,50 0,-25 25,49 0,-49 0,0 0,0 25,-25 0,0 25,0-26,-25 26,0-25,0 0</inkml:trace>
  <inkml:trace contextRef="#ctx0" brushRef="#br0" timeOffset="155880.7577">8236 8310,'0'49,"-50"26,50-1,-25 0,25 1,0-1,25-74,0 0,49 0,-49 0,25-49,-50-1,0-24,49-1,-49 50,0-24,-25 49,25 25,25-25,50 49,-1-49,75 0,-50 0,50 0</inkml:trace>
  <inkml:trace contextRef="#ctx0" brushRef="#br0" timeOffset="156216.3965">9178 8310,'-25'0,"-49"0,-1 24,1 76,74-26,-74 25,74-49,0 24,0 1,0-51,0 26,0 24,0-49,0 0,0 0,0 25,0-26,-25-24,0 0,-25 0,-49 0,74-24</inkml:trace>
  <inkml:trace contextRef="#ctx0" brushRef="#br0" timeOffset="156439.8703">8657 8607,'0'0,"25"0,0 0,49 0,-49 0,25 0,-26 0,1 0,25 0,-50-25</inkml:trace>
  <inkml:trace contextRef="#ctx0" brushRef="#br0" timeOffset="163775.5907">11187 8210,'0'75,"0"49,0-25,0 0,0-24,-25 24,25-74,0-1,0 1</inkml:trace>
  <inkml:trace contextRef="#ctx0" brushRef="#br0" timeOffset="164311.1217">11212 8161,'74'-25,"-49"0,25 25,0 0,-26 0,1 0,25 0,-25 0,-25 50,0-1,0-24,0 0,0 0,0 24,-25-49,-25 25,1 0,-26-25,1 0,49 0,0 0,-25 0</inkml:trace>
  <inkml:trace contextRef="#ctx0" brushRef="#br0" timeOffset="164776.8775">12105 8111,'-50'0,"-74"0,50 50,24 49,-24-25,49 1,-24-1,49-24,0-25,0 49,0 0,0-49,0 0,0 0,24 0,1-25,25 0,-1 0,-24-25</inkml:trace>
  <inkml:trace contextRef="#ctx0" brushRef="#br0" timeOffset="165113.541">12452 7937,'0'75,"0"-1,0 1,0-1,-49 75,49-124,0 49,0-49,0 25,0-26,0 1,24 0</inkml:trace>
  <inkml:trace contextRef="#ctx0" brushRef="#br0" timeOffset="165320.4303">12800 8558,'0'0,"24"0,-24-25,75 0,-50 25,-1 0</inkml:trace>
  <inkml:trace contextRef="#ctx0" brushRef="#br0" timeOffset="169375.954">13916 8285,'0'-25,"-50"25,-74 0,50 0,-1 0,1 25,24 0,1-1,24 1,25 0,0 0,0 0,49-25,1 0,25 0,-51 0,76 0,-76-25,26-25,0-49,-26 74,51-74,-75 49,49 26,-49 123,-24 25,24-25,0 25,-50-74,50-26,0 51,25-26,49-49,1 0,98-49,-123-1,24 1</inkml:trace>
  <inkml:trace contextRef="#ctx0" brushRef="#br0" timeOffset="169984.3279">14610 8235,'0'0,"-74"0,-1 0,26 0,-1 0,25 75,-24-51,24 51,25-50,0 24,0-24,0 0,124-50,-99-25,49-24,-74 49,50-24,-50-1,0 75,0 0,0 49,25-49,-25 24,0-24,25 0,-1-25,1 0,25 0,49 0,-49-74,49 74,-99-50</inkml:trace>
  <inkml:trace contextRef="#ctx0" brushRef="#br0" timeOffset="170256.6611">15032 8186,'0'49,"0"1,0-1,0 26,0-50,0-1,25-24,24 0,26-24,-75-26</inkml:trace>
  <inkml:trace contextRef="#ctx0" brushRef="#br0" timeOffset="170511.3383">15131 8037</inkml:trace>
  <inkml:trace contextRef="#ctx0" brushRef="#br0" timeOffset="170871.9063">15354 8186,'-24'0,"-26"24,50 26,-50 24,1 1,24-1,25-24,0-25,0-1,0 1,25 0,49-25,1 0,-26-50,-49 1</inkml:trace>
  <inkml:trace contextRef="#ctx0" brushRef="#br0" timeOffset="171144.1782">15404 7888,'25'0,"0"0,24 0</inkml:trace>
  <inkml:trace contextRef="#ctx0" brushRef="#br0" timeOffset="171520.1727">15727 8260,'0'25,"-50"-25,25 49,25 26,0-50,0-1,0 1,0 25,99-50,-74 0,74 0,-24-25,-26-25,-24 26</inkml:trace>
  <inkml:trace contextRef="#ctx0" brushRef="#br0" timeOffset="171865.2543">16421 7789,'-50'99,"1"25,49-50,-25 1,-25-1,26 50,-1-25,25-24,-25-50,25 24,0-24,0 0,50 0,-1-25,26 0,-1 0,-49 0,24 0,-49-25,25 0</inkml:trace>
  <inkml:trace contextRef="#ctx0" brushRef="#br0" timeOffset="172184.0184">15975 8235,'24'-49,"26"24,24 25,1 0,-26 0,1 0,0 0,-26 0,1 0,25 0</inkml:trace>
  <inkml:trace contextRef="#ctx0" brushRef="#br0" timeOffset="172456.2801">16744 8533,'49'0</inkml:trace>
  <inkml:trace contextRef="#ctx0" brushRef="#br0" timeOffset="173104.6243">17612 8136,'0'-25,"-25"25,-25 25,25 74,25-74,-49 49,49 1,0-50,0 24,25-49,49-49,-74 24,50-25,-50 1,24 24,-24 0,50 25,-50 25,0 24,0-24,0 0,25-25,49 0,-49 0,25 0</inkml:trace>
  <inkml:trace contextRef="#ctx0" brushRef="#br0" timeOffset="173456.6728">18207 8186,'-25'0,"0"0,-24 49,-1 26,50-51,0 1,0 50,0-26,0-24,25 0,0-25,24 0,-24 0,25-25,-50 0</inkml:trace>
  <inkml:trace contextRef="#ctx0" brushRef="#br0" timeOffset="173704.5318">18381 8434,'0'0,"49"0,-24 0,0 0,0 0,24 0,-24 0,0 0</inkml:trace>
  <inkml:trace contextRef="#ctx0" brushRef="#br0" timeOffset="174071.5497">19150 8409,'0'25,"0"-1,0 51,0-26,0-24,0 0,0 0</inkml:trace>
  <inkml:trace contextRef="#ctx0" brushRef="#br0" timeOffset="174383.7157">19026 8136,'0'0,"24"0</inkml:trace>
  <inkml:trace contextRef="#ctx0" brushRef="#br0" timeOffset="175159.0632">19348 8260,'50'74,"-50"-49,49 99,-49-49,25-75,-25 24,0 1,0 0,0-50,50-24,-50 24,24-50,26 51,-50-26,50 0,-1 1,1 49,-50-25,49 25,-24 0,-25 25,25 24,0-24,-25 0,0 0,-25 24,25-24</inkml:trace>
  <inkml:trace contextRef="#ctx0" brushRef="#br0" timeOffset="176024.3418">21481 8111,'0'25,"0"0,0 24,0 26,0-50,0-1,0 26,0 0,25-75,0 25</inkml:trace>
  <inkml:trace contextRef="#ctx0" brushRef="#br0" timeOffset="176327.5639">21556 7739</inkml:trace>
  <inkml:trace contextRef="#ctx0" brushRef="#br0" timeOffset="176960.2927">22077 8012,'-75'0,"25"50,1-1,49-24,0 25,-25-26,50 1,49-25,1 0,-1 0,-49 0,0 0,0 0,-1 25,-24 0,-49-25,24 0,-49 0,24 0,-25 0,51 0,-1 0,0 0</inkml:trace>
  <inkml:trace contextRef="#ctx0" brushRef="#br0" timeOffset="179392.435">2530 10294,'-24'25,"24"-75,0-74,74-50,-74 50,50 50,-26-25,-24 24,0 51,0-1,0 0,0-25,-24 100,24 24,-50 1,50-1,0-49,0 49,0 1,74-50,1-25,-1 0,1 0,-51 0,26 0,25 0,24-75,-99 26,0 24,0 0,0 75,-50 24,-24 25,74-24,0-1,-50 1,50-1,0-49,0 0,25-25,0 24,0-24,49-24,25-1,-74 25,74-75,-49 51,-50-51,25 75,-25-74,0 49,0 0,0 0,-25 75,25 0,0 49,25-74,24-1,-24 1,0-25,0 0,-1 0,26 0,-25 0,24-49,1-100,0 74,-26 1,-24 49,0-49,0 24,-24 50,24 50,0 24,0-24,49-26,-49 1,50-25,-25 0,-1 0,26 0,-50-49,50 49,-25-50,24 0,-49 26,0-1,0 0,-25 25,1 0,-26 0,25 0,-25 74,1 50,49 25,-25-99,0-25,25 0,0-1,0 1,25-25,49 0,-49 0,25 0,-25 0,49 0,-24 0,-50 75,-25 49,-25 0,50-50,-24 0,24 1,-25-50,25-1,74-24,1 0,98-99,-98 50,73-51,-98 51</inkml:trace>
  <inkml:trace contextRef="#ctx0" brushRef="#br0" timeOffset="180095.7657">4639 9723,'0'50,"0"-25,0 49,0 1,0-26,49 1,1-25,-25-25,0 0,24 0,1-50,-25-24,-1-1,1 26,25-26,-50 50,0-24,0 24,0 50,0 24,0 26,0-1,0 1,0-26,0-24,50-25,-26 0,1 0,0 0,99 0,-124-25,25-74,-25 49,49 26,-24-76</inkml:trace>
  <inkml:trace contextRef="#ctx0" brushRef="#br0" timeOffset="180304.2149">5358 9723,'0'25,"0"50,-49-1,49 0,-25 1,25-50,0 24,0-24,25 0,-1-25,51 0,24 0,-49-74,-1-26</inkml:trace>
  <inkml:trace contextRef="#ctx0" brushRef="#br0" timeOffset="180567.5025">5358 9302,'0'-25,"0"-25,25 26,0-26,24 50,-24 0,0 0,0 0,24 0</inkml:trace>
  <inkml:trace contextRef="#ctx0" brushRef="#br0" timeOffset="181128.5132">5532 9773,'25'0,"-1"0,51 25,-50 49,-25-24,0-25,0 49,0-49,49-25,-49-75,0 51,25-76,-25 26,99 24,-99-24,50 24,24-24,-49 74,74-50,-49 50</inkml:trace>
  <inkml:trace contextRef="#ctx0" brushRef="#br0" timeOffset="181640.7296">6202 9748,'49'25,"-24"-25,25 0,-26 0,-24-25,25 25,0-49,0 49,0-25,-25-25,0 25,0 1,-25 24,-25 0,25 49,-24 1,49 24,-25-74,25 75,0-51,-25 51,25-50,0-1,50-24,24 0,1 0,-51 0</inkml:trace>
  <inkml:trace contextRef="#ctx0" brushRef="#br0" timeOffset="182240.1269">6871 9947,'-25'0,"1"0,-26 0,0 24,50 26,-24-25,24 0,-25 24,25-24,0 0,25-25,-1 0,26-74,0 24,-50 0,0-49,24 49,-24 1,0-1,0 1,0 24,0 99,0 1,0-26,0-24,0 0,0 0,25-1,-25 1,50 0,-25-25,49 0</inkml:trace>
  <inkml:trace contextRef="#ctx0" brushRef="#br0" timeOffset="182423.6392">7219 10021,'0'0,"24"-25</inkml:trace>
  <inkml:trace contextRef="#ctx0" brushRef="#br0" timeOffset="183416.0215">8608 9426,'-100'25,"76"24,-26 1,25-25,0-1,1 1,24 0,0 0,0 24,74-49,-49 0,24 25,-24 0,0-25,-25 25,25-25,-25 49,0-24,0 0,-25-25,0 25,-24 0,24-25,0 0</inkml:trace>
  <inkml:trace contextRef="#ctx0" brushRef="#br0" timeOffset="184112.1601">9079 9376,'0'0,"0"75,0-51,0 100,-50-74,50 49,-25-49,25 24,0-49,50-50,-25-24,0 49,-1 0,26-25,-25 25,0 0,-1 0,-24 74,25-24,-25-25,0-1,25 1,0-25,25 0,-1-49,-24 24</inkml:trace>
  <inkml:trace contextRef="#ctx0" brushRef="#br0" timeOffset="184535.0639">9625 9575,'-25'0,"-25"24,50 51,0-50,0 49,0-24,0-26,0 1,0 0,0 0,50-25,24 0,-49 0,0-50,0 50,-1-49,-24-26,0 1,0 49,0 0,0 0,-49 25,24 0</inkml:trace>
  <inkml:trace contextRef="#ctx0" brushRef="#br0" timeOffset="185120.0363">10269 9649,'-24'50,"24"-1,0 1,0 24,0-49,0 25,24-50,26 0,-25 0,25-25,-50-25,24 25,1 1,0 24,0 0,0 0,49 0,-24 24,-26-24,1 0,0 0,49 0,-74-24,25-1,-25-50,50 1,-50 0</inkml:trace>
  <inkml:trace contextRef="#ctx0" brushRef="#br0" timeOffset="186103.5099">12204 9302,'0'49,"0"26,0 49,0-50,0 1,-49-1,49-49,49-50,1 0,-1 0,-24 1,25 24,-25 0,-1 0,1 0,-25 24,0 1,-74 25,49-50,-25 0,26 0,-51 0,50 0,-24 0,49-25</inkml:trace>
  <inkml:trace contextRef="#ctx0" brushRef="#br0" timeOffset="186744.0613">12651 9475,'0'25,"0"0,0 0,0 24,25-49,49 0,-49 0,99 0,-75 0,26 0,-50 0,-1-24,1-26,-25 25,0-24,-25 49,1 0,-1 0,-50 0,51 24</inkml:trace>
  <inkml:trace contextRef="#ctx0" brushRef="#br0" timeOffset="187136.0124">13494 9227,'0'0,"0"75,0-50,0 74,-25-50,25 26,-25-1,25-49,0 25,0-26,0 1,25 0,50-25,-26 0,-24-50</inkml:trace>
  <inkml:trace contextRef="#ctx0" brushRef="#br0" timeOffset="187423.4743">13494 9500,'50'0,"-25"0,24 0</inkml:trace>
  <inkml:trace contextRef="#ctx0" brushRef="#br0" timeOffset="187968.9402">13817 9277,'0'50,"0"24,-50 0,50 1,0-1,0 1,0-26,-25-24,25 0,25-25,0-25,0 25,-1 0,26 0,-25 0,0 0,24 25,-49 24,0-24,25-25,0 0,0 0,24 0,-24 0,25 0,-1-49</inkml:trace>
  <inkml:trace contextRef="#ctx0" brushRef="#br0" timeOffset="188936.9132">15454 9525,'0'25,"0"0,0 49,0-24,24-1,-24-24,25-25,0 0,0 0,24 0</inkml:trace>
  <inkml:trace contextRef="#ctx0" brushRef="#br0" timeOffset="189368.4363">15503 9178,'0'25,"0"-1,0 1,0 0,0-50,0-49,0 49,0-25</inkml:trace>
  <inkml:trace contextRef="#ctx0" brushRef="#br0" timeOffset="189833.9989">15900 9128,'0'50,"0"-25,-25 123,-24-73,49-1,-25 1,0-26,0-24,25 0,0 0,0-1,25-24,25 0,-50-24,25-1</inkml:trace>
  <inkml:trace contextRef="#ctx0" brushRef="#br0" timeOffset="190105.2406">15652 9351,'0'0,"75"0,-1 0,-49 0,0 0,24 0,-24 0,0 0</inkml:trace>
  <inkml:trace contextRef="#ctx0" brushRef="#br0" timeOffset="190656.3283">16123 9575,'50'0,"-25"0,49 0,-49 0,0 0,49 0,-74-25,0 0,-49 0,-26 25,50 0,-24 25,24 0,25 24,0 1,0 0,0-26,0 1,50-25,-26 0,1-25,25 1</inkml:trace>
  <inkml:trace contextRef="#ctx0" brushRef="#br0" timeOffset="191304.5959">16421 9649,'50'0,"-26"0,51-25,-50-49,-1 24,1-24,-25 49,0 0,-25 75,25 24,0-49,25-25,0 0,25 0,-1 0,-49-25,0 0,-24 50,48 0,76 0,-76-25</inkml:trace>
  <inkml:trace contextRef="#ctx0" brushRef="#br0" timeOffset="191913.0809">17364 9475,'0'-24,"-75"24,26 0,-1 0,25 49,0 1,25-25,0-1,0 1,50-25,-25 0,0 0,24 0,-49-25,25 1,0 24,0 0,-1 0,26 0,-25 0,24-25,-49 0</inkml:trace>
  <inkml:trace contextRef="#ctx0" brushRef="#br0" timeOffset="192248.7387">17636 9227,'0'75,"0"-1,0 1,0-1,0 0,0-24,0-25,0 0,0-1,25 1,50-25,-50 0,-1 0,26 0,-25-25,0 25</inkml:trace>
  <inkml:trace contextRef="#ctx0" brushRef="#br0" timeOffset="192512.7069">17736 9550,'0'-25,"49"0,1 25,-25-25,24 25,-24 0,0 0</inkml:trace>
  <inkml:trace contextRef="#ctx0" brushRef="#br0" timeOffset="192807.4025">18009 9575,'0'74,"0"0,0-49,0 0,0 0</inkml:trace>
  <inkml:trace contextRef="#ctx0" brushRef="#br0" timeOffset="193031.8023">18182 9327,'25'0,"25"-25</inkml:trace>
  <inkml:trace contextRef="#ctx0" brushRef="#br0" timeOffset="193551.9195">18381 9401,'24'99,"1"-49,0-25,0 24,0-24,-1 49,26-74,0 0,-26-24,26-26,-25 0,49 1,-74 24,25-25,0 50</inkml:trace>
  <inkml:trace contextRef="#ctx0" brushRef="#br0" timeOffset="194072.973">18852 9575,'25'0,"0"0,-1 0,26 0,-25 0,0 0,24 0,1 0,-50-25,0-25,-25 50,0 0,0 25,1 25,24-26,0 1,0 0,0 0,49-25,-24 0,25 0</inkml:trace>
  <inkml:trace contextRef="#ctx0" brushRef="#br0" timeOffset="195559.7493">20861 9401,'0'-25,"-25"25,-24 0,24 25,-25 25,25-26,-24 26,24 24,0-24,0 0,25-1,0-24,0 0,0 0,25-25,50-50,-51 25,-24 0,25-24,-25-26,25 75,-25-24,0-1,0 74,50-24,-50 0,0 25,24-26,1 26,0-50,0 0,25 0,-26 0,1 0,25-74,-25-1,-1 75,1-74</inkml:trace>
  <inkml:trace contextRef="#ctx0" brushRef="#br0" timeOffset="196048.9798">21109 9451,'0'49,"0"-24,25 25,0-26,-25 1,0-50,25-24,-1 49,1 0,0 0,0 0,0 0,-25 49,0-24,0 0,24 25,1-50,0 0,49 0,1 0</inkml:trace>
  <inkml:trace contextRef="#ctx0" brushRef="#br0" timeOffset="196400.0341">21779 9500,'0'0,"-50"0,1 25,24 25,0-1,0-24,25 0,0 0,0-1,0 26,50-50,-25 0,24-25,1-49,-50-1,25-24,-1 0,1 49,-25 26</inkml:trace>
  <inkml:trace contextRef="#ctx0" brushRef="#br0" timeOffset="196624.4343">21853 9327,'0'74,"-49"0,49-49,0 50,0-1,0-24,24-26,-24 1,25-25,-25 25,0 0,124-25,-49 0,-1 0,-49 0,0 0,0 0</inkml:trace>
  <inkml:trace contextRef="#ctx0" brushRef="#br0" timeOffset="198728.4007">1687 11757,'25'0,"0"0,-1 0,26 0,0 0,24-74,-49 24,25-24,-50 0,99-1,-99 50,0-49,25-75,-25 124,49-49,-49 49,0-25,-25 50,1 0,-26 25,0 25,50-25,0-1,0 1,0 25,25-25,0-25,49 0,-49 0,25 0,-25 0,-1 0,-24 25,-24 49,-1 0,-25 50,50-24,0-76,0 1,0 25,25-50,0 0,0 0,49 0,75 0,-100-25,1-25,0 1,-26 24,26-25,-50 1,25-1,0 50,-25-49,-50 73,25 1,0 25,-24 49,49-74,0 24,0-24,49-25,-24 0,50 0,-51 0,26 0,-25 0,49 0,26 0</inkml:trace>
  <inkml:trace contextRef="#ctx0" brushRef="#br0" timeOffset="199071.2625">3250 11385,'-25'-24,"0"24,0 0,-24 0,24 99,0-50,25-24,-49 74,49-74,0 0,49 25,-24-50,49 0,-49 0,25 0,-25 0</inkml:trace>
  <inkml:trace contextRef="#ctx0" brushRef="#br0" timeOffset="199639.7428">3349 11509,'25'-24,"0"24,-1 24,-24 26,0 24,25-49,-25 50,0-51,0 1,0 25,25-50,0 0,0 0,-1 0,51 0,-50-25,24-74,-49 74,25 0,-25-49,0 49,-25 75,25-26,0 1,0 25,75-50,-51 0,1 0</inkml:trace>
  <inkml:trace contextRef="#ctx0" brushRef="#br0" timeOffset="200248.7126">3845 11708,'25'0,"0"0,24 0,-24 0,0-50,0 25,49-24,-49-1,0 1,24-26,-49 1,0-1,0 51,0-26,0 25,0 50,-24 25,24 24,49 50,1-99,-1 0,-24-25,0 0,49 0,-24 0,-75 0,0 74,1-49,24 0,0-1,0 26,0-25,49 0,-24-25,0 0,24 0,26-25,-1-25,-24 1,-1-1,26-24</inkml:trace>
  <inkml:trace contextRef="#ctx0" brushRef="#br0" timeOffset="200663.0841">5011 11336,'-50'0,"-24"49,49-49,25 25,-25 0,25 25,50-50,-25 0,-1 0,26 0,-25 0,0 0,0 0,-1 49,-24-24,0 0,0 0,-24-25,-1 0,0 0,-25 0,25 0,1 0,-1 0,25-25</inkml:trace>
  <inkml:trace contextRef="#ctx0" brushRef="#br0" timeOffset="201040.5773">5383 11212,'25'0,"-25"25,-25 49,25-49,-25 74,25-74,50-25,-25 0,-1 0,26 0,-25 0,0-25</inkml:trace>
  <inkml:trace contextRef="#ctx0" brushRef="#br0" timeOffset="201295.8939">5457 11038,'-24'-25,"24"0,0 1,24 24</inkml:trace>
  <inkml:trace contextRef="#ctx0" brushRef="#br0" timeOffset="201807.5458">5631 11261,'25'0,"0"0,-1 25,1 0,-25 0,25 0,0-25,0 0,-1 0,26 0,-25 0,0-50,24 25,1-49,-1 49,-49 0,0 0</inkml:trace>
  <inkml:trace contextRef="#ctx0" brushRef="#br0" timeOffset="202328.4513">6202 11336,'49'0,"-24"0,49-25,-49 25,25-25,-50 0,25 25,-1-49,-24 24,25 25,-25-50,-25 50,-24 0,24 0,-49 0,49 50,25 0,-25-26,25 1,0 25,25-50,0 0,-1 0,51 0</inkml:trace>
  <inkml:trace contextRef="#ctx0" brushRef="#br0" timeOffset="203896.8419">7491 11460,'50'-50,"24"1,-49-1,25-49,-25-25,-1 24,26 26,-50 24,0-24,-25 148,25-49,-49 0,49 25,0-26,74 1,-49-25,-75 25,-24 25,24-26,50 1,-25 50,25-50,0-1,0 26,0-25,25 24,50-49,-26 0,1-49,24 24,-24-25,-1 1,1-1,-25 25,-25 0,0-24,-25 49,-49 0,49 49,0 76,0-76,25 26,0-51,0 1,0 25,0-25,50-1,-25-24,74 0,-50-74,51 49,-75-74,99 49</inkml:trace>
  <inkml:trace contextRef="#ctx0" brushRef="#br0" timeOffset="204296.7724">8484 11038,'0'0,"0"25,-50 0,50-1,0 26,0-25,0 0,50 0,-1-1,1-24,-25 0,-1 0,1 25,-25 0,0 0,0 24,0 1,-25-50,1 0,-26 0,-49-25,49 0,1 1</inkml:trace>
  <inkml:trace contextRef="#ctx0" brushRef="#br0" timeOffset="204767.5148">8930 11038,'0'25,"0"0,0 49,0-24,0-25,25-25,0 0,24 0,1 0,-25-50,-1 25,1 0,-25-24,0 24,0 0,-25 25,1 0,-26 0,25 0,0 0</inkml:trace>
  <inkml:trace contextRef="#ctx0" brushRef="#br0" timeOffset="205120.5837">9501 10666,'0'0,"0"124,0 25,0-25,0-25,0-49,0 24,0-24,49-50,-24 0</inkml:trace>
  <inkml:trace contextRef="#ctx0" brushRef="#br0" timeOffset="205776.5618">9922 10964,'25'0,"0"49,-25-24,25 49,-25-49,0 25,0-25,0 0,49-1,1-24,-1-24,-24-1,0-50,0 75,0 0,-25 25,0 25,24-25,1-25,-25 24,25-24,0 0,0 0,49 0,1 0,-51-49</inkml:trace>
  <inkml:trace contextRef="#ctx0" brushRef="#br0" timeOffset="206127.6233">10691 10740,'0'25,"0"50,0-26,0 26,0-1,0-49,0 0,0-1,0 26,25-50,0 0,0 0</inkml:trace>
  <inkml:trace contextRef="#ctx0" brushRef="#br0" timeOffset="206415.8463">10443 11112,'25'-24,"49"24,1 0,-1 0</inkml:trace>
  <inkml:trace contextRef="#ctx0" brushRef="#br0" timeOffset="206768.9319">10914 11112,'0'0,"0"75,0-25,0-26,0 1,25 0,0-25</inkml:trace>
  <inkml:trace contextRef="#ctx0" brushRef="#br0" timeOffset="207015.7964">10914 10939,'0'-25,"0"-25,25 50,0 0,0 0</inkml:trace>
  <inkml:trace contextRef="#ctx0" brushRef="#br0" timeOffset="207671.3243">11386 10988,'-50'25,"-49"50,74-75,0 24,25 26,0-25,0 0,0 0,50-25,-25 0,24 0,-24 0,0 0,49 0,-49-25,-25-25,25 25,-25 0,0 1,0-1,-50 25,26 0,-1 0</inkml:trace>
  <inkml:trace contextRef="#ctx0" brushRef="#br0" timeOffset="208368.46">11683 10964,'0'0,"25"0,74 49,-49 26,-50-51,25 1,-25 50,0-26,25-49,-1 0,26 0,-50-49,50-1,-50 0,24 26,26-51,74 26,-74 49,-26 0,-24 24,50 1,-50 0,0 49,0 1,0-50,0 0</inkml:trace>
  <inkml:trace contextRef="#ctx0" brushRef="#br0" timeOffset="208607.5282">12576 11237,'25'0,"-25"-25,25 25,0 0</inkml:trace>
  <inkml:trace contextRef="#ctx0" brushRef="#br0" timeOffset="246575.8572">11807 7144,'-24'0,"-51"0,50 0,-24 0,24 0,0 0,0 0</inkml:trace>
  <inkml:trace contextRef="#ctx0" brushRef="#br0" timeOffset="251983.2122">8310 12402,'0'100,"0"-1,-25 25,25-50,0 50,-25-25,1-49,24 24,0 1,0-25,0-26,0 1,0 50,0-51</inkml:trace>
  <inkml:trace contextRef="#ctx0" brushRef="#br0" timeOffset="252392.7289">8260 12998,'75'0,"-50"0,24 0,-24 0,0 0,0-25,-1-25,1-49</inkml:trace>
  <inkml:trace contextRef="#ctx0" brushRef="#br0" timeOffset="252775.1091">8608 12378,'0'-25,"0"74,0 75,0 25,-50-50,50 1,0 48,0-73,0 74,0-50,0-74,0 24,0-24,0 0</inkml:trace>
  <inkml:trace contextRef="#ctx0" brushRef="#br0" timeOffset="253031.3939">8880 13271,'0'0,"25"-25,-25 0,25 25</inkml:trace>
  <inkml:trace contextRef="#ctx0" brushRef="#br0" timeOffset="253695.6198">9327 12948,'0'124,"0"-50,0 51,0-76,0-24,0 0,0 0,50-75,-1 0,-49 1,75-75,-26 99,-24 25,-25 49,25-49,24 0,-24-24,0-76,-25 1,0-25,0-49,0 148,0-50,0 51</inkml:trace>
  <inkml:trace contextRef="#ctx0" brushRef="#br0" timeOffset="254007.8631">10294 13469,'0'-25,"0"0,0 1</inkml:trace>
  <inkml:trace contextRef="#ctx0" brushRef="#br0" timeOffset="254679.3697">7070 14114,'0'0,"124"0,-25 0,75-25,-26 25,-24 0,149 0,-49 0,73 0,-24 0,-25 0,-50 0,1-50,-125 50,-24 0,-25 0,0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3T08:56:48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3994 16148,'25'25,"-25"49,0 125,0-175,0 51,0 49,25-99,24 49,-49-24,50-50,-25 0,49-50,-74 25,74-49,-49 74,0-75,-25 51,0-51,25 26,-25 24,0 74,49 26,-49-50,0-1,25 26,-25-25,25 0,0-1,0-24,-1 0,51-49,-75-75,0 49,0-49,25 50,-25 24,0 25,0 1</inkml:trace>
  <inkml:trace contextRef="#ctx0" brushRef="#br0" timeOffset="671.1369">4961 16173,'0'24,"0"51,50 24,-50-24,25-51,-25 1,49 50,-24-75,0-25,-25 0,25-25,-25 26,49 24,-24 0,-25 74,75-49,-26 49,26-24,-75-25,49-1,-24-24,0 0,0 0,24 0,1-24,-50-51,0 26,0-26,49 1,-49 49</inkml:trace>
  <inkml:trace contextRef="#ctx0" brushRef="#br0" timeOffset="1289.457">5829 16222,'25'0,"-25"50,0-25,0-1,0 51,25-25,-25-26,25 1,0-25,49-49,-49-26,24 1,1 49,-25 25,25-50,-26 50,26 25,-50 0,25 0,0-1,-1-24,1-24,-25-26,0 25</inkml:trace>
  <inkml:trace contextRef="#ctx0" brushRef="#br0" timeOffset="1679.4177">6673 16421,'74'0,"-74"-25</inkml:trace>
  <inkml:trace contextRef="#ctx0" brushRef="#br0" timeOffset="2911.4489">7442 16098,'0'-25,"0"1,0 73,0 26,0-51,0 1,0 0,0 25,0-26,0-73,0 24,0-49,49 24,-24 25,0 0,0 1,0 24,-1 0,1 24,-25 26,0-25,0 0,0-100,25-24,-25 74,50-49,-1 74,1 0,-50 74,0-49,0 49,0 1,0-50,0-1,0 26</inkml:trace>
  <inkml:trace contextRef="#ctx0" brushRef="#br0" timeOffset="3463.9717">7863 15999,'0'50,"0"-1,0 1,0-25,25-1,0-24,0 0,0-74,-1 24,1 26,-25-26,25 50,-25 74,0 1,-25 49,25-50,-49 75,49-99,0-1,-25 51,25-125</inkml:trace>
  <inkml:trace contextRef="#ctx0" brushRef="#br0" timeOffset="4008.7497">8781 15900,'-74'0,"24"49,-24 75,74-99,-25 0,25 0,50-25,-26 0,1 25,0-1,0 1,-25 0,0 25,0-26,-25 26,-25 0,-24-50,49 0,-24 0,24 0,0 0,0 0</inkml:trace>
  <inkml:trace contextRef="#ctx0" brushRef="#br0" timeOffset="4383.5565">8781 16123,'0'74,"0"-24,0-25,0 0,0-1</inkml:trace>
  <inkml:trace contextRef="#ctx0" brushRef="#br0" timeOffset="4623.9342">8806 15801,'0'-25</inkml:trace>
  <inkml:trace contextRef="#ctx0" brushRef="#br0" timeOffset="4999.9081">9004 15701,'-24'174,"24"-75,0-24,0-1,-50 50,50-50,0-49,0 25,0-25,50 0,-26-25,26-125</inkml:trace>
  <inkml:trace contextRef="#ctx0" brushRef="#br0" timeOffset="5288.7176">8955 16073,'0'-24,"25"-1,-1 25,26-50,-25 50,49 0,-49 0,0 0,0 0</inkml:trace>
  <inkml:trace contextRef="#ctx0" brushRef="#br0" timeOffset="5791.3786">9476 16073,'25'0,"-50"25,25 0,0 25,0-26,0 1,0 0,0 25,25-50,-1 0,26 0</inkml:trace>
  <inkml:trace contextRef="#ctx0" brushRef="#br0" timeOffset="6175.937">9724 16173,'25'-25,"-1"25</inkml:trace>
  <inkml:trace contextRef="#ctx0" brushRef="#br0" timeOffset="7271.7828">9575 16024,'-25'25,"25"24,0-24,-25 0,1 0</inkml:trace>
  <inkml:trace contextRef="#ctx0" brushRef="#br0" timeOffset="7823.6698">10245 15875,'24'0,"-24"50,0-26,0 1,0 0,25 0,0 0,0-25,0 0,0 0,24 0,-24 0</inkml:trace>
  <inkml:trace contextRef="#ctx0" brushRef="#br0" timeOffset="8319.6499">10518 15900,'0'0,"-50"25,50 24,-25-24,25 0,0 24,0-24,25 25,0-50,49 0,-49-50,-25 25,0 1,0-1</inkml:trace>
  <inkml:trace contextRef="#ctx0" brushRef="#br0" timeOffset="9903.8257">10766 15925,'0'49,"0"-24,0 0,0 24,0-24,0 0,24 0,1-50,-25 0,0-24,0 24,0 0,0 0,0-24,0 73,0 1,0 0,0 0,0-50,0 0,25 25,-25-49,50 49,-26 0,1 0,50 24,-75 1,0 25,0-25,0-1,0 1,24-25,-24-25,0 1,0-51,0 1,25 74,0-25,0 0,0 25,24 0,-49 25,25 0,-25 0,0 24,0-24,0 0,0 0,0 24</inkml:trace>
  <inkml:trace contextRef="#ctx0" brushRef="#br0" timeOffset="11535.509">9773 16222,'0'-49,"25"24,-50 25</inkml:trace>
  <inkml:trace contextRef="#ctx0" brushRef="#br0" timeOffset="23567.5166">12750 15726,'0'50,"0"-1,0 51,0-1,0-25,0 1,0-51,25 1</inkml:trace>
  <inkml:trace contextRef="#ctx0" brushRef="#br0" timeOffset="24175.8901">12452 15726,'0'-25,"0"-24,75 49,-1-50,1 50,-26 0,50 0,-74 0,0 0,0-25,24 1,51-26,-76 50,1-25</inkml:trace>
  <inkml:trace contextRef="#ctx0" brushRef="#br0" timeOffset="24872.1293">12527 16222,'0'25,"74"-25,-24-50,24 50,100-24,-149-1,24-25,-24 25,0 1,0 24,-1 0</inkml:trace>
  <inkml:trace contextRef="#ctx0" brushRef="#br0" timeOffset="25215.6144">13221 15701,'0'75,"0"24,0-49,0 24,0 0,0 50,0-49,0-26,0-24</inkml:trace>
  <inkml:trace contextRef="#ctx0" brushRef="#br0" timeOffset="25759.148">13172 15577,'0'-49,"24"49,26-50,-25 50,0 0,-1 0,26 0,-25 0,0 0,-1 0,1 0,0 25,-25 25,0-26,0 26,0-25,-25 24,-24 1,-1 0,25-26,0 26,1-50,-1 25,0 0,-25-25,26 0,-1 0</inkml:trace>
  <inkml:trace contextRef="#ctx0" brushRef="#br0" timeOffset="28232.3258">6375 17165,'25'0,"49"0,26 0,-1 0,74-25,26 0,-75-24,149 49,-100-50,-24 50,-25-50,50 50,-50 0,74-49,50 49,-24 0,98 0,-49 0,0 25,-25-25,-75 49,1-49,-50 0,-49 0,-26 0,26 0,-51 0,1-25</inkml:trace>
  <inkml:trace contextRef="#ctx0" brushRef="#br0" timeOffset="28679.6311">11634 16123,'0'50,"0"-26,0 26,0 24,-50-49,50 25,-49 0,-1-26</inkml:trace>
  <inkml:trace contextRef="#ctx0" brushRef="#br0" timeOffset="29495.9593">3895 15652,'-75'0,"26"99,24-25,-74 1,74 49,-99 0,74-25,1 0,49-24,0-50,0 49,0-49,0 49,0 1,0-51,0 26,0-25,24 24,51-49</inkml:trace>
  <inkml:trace contextRef="#ctx0" brushRef="#br0" timeOffset="30496.6824">13172 15056,'0'-24,"24"24,51 0,-50 0,74 49,25 50,-74-49,24 24,0-24,-49 0,0 49,0-49,-25-1,0 1,0 24,0 1,0 73,0-73,0-50,0-1,-25 51,0-26,-24-24,-1 25,25 24,0-24,-74 0,25 74,49-75,-25-24</inkml:trace>
  <inkml:trace contextRef="#ctx0" brushRef="#br0" timeOffset="64559.3539">10245 16421,'0'-25,"24"-25,26 50,-25-25,0 1,24 24,-24-25,50 25,-26-50,-24 50,0 0,0 0,24-25,-24 25,25-49,-1 49,-24 0,25 0,-26 0</inkml:trace>
  <inkml:trace contextRef="#ctx0" brushRef="#br0" timeOffset="65223.5818">10319 16520,'75'0,"-51"0,51 0,24-50,0 26,25-51,-25 50,-49 25,49-74,-24 49,-51 25,1-25,0 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7T09:20:40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22300 6672,'0'-124,"0"-74,-50-124,-24-51,-50-172,124 73,-248-148,0-74,124 223,24-1,-48 199,48 50,1 25,50 123,-26-24,50 49,-24 1,-1 123,50 1,0 98,0-148,0 99,0-25,0-24,0-1,0 1,0-51,0 1</inkml:trace>
  <inkml:trace contextRef="#ctx0" brushRef="#br0" timeOffset="568.7444">20886 1587,'25'0,"49"0,50 50,-124-25,25 0,0 0,0-1,-1-24,1 0,50 25,-51-25,1 25,0-25</inkml:trace>
  <inkml:trace contextRef="#ctx0" brushRef="#br0" timeOffset="1080.9382">17934 422,'-25'24,"1"76,-1 24,25 74,-50-74,25-25,25 1,0-51,0-24,0 25</inkml:trace>
  <inkml:trace contextRef="#ctx0" brushRef="#br0" timeOffset="1560.6547">17240 446,'0'-24,"74"24,0 0,50 0,0 0,75 0,-50 0,-75 0,1 0,49 0,-50 0,0 0,-49-25</inkml:trace>
  <inkml:trace contextRef="#ctx0" brushRef="#br0" timeOffset="2072.2587">18281 1091,'-24'25,"24"25</inkml:trace>
  <inkml:trace contextRef="#ctx0" brushRef="#br0" timeOffset="2376.0109">18306 670</inkml:trace>
  <inkml:trace contextRef="#ctx0" brushRef="#br0" timeOffset="3496.6183">18480 918,'0'25,"0"24,0 26,0-1,0-24,0-26,25 1,-1-50,1 1,0-26,0-24,0 49,-1 0,26 25,0 25,-50 49,0-49,24 0,-24-50,0 0,0 0,25 1,0-1,0 25,0 49,-25 26,25-26,-25 1,0 24,0-24</inkml:trace>
  <inkml:trace contextRef="#ctx0" brushRef="#br0" timeOffset="4065.1544">19249 1191,'0'-25,"0"0,0-25,-25 50,-25 25,50 0,-24 49,24 1,0-50,0-1,0 26,0-25,0 0,24-25,1 0,0 0,0 0,49 0,50 0,-49 0,-1 0,0 0,-24 0,-25 0</inkml:trace>
  <inkml:trace contextRef="#ctx0" brushRef="#br0" timeOffset="4537.2631">20092 719,'0'50,"0"0,0 49,-25-25,25 50,0-49,0-26,0 1,0-25,0 24,0-24,50-25,0 0,24 0,-49 0,24 0</inkml:trace>
  <inkml:trace contextRef="#ctx0" brushRef="#br0" timeOffset="5048.524">20043 1091,'0'-49,"24"24,1 25,25-50,-25 50,49 0,-49-24,24 24,1-50,-25 50</inkml:trace>
  <inkml:trace contextRef="#ctx0" brushRef="#br0" timeOffset="5648.4883">20638 695,'0'0,"-50"0,1 24,24 26,0 0,0-26,-49 51,74-50,0-1,0 26,25-75,-1-24,51-1,-75 0,0 1,0-26,0 1,0 0,0 24,0 25,-25 25,0 0,-24 0,24 0</inkml:trace>
  <inkml:trace contextRef="#ctx0" brushRef="#br0" timeOffset="6600.3382">20588 620,'-49'50,"49"-25,-25 24,25-24,0 49,-25-74,25 25,-25 25,25-1,0-24,0 0,0 0,0 24,50-49,24 0,-49 0,49 0,-49 0,0 0,25 0,-26 0,1 0,0-49,0-26,-25 51,0-26,0 25,0 0,0 1,-50-1,25 25,1 0,-51 0,1 0,49 0,-99-25,50 0,24 0</inkml:trace>
  <inkml:trace contextRef="#ctx0" brushRef="#br0" timeOffset="7497.4278">21655 446,'0'50,"0"25,0 24,0 0,0-74,0 99,0-75,0 26,0-50,0-1,0 26,25-50,-1 0,1 0,0 0,49 0,-24-50,-25 50,0 0,-1-24,1 24,50-50,-75 25,25 25,24 0</inkml:trace>
  <inkml:trace contextRef="#ctx0" brushRef="#br0" timeOffset="7824.5809">22250 868,'0'50,"0"24,0-49,0 49,0-49,0 0,0 25</inkml:trace>
  <inkml:trace contextRef="#ctx0" brushRef="#br0" timeOffset="8119.7919">22325 744</inkml:trace>
  <inkml:trace contextRef="#ctx0" brushRef="#br0" timeOffset="8912.6242">22573 918,'24'0,"1"49,0 1,-25 24,0-49,0 50,0-51,25 1,-25-50,49-49,-24 24,-25 26,0-1,50-25,-50 25,0 1,25 24,-25-25</inkml:trace>
  <inkml:trace contextRef="#ctx0" brushRef="#br0" timeOffset="9896.7969">22895 893,'0'0,"25"0,0 0,24 0,1-25,24-49,-49 49,0 25,0-25,0 0,-25 1,-25 24,-25 0,25 24,-24 1,49 25,-25-25,25-1,0 1,0 0,0 25,0-26,0 1,0 25,25-50,0 0,-1 0,26 0,-25 0,0 0,24 0,-24 0,25 0,-26-25</inkml:trace>
  <inkml:trace contextRef="#ctx0" brushRef="#br0" timeOffset="399776.6472">15578 10641,'24'0,"-24"25,25-25,-25 25,50-25,-25-25,0 25,-25-50,24 26,-24-1,0 0,25 50,-25 0,25 24,25-24,-50 25,24-26,26-24,-50 25,25 0,0 0,-1-50,1 25,-25-50,25 26,0-26,-25 25,0-24,25 49,24 24,-24 1,-25 0,25 49,0-49,24-25,-24 0,25-49,-50 24,24-25,-24 25,0-24,0 24</inkml:trace>
  <inkml:trace contextRef="#ctx0" brushRef="#br0" timeOffset="400472.9396">16520 10393,'0'50,"0"24,0-49,0 49,0 1,0-50,0 49,0-49,0 24,25-49,25-24,-50-26,49 0,-49 1,0 24,0 0,0-24,0 73,25 1,-25 0,25 0,0-25,24-75,-49 1,0 49,25-74</inkml:trace>
  <inkml:trace contextRef="#ctx0" brushRef="#br0" timeOffset="401192.1046">16818 10368,'0'75,"0"-50,0 49,0-24,0-26,0 1,25 25,0-50,24 0,1-25,-25-25,-1 50,1 0,25 0,-25 0,-1 0,1 0,0-49,-25-26,0 51,0-51,0 50,0 1</inkml:trace>
  <inkml:trace contextRef="#ctx0" brushRef="#br0" timeOffset="401608.989">17264 10790,'50'0,"-50"-25,0 0,25 25</inkml:trace>
  <inkml:trace contextRef="#ctx0" brushRef="#br0" timeOffset="402304.6963">17785 10319,'0'49,"-49"-24,49 25,0-25,0-1,0 26,25-75,-25 0,24 50,-24 0,0 25,0 24,0 0,0 50,0-49,0-1,0 1,0-1,0-24,-24-50,-1 0,0 0,-50-75,75 50,0-49,0 0,0 24,0-24,0 49,0 0,0 0,50 25</inkml:trace>
  <inkml:trace contextRef="#ctx0" brushRef="#br0" timeOffset="402928.5426">17984 10443,'0'25,"0"24,0-24,0 0,0 0,0-1,25 1,-1 25,26-50,-50-75,50 26,-50 24,0 0,24-24,-24 24,0 0,0 0,0 0</inkml:trace>
  <inkml:trace contextRef="#ctx0" brushRef="#br0" timeOffset="403376.3891">18405 10344,'25'24,"-25"1,0 0,0 25,0-26,25-73,-25 24,0 0,0-24,-25 49</inkml:trace>
  <inkml:trace contextRef="#ctx0" brushRef="#br0" timeOffset="404056.6746">18629 10294,'0'50,"0"-26,0 1,0 0,0 0,24-25,26-50,-50 75,0 25,0 24,0-24,0-1,-25 1,25-25,0-1,-49 26,24-50,-25 0,50-25,0-49,0 24,50-49,24 25,-49 24,0 0</inkml:trace>
  <inkml:trace contextRef="#ctx0" brushRef="#br0" timeOffset="404375.846">19026 9947,'0'74,"0"1,0-26,0 26,0-51,0 1,0 0,0 25,0-26,0 1</inkml:trace>
  <inkml:trace contextRef="#ctx0" brushRef="#br0" timeOffset="404897.3881">19125 10393,'25'0,"-1"-25,1 1,0-26,-25 25,0 0,0-24,-25 74,25-1,-49 26,49 0,0-1,0-24,0 0,0 0,0 24,0-24,0 0,49-25,-24 25,0-25,0 0,24-50,-49 0,0 26</inkml:trace>
  <inkml:trace contextRef="#ctx0" brushRef="#br0" timeOffset="405129.64">19348 10393,'25'0,"0"0,-25-25,49 25</inkml:trace>
  <inkml:trace contextRef="#ctx0" brushRef="#br0" timeOffset="405504.6445">19720 10220,'0'74,"0"-49,-25 49,25-49,0 25,25-50,0 0,0 0,24 0,-24 0,0 0</inkml:trace>
  <inkml:trace contextRef="#ctx0" brushRef="#br0" timeOffset="406000.3077">20043 10269,'0'-25,"0"50,-25 25,25-25,0-1,0 1,0 0,25-25,24 0,-49-25,25-24,-25 24,0 0,0-25,-50 26,1-1,24 25,0 0,0-25,1 25</inkml:trace>
  <inkml:trace contextRef="#ctx0" brushRef="#br0" timeOffset="406969.3614">20092 10096,'25'0,"0"0,-25 24,0 26,0-25,0 0,0-1,49-48,-49-26,0 25,25 25,0-25,-25 1,0-1,25 74,0-24,-25 0,0 0,0 0,0 24,24-49,1 0,0-25,-25-24,50 24,-26 25,1 25,0 24,-25-24,0 50,0-1,0-49,0 0,0 24,0 26,-50-1</inkml:trace>
  <inkml:trace contextRef="#ctx0" brushRef="#br0" timeOffset="408896.1544">21556 10220,'-25'0,"25"24,0 51,0-1,0 25,0-49,0-25,0 0,0 24</inkml:trace>
  <inkml:trace contextRef="#ctx0" brushRef="#br0" timeOffset="409640.165">21903 10195,'0'0,"-50"25,50-1,-25-24,25 50,0-25,0 0,0-1,0 26,25-50,0 0,25 0,-50-25,0 0,49 1,-49-26,0-24,0 24,-25 50,25-25</inkml:trace>
  <inkml:trace contextRef="#ctx0" brushRef="#br0" timeOffset="410000.9728">22374 10517,'25'0,"-25"-25,25 1</inkml:trace>
  <inkml:trace contextRef="#ctx0" brushRef="#br0" timeOffset="410424.8465">22721 9922,'0'25,"0"24,0-24,0 50,0-1,0-49,0 0,25 24,-25-24,25 0</inkml:trace>
  <inkml:trace contextRef="#ctx0" brushRef="#br0" timeOffset="410696.1096">22994 10244,'0'-24,"0"-1</inkml:trace>
  <inkml:trace contextRef="#ctx0" brushRef="#br0" timeOffset="411304.2611">23168 9847,'0'0,"25"-24,-25 48,0 1,0 0,0 25,0-26,0 1,0 0,0 25,0-1,0 1,25-50,24 0,-24 0,0 0,0 0</inkml:trace>
  <inkml:trace contextRef="#ctx0" brushRef="#br0" timeOffset="411519.6853">23441 10145</inkml:trace>
  <inkml:trace contextRef="#ctx0" brushRef="#br0" timeOffset="412232.6408">23639 9748,'25'-25,"-25"75,0 0,0-1,0-24,0 25,0-26,25 26,0-50,-1 0,26 0,-25 75,0-75,-1 0,-24 24,0 26,-24 0,-26-50,25 0,0 0,-24 0,24 0,0 0</inkml:trace>
  <inkml:trace contextRef="#ctx0" brushRef="#br0" timeOffset="414920.751">24458 9798,'0'25,"0"49,0-49,0 24,25-24,-25 0,0 0,0 0,0 0,0-1,0 1,0 0,0 25,0-26,0 26,-25-50,50 0,-1-25,1 0,25 1</inkml:trace>
  <inkml:trace contextRef="#ctx0" brushRef="#br0" timeOffset="415521.1469">24755 9947,'25'0,"-25"24,50 26,-1 0,-49-25,0 24,25 1,0-50,-25 49,-25-49,-24 0,24-24</inkml:trace>
  <inkml:trace contextRef="#ctx0" brushRef="#br0" timeOffset="415848.4289">24805 9971,'0'-24,"0"-1,0-50,25 75,-25-24,25 24</inkml:trace>
  <inkml:trace contextRef="#ctx0" brushRef="#br0" timeOffset="416424.5095">24929 9798,'25'0,"0"0,-1 25,1-1,25 26,-50-25,25 0,-25-1,0 26,0-25,-25 25</inkml:trace>
  <inkml:trace contextRef="#ctx0" brushRef="#br0" timeOffset="416777.3713">25028 9699,'0'-25,"25"-50,-25 51,50 24,-50-25,24 25,26-25</inkml:trace>
  <inkml:trace contextRef="#ctx0" brushRef="#br0" timeOffset="418737.3843">24507 9823,'0'-25,"-49"25,24 0,0 0,0 0,-24 0,24 0,0 0,-24 0,49 25,-25-1,0 1,0-25,50 0,25-25,-26 25,1-24,0 24,0 0,0 0,-25-25,49 25,-24 0,0 0,-25 49,25-49,-25 25,0 25,0-25,0-1,0 26,0-25,0 0,0 0,0 24,-25 26,25-51,0 1,-25-25,25 25,-25 0,25 0,0-1,-25-24,1 0,-26 25,25 25,75-50,-25 0,49 0,-49-25,0-25,24 26,-24 24,0 0,0-25</inkml:trace>
  <inkml:trace contextRef="#ctx0" brushRef="#br0" timeOffset="419384.5833">24135 8558,'0'24,"0"1,0 0,0 0,0 24,0-24,0 0,0 25,0-26</inkml:trace>
  <inkml:trace contextRef="#ctx0" brushRef="#br0" timeOffset="420056.3282">24061 8582,'0'-49,"50"49,-1-25,-24 25,0 0,0 0,-1 0,1 74,-25-24,25-50,-25 25,50 0,-50-1,0 26,-25-25,25 0,-25-25,25 49,-50-24,26-25,-1 0,0 25,0-25</inkml:trace>
  <inkml:trace contextRef="#ctx0" brushRef="#br0" timeOffset="421065.2298">24532 8682,'-25'0,"1"0,-1 0,0 24,25 1,0 50,0-51,0 51,-50-50,50 24,0-24,25-25,0 0,25 0,-26 0,1 0,0-25,-25 0,25 1,-25-1,0 0,25 0,-25 50,0 0,0 0,24-1,1-24,0 0,0 0</inkml:trace>
  <inkml:trace contextRef="#ctx0" brushRef="#br0" timeOffset="421800.2649">24731 8657,'0'25,"0"-1,49 26,-24-50,0 0,-25-25,25 0,-25-24,0 24,0 0,0 50,-25 25,25-26,-50 51,25 49,1-75,24 76,-25-26,25-50,-25 75,0-124,25 25,0 25</inkml:trace>
  <inkml:trace contextRef="#ctx0" brushRef="#br0" timeOffset="422551.9793">25252 8409,'-25'-25,"-25"25,0 50,26-26,24 1,-25 0,25 0,-50 0,50-1,0 1,50 0,-25-25,-1 25,26-25,-50 25,0-1,0 1,0 25,0-25,-50 24,26-49,-76 0,51 0,-1 0</inkml:trace>
  <inkml:trace contextRef="#ctx0" brushRef="#br0" timeOffset="423096.5048">24259 9227,'0'50,"50"-50,24 0,26 0,-76-25,1 0,0 25,0 0,0 0</inkml:trace>
  <inkml:trace contextRef="#ctx0" brushRef="#br0" timeOffset="423784.4713">24011 7169,'0'0,"0"74,0-49,0 49,-49 1,49-1,0 0,0 1,0-50,0 49,0-24,0-26,0 1,0 0,0 25,0-26,0 1</inkml:trace>
  <inkml:trace contextRef="#ctx0" brushRef="#br0" timeOffset="424272.0008">23714 7268,'24'-25,"26"0,-25 0,24-24,1 49,-25 0,-25-25,25 25,-1 0,26 0,-25 0</inkml:trace>
  <inkml:trace contextRef="#ctx0" brushRef="#br0" timeOffset="424671.9291">24383 7615,'0'0,"0"25,0 0,0-1,0 51,0-26,0-24,0 50,0-51,0 1,0 25</inkml:trace>
  <inkml:trace contextRef="#ctx0" brushRef="#br0" timeOffset="425184.0658">24160 7689,'0'-24,"0"-1,0 0,0-25,25 26,0 24,24 0,-24 0</inkml:trace>
  <inkml:trace contextRef="#ctx0" brushRef="#br0" timeOffset="425943.7492">24557 7491,'0'25,"0"0,0 49,0 0,50-24,-50-25,0 0,0 49,0-24,0-26,0 1,0 0,0 0,49-25,-24 0,0 0,24-50,-24 50,0 0,0 0,-25-25,25 25,-25 25</inkml:trace>
  <inkml:trace contextRef="#ctx0" brushRef="#br0" timeOffset="438567.6417">17016 11187,'25'0,"50"-50,148 1,-124 24,50-25,25 1,24-1,50-99,-149 124,75 1,-50-1,-99 25,-1 0,1 0,-25-25,50 25,-25 0,-1 0</inkml:trace>
  <inkml:trace contextRef="#ctx0" brushRef="#br0" timeOffset="440263.9467">22895 9103,'0'-24,"-50"24,26 0,-1 0,0 0,-49 0,74 24,-50-24,0 25,26 0,-1 0,0 0,0-1,0-24,-24 0,-26 25,51 25,-1-50,0 0,0 49,0-49,-49 50,24 0,1-26,-1 26,-24 0,49-50,0 49,0-49,-24 25,24 0,25 49,-50-74,50 25,-25 0,-24 24,49-24,0 0,0 0,0 24,0 26,0-50,-25 0,25-1,0 1,0 25,0-25,0-1,0 51,0-1,0-24,0-25,0 24,25-24,0-25,-1 25,1 0,25-1,-1-24,75 50,-49-50,-1 0,50 0,0 50,-49-50,-1 0,-24 0,24 0,-49 0,99 0,-99 0,148 0,-123 0,-25 0,25 0,-26 0,51-50,-50 0,24 26,-24-26,74 50,-74-74,0 49,74-50,-74 26,24 24,-49-49,50 49,-50 0,25-25,-25 26,49-1,-49-50,0 26,0 24,0-50,0 51,0-1,0-25,0 25,0 1,0-26,-49 50,-26-50,51 50,-100-49,24 24,-24 25,100 0,-51 0,1 0,24 0</inkml:trace>
  <inkml:trace contextRef="#ctx0" brushRef="#br0" timeOffset="463873.7123">3175 14461,'0'25,"0"0,50-25,24 0,1 0,98 0,26 0,-50 0,49 0,1 0,-75 0,-100 0,51 0,-26 0,-24 0,74-50,-74 50,25 0,24 0,-24 0,-25 0,49 0,-49 0</inkml:trace>
  <inkml:trace contextRef="#ctx0" brushRef="#br0" timeOffset="464767.922">6574 14461,'49'0,"75"0,149 0,-25 0,50 25,-50 25,-50-50,-74 0,25 49,-74-49,-51 0</inkml:trace>
  <inkml:trace contextRef="#ctx0" brushRef="#br0" timeOffset="465376.8466">10121 14585,'74'0,"0"0,51 0,23-25,-73 25,98 0,1-49,74 49,0-50,-49 50,-1 0,50 0,-74 0,24 0,-123 0,-51 0,51 0</inkml:trace>
  <inkml:trace contextRef="#ctx0" brushRef="#br0" timeOffset="466143.8301">14040 14461,'74'0,"1"-49,73 49,26-25,-124 25,173-50,0-49,-24 99,-26 0,-98-50,98 50,-98 0,-1-49,-49 49,0 0</inkml:trace>
  <inkml:trace contextRef="#ctx0" brushRef="#br0" timeOffset="489719.8378">17041 1687,'50'0,"24"0,50 0,-49 0,98 0,26 0,24 0,25 0,0 0,99 0,-99 0,25 0,50 0,-1 0,50 0,-74 0,24-25,1 25,-75-25,-25 0,-74 25,49 0,-74-49,-49 49,-26 0,26-50,-50 50</inkml:trace>
  <inkml:trace contextRef="#ctx0" brushRef="#br0" timeOffset="490407.9271">18182 1960,'25'24,"74"-73,100-26,-1 26,50-50,-99 99,173-75,-49 75,25 0,0 0,-26 0,1 0,-74 0,-75 0,-50 0,-49 0</inkml:trace>
  <inkml:trace contextRef="#ctx0" brushRef="#br0" timeOffset="499944.2634">4713 7169,'-25'-25,"1"25,-51 0,50 0,1 0,-1 49,0-49,0 0,0 0,25 25,-74 0,24-25,50 25,-24-25,-1 49,0-24,0 0,0-25,1 50,-1-26,0-24,25 25,0 25,0-25,0-1,0 26,0-25,0 0,0-1,0 26,25 0,0-26,-25 1,24-25,-24 25,25-25,25 50,-25-1,24-24,-49 0,25-25,25 25,-26-25,1 0,25 49,-25-49,-1 0,51 0,-26 0,51 0,-100 25,74-25,0 0,51 25,-51 0,75 24,-50-49,0 0,50 0,-75 25,26 124,24-149,-75 0,75 0,-49 50,-50-50,24 0,26 0,-51 0,1 0,50 24,-26-24,-24 0,49 0,-49 0,50 0,-1 0,25 0,-24 0,73 0,-73 0,49 0,25 0,-25 0,-75 0,1 0,0 0,-1 0,26 0,-26 0,50-24,-49-1,24 25,-49-25,25 25,0-25,-1-24,1 24,-25-25,-1 25,1 25,0-49,0-26,24 1,-24 24,-25 25,50 1,-50-26,25 25,-25 0,24 1,-24-1,0-25,0 25,-24 1,-1-1,-50 0,1 25,-50-50,0 50,-25-99,75 99,-125 0,75-49,-25-1,75 50,49 0,-24-25,-26-24,50 49,-24 0,-75-50,49 50,-49 0,50 0,-1 0,-49 0,50 0,0 0,-1 0,1 0,-1 0,51 0,-26 0,25 0,0 0,-49 0,49 0,-49 0,24 0,-24 0,-1 0,50 0,-99 0,100 0,-51 0,1 0,24 0,1 0,-1 0,25 0,0 0,-49 0,74 25,-25-25,0 0,25 25,-24-25,-1 24</inkml:trace>
  <inkml:trace contextRef="#ctx0" brushRef="#br0" timeOffset="502689.1639">6698 9029,'24'25,"1"-25,25 0,-1 25,1-25,24 0,50 0,-49 0,49 0,-99 0,49 0,1 0,-1 0,50 0,25-50,0 0,-25 50,25 0,-75-49,-49 49,24 0,-24 0,0 0,25 0,-26 49</inkml:trace>
  <inkml:trace contextRef="#ctx0" brushRef="#br0" timeOffset="504031.6734">9550 9029,'25'0,"25"0,-26 0,1 0,25 0,24 0,1 0,-1 0,0 0,50 0,0 0,75 0,-125 0,1 0,74 0,-1 0,1 0,50 0,-100 0,75 0,-26 0,-24 0,-74 0,0 0,24 0,-24 0,24 0,-24 0,49-25,-25 25,1-50,-26 50,51 0,-26 0,-49 0,24 0,-24 0,0 0,0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7T09:33:06.360"/>
    </inkml:context>
    <inkml:brush xml:id="br0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9426 1612,'50'0,"-25"0,49 0,0 0,-49 0,50 0,-51 0,26 0,24 0,-49 0,50 0,-51 0,26 0,-25 0,0 0,-1-25,-24 1,25 24,25 0</inkml:trace>
  <inkml:trace contextRef="#ctx0" brushRef="#br0" timeOffset="3111.0753">10790 1042,'0'49,"0"1,0 49,0 0,0-74,-24 50,24-26,0-24,0 0</inkml:trace>
  <inkml:trace contextRef="#ctx0" brushRef="#br0" timeOffset="3519.8677">10666 1339,'50'0,"24"0,50 0,-49 0,-50 0,24 0,-24 0,0 0,0 0,49-24,-74-1,25 25,-25-25,0-25,0 26</inkml:trace>
  <inkml:trace contextRef="#ctx0" brushRef="#br0" timeOffset="3887.4088">11237 794,'0'25,"0"49,0-49,0 49,0 25,0-49,0 24,0 26,0-51,0 1,0-25,0-1,0 1,0 0</inkml:trace>
  <inkml:trace contextRef="#ctx0" brushRef="#br0" timeOffset="4439.9316">11559 1116,'-24'0,"-51"25,75 0,0 24,0-24,0 25,0-1,0 1,0-25,25-25,25 0,-26 0,1-50,-25 1,0-26,0 50,0 1,0-26,-25 50,-49-25</inkml:trace>
  <inkml:trace contextRef="#ctx0" brushRef="#br0" timeOffset="5224.819">11783 1141,'0'74,"0"1,0-1,0-24,0 24,0-24,0-25,24-25,1 0,50 0,-75-50,0 0,24 26,26-51,-50 50,0-49,25 74,0 0,-25 25,24 0,26-25,0 0,-26 0,1-25,0-74,-25 24,0 26,0-1,0-24,0 24,0 25,-25 25,25-25,-25 25,-24-24,-1 24,25 24,25 1</inkml:trace>
  <inkml:trace contextRef="#ctx0" brushRef="#br0" timeOffset="6615.8558">13172 868,'0'0,"-25"0,-25 75,50-1,0-24,0 49,0 74,0-73,0-76,0 26,0 24</inkml:trace>
  <inkml:trace contextRef="#ctx0" brushRef="#br0" timeOffset="7336.9283">13097 893,'25'0,"0"25,24 0,1 24,0-24,-1 49,-49-49,50 0,-50 25,25 24,-25-49,-25 24,0-24,-25 25,50-25,-24-1,-1 1,0-25,-25 0,50-25</inkml:trace>
  <inkml:trace contextRef="#ctx0" brushRef="#br0" timeOffset="7712.6098">13544 943,'0'49,"0"26,0 49,0-50,0 0,0-49,0 25,0-25,0-100</inkml:trace>
  <inkml:trace contextRef="#ctx0" brushRef="#br0" timeOffset="8080.5866">13519 943,'0'74,"25"0,24-49,26 25,-75-1,49-24,-24 25,25-1,-25-49,-1 0,1 0,0 0,-25-49,0-1</inkml:trace>
  <inkml:trace contextRef="#ctx0" brushRef="#br0" timeOffset="8391.7498">13767 794,'0'49,"0"-24,0 50,0-51,0 26,0-25,0 49,0 1,0-51,0 1,0 25,0-25,0-1,0 1</inkml:trace>
  <inkml:trace contextRef="#ctx0" brushRef="#br0" timeOffset="9032.0997">14213 769,'-24'25,"-26"24,50-24,0 25,0-25,0-1,0 26,0-25,0 0,25 24,49-49,-49 0,25 0,-26 0,1 0,0 75,0-75,-25 24,0 1,0 0,-25 49,0-74,-24 25,-1 0,-49-25,24 0,51 0,-26 0,25 0,0 0</inkml:trace>
  <inkml:trace contextRef="#ctx0" brushRef="#br0" timeOffset="9904.9206">15131 794,'0'0,"-25"0,-24 0,24 49,0-24,25 0,0 0,0 0,0-1,50 51,49-50,-74-25,0 0,-1 0,1 0,0 24,-25 1,0 0,0 0,0 24,-25 1,-24-50,-26 0,50 0,1 0,-1 0</inkml:trace>
  <inkml:trace contextRef="#ctx0" brushRef="#br0" timeOffset="10608.0587">15429 1116,'25'0,"-1"0,-24-49,25 24,-25 0,0-25,0 26,0 73,0-24,0 0,0 0,25-1,0-24,-25 25,25-25,-1 0,-24 25,50-25,-25 0,0 0,0 0,24 0,-24 0</inkml:trace>
  <inkml:trace contextRef="#ctx0" brushRef="#br0" timeOffset="11280.7735">15851 769,'0'-25,"-25"25,0 0,25 25,0 0,0 0,0 24,0-24,0 0,0 0,25-25,24 0,-24 0,0-50,49 0,-49 75,-25 25,0-25,25-1,0 1,0-25,-1 0,26 0,-25 0,0 0,-1 0,26 0</inkml:trace>
  <inkml:trace contextRef="#ctx0" brushRef="#br0" timeOffset="11855.7468">15875 893,'-24'0,"24"74,-25-49,25 0,-25 25,25-1,-25-49,0 0</inkml:trace>
  <inkml:trace contextRef="#ctx0" brushRef="#br0" timeOffset="12687.447">16347 843,'0'0,"49"75,-49-1,25-24,-25-25,50-1,-50 26,0-25,24 0,-24-1,0 1,25-25,-25 50,25-75,25-49,-50-1,0-49,0 99,24-24,-24 24,0 0,50-24</inkml:trace>
  <inkml:trace contextRef="#ctx0" brushRef="#br0" timeOffset="13306.1522">16818 992,'25'25,"0"-25,-1 0,1 0,0-25,-25-24,0 24,0 0,0 0,0 0,-25 25,-24 25,24 0,25 25,0 24,0-49,0 0,0-1,0 26,25-25,-1-25,1 0,25 0,-25 0,49 0</inkml:trace>
  <inkml:trace contextRef="#ctx0" brushRef="#br0" timeOffset="13968.2797">17091 1166,'25'0,"-1"0,26-50,-25 1,-25-1,0-49,0 74,0-25,0 26,25 98,-1-74,1 0,0 0,25 0,-26 0,1 0,0 0,0 0,-25 74,0-49,0 25,-50-1,100-24,-25-25,49 0,-74-25,25 1,-25-26</inkml:trace>
  <inkml:trace contextRef="#ctx0" brushRef="#br0" timeOffset="14960.5698">18653 794,'-24'0,"-1"0,0 25,25-1,0 1,74 0,-49 0,25 0,-50-1,0 1,0 25,0-25,0 24,0-24,-25 25,-49-50,-1 0,50 0,1 0,24-25</inkml:trace>
  <inkml:trace contextRef="#ctx0" brushRef="#br0" timeOffset="15448.8106">19174 372,'0'25,"0"49,-24 1,-1 24,25 25,0-50,-50 1,50 49,0-99,0 24,0-24,0 0,25 0,0-25,0 0,49 0,-74-25,25 25,-25-25,25 25,-25-25</inkml:trace>
  <inkml:trace contextRef="#ctx0" brushRef="#br0" timeOffset="15744.0539">18777 819,'0'0,"0"-25,75 25,49 0,-74-25,-1 25,1 0,-25 0,-1 0,1 0,25 0</inkml:trace>
  <inkml:trace contextRef="#ctx0" brushRef="#br0" timeOffset="16255.964">19670 744,'0'-25,"-49"50,24 0,25 25,-25-50,25 24,-25 51,25-50,25-1,0-24,0 0,24 0,1-24,-50-26,0 25,0 0,0 1</inkml:trace>
  <inkml:trace contextRef="#ctx0" brushRef="#br0" timeOffset="17600.3866">19794 943,'0'24,"25"-24,25 0,24 0,-49-24,0-1,-25-25,25-24,-25-1,0 26,0 24,0 75,0-1,25-49,24 25,-24-25,0 0,24 0,-73 0,24 74,-25-24,0-50,25 50,25-26,0-24,24 0,26 0,-51 0,26 0,-25-24,-25-1,49 0,-49-25,25 1,-25-1,-25 75,25 25,0-1,0-24,0 0,0 24,0-24,25 25,0-50,49 0,-24 0,-25 0,0-50,24 25,1-24,-1-1,-24-24,25 49,-50-25,25-24,-50 74,25 50,0-26,0 26,25-50,-25 25,25-25,-1 49,1-49,0 0,-25 25,0 25,-25-50,0 0,-49 0,74-25</inkml:trace>
  <inkml:trace contextRef="#ctx0" brushRef="#br0" timeOffset="18616.0595">21853 645,'50'0,"-25"0,-1 0,1 0,0 25,25 0,-50 49,0-24,0 24,0-49,0 0,0 24,25-74,-25-24,0-1,0 25,0-49,49-25,-49 74,25 0,0-49,0 49,49 25,-24 74,-50-49,0 0,24 25,-24 24,0-49,0 0,25-1,0 1,0-25,0 0,-1 0,26 0</inkml:trace>
  <inkml:trace contextRef="#ctx0" brushRef="#br0" timeOffset="19200.4628">22721 471,'-24'0,"-26"50,50-25,0 0,0 49,0-24,0-26,25-73,-25 24,0-25,0 75,0 0,49 49,-49-49,0 25,0-25,0-1,0 1,50-25,0-74,-26 49</inkml:trace>
  <inkml:trace contextRef="#ctx0" brushRef="#br0" timeOffset="19991.3584">22920 496,'0'50,"0"-1,0 1,0 24,0-49,0 25,0-1,0-24,0 0,0-75,25 1,-25 24,0 0,0 0,24 1,1 24,0 0,25 0,-25 0,24 0,1 24,-50 26,25-25,-25 0,24-50,1-25,25 1,-25 49,49-25,-49 25,24 0,-24 0,25 0,-50 49,0 1,25-50,-25 50,24-50,1 0,50 0</inkml:trace>
  <inkml:trace contextRef="#ctx0" brushRef="#br0" timeOffset="20528.5412">24135 695,'25'0,"25"0,-25 0,-1 0,1-25,0 0,-25 0,0 0,-25 25,-24 0,49 25,-25 25,25-25,0-1,0 26,0-25,0 0,0-1,0 26,25-50,-1 0,1 0,0 0,25 0,-1 0,-49-25,25 0,0-24</inkml:trace>
  <inkml:trace contextRef="#ctx0" brushRef="#br0" timeOffset="22185.241">12725 2232,'-74'0,"49"0,-25 25,-49 99,99-99,-50 74,50-74,0 0,0 0,50-25,-25 0,25-25,-26-25,1 1,-25 24,0 0,50 25,-50 25,25 0,-1-25,26 0,-25 0,0 0,-1-50,26-49,-50 74,0 0,25 75,-25-25,49 74,-49-74,25 24,-25-24,50-25,-50-25,0-49,25-1,-25 1,24 74,-24-25,0 0,25 1,25-1,-1 25,-24 0,-25 25,25 24,0-49,24 0,1 0,-25 0</inkml:trace>
  <inkml:trace contextRef="#ctx0" brushRef="#br0" timeOffset="22728.8563">13593 2059,'-24'0,"-1"25,0-1,25 1,0 25,25-50,24-50,-49 1,0-26,0 1,0 49,0-25,50 1,-50 74,0 49,0-49,0 124,0-100,0 1,0-25,0-1,0 26,0-25,0 0,0-1,50-24,-26 0,51 0,-50 0</inkml:trace>
  <inkml:trace contextRef="#ctx0" brushRef="#br0" timeOffset="23199.5963">14908 2009,'-25'25,"25"49,0 1,0-1,0-24,0-25,0-1</inkml:trace>
  <inkml:trace contextRef="#ctx0" brushRef="#br0" timeOffset="23583.6958">14809 2009,'0'-25,"49"1,-24 24,0 0,25 0,-26 0,1 0</inkml:trace>
  <inkml:trace contextRef="#ctx0" brushRef="#br0" timeOffset="24095.5367">14710 2282,'49'0,"1"0,-1 0,26 0,-50 0,-1 0,1 0,25 0,-25 0,-1 0</inkml:trace>
  <inkml:trace contextRef="#ctx0" brushRef="#br0" timeOffset="24471.7427">15280 1960,'0'0,"0"49,0 26,0-26,0 26,0-1,0-49,0 24,0-24,0 0</inkml:trace>
  <inkml:trace contextRef="#ctx0" brushRef="#br0" timeOffset="24951.4513">15230 1984,'25'-24,"0"24,0 0,0 0,49 0,-74 24,0 1,0 25,-74-1,49-49,-25 25,25 0</inkml:trace>
  <inkml:trace contextRef="#ctx0" brushRef="#br0" timeOffset="25896.1961">16619 2084,'-49'0,"24"0,0 0,0 0,-49 24,74 1,0 25,0-25,0-1,0 1,25-25,0 0,74-74,-99 49,0-25,0 150,25-76,-1-24,1 0,25 0</inkml:trace>
  <inkml:trace contextRef="#ctx0" brushRef="#br0" timeOffset="26568.9646">16967 2084,'-25'-25,"-25"25,1 0,49 49,-25-49,0 50,25-25,0 0,0-1,0 26,0-25,0 0,25-25,0 0,0 0,24-50,-49 25,50-49,-50-1,0 1,0 49,0-24,0 73,0 51,0-1,0 1,0-51,25 26,-25-25,0 0,74-1,-49-24,49 0,-24 0</inkml:trace>
  <inkml:trace contextRef="#ctx0" brushRef="#br0" timeOffset="27200.2828">17463 2108,'0'0,"-25"0,0 0,-49 25,74 0,-25 0,25 0,0-1,0 1,0 0,25-25,0 0,49 0,-49 0,49-50,-74 1,0-26,25 75,-25-74,25 0,-25 49,0-25,-75 125,75-51,0 51,0-26,0-24,0 0,25 0,0 0,0-25,24 0,-24 0</inkml:trace>
  <inkml:trace contextRef="#ctx0" brushRef="#br0" timeOffset="28519.7888">17736 2208,'25'0,"-1"0,51 0,-50-25,-1-25,1-24,-25-1,0 1,0 0,0 49,0 0,0 50,25 24,25-24,-26 0,1-25,0 0,25 0,24 0,-74 25,0 24,0-24,0 50,-50-26,50-24,0 0,25 0,25-25,-25 0,24 0,1-25,-25-25,24-24,-49 49,25-25,-25 26,0 98,0-24,0-26,0 51,0-50,0-1,50-24,-26 0,1-24,0-26,-25 25,50 0,-50-24,0 24,24 25,-24 74,25-24,0-50,0 25,-25 0,49-50,-24-50,0 51,25-1,-50 0,25 0,-1 25,1 0,25 0,-25 0,24 50,-49-25,25 24,-25-24,-50-25</inkml:trace>
  <inkml:trace contextRef="#ctx0" brushRef="#br0" timeOffset="29264.8791">19050 2084,'50'-50,"-25"50,24-25,-24 0,-25 1,-25 24,25 49,0-24,0 0,0 0,0-1,25-24,0 0,25 0,24 0,-24 0</inkml:trace>
  <inkml:trace contextRef="#ctx0" brushRef="#br0" timeOffset="29768.5326">19695 1885,'-25'50,"-24"-25,-1-1,50 1,-49 0,98 25,100-1,-124-49,24 25,-24 0,50 0,-75-1,0 1,0 0,0 0,0 0,-50-25,25 0,-49 0,49 0,0 0</inkml:trace>
  <inkml:trace contextRef="#ctx0" brushRef="#br0" timeOffset="31104.0397">20167 2282</inkml:trace>
  <inkml:trace contextRef="#ctx0" brushRef="#br0" timeOffset="54807.574">5953 6623,'0'-50,"0"25,25 1,74-26,-74 25,25 0,0 25,24-49,-49 49,0 0,-1 0,51 0,-26 0,26 0,-50 0,99 0,0 0,24 0,-24 0,-74 0,25 0,-1 0,-49 0,74 0,0 0,-24 0,49 0,-50 0,0 0,1 0,-50 0,49 0,0 0,1 0,-1 0,1 0,24 0,-49 0,24 0,0 0,-24 0,-25 0,0 0,-1 0,26 0</inkml:trace>
  <inkml:trace contextRef="#ctx0" brushRef="#br0" timeOffset="55728.211">10617 6276,'198'0,"1"0,49 0,0 0,-25 24,-49 51,-26-50,-48-25,-76 49</inkml:trace>
  <inkml:trace contextRef="#ctx0" brushRef="#br0" timeOffset="56623.8482">13271 6400,'74'-25,"125"-25,-50 50,49-49,0 49,1 0,-125 0,1 0,-51 0,26 0,-25 0,0 0</inkml:trace>
  <inkml:trace contextRef="#ctx0" brushRef="#br0" timeOffset="57271.159">15280 6474,'50'0,"-26"0,100 0,-99 0,124-25,-25 0,99-49,-74 74,25 0,-25-25,-25 25,-100 0,26 0,-25 0,0 0,24 0</inkml:trace>
  <inkml:trace contextRef="#ctx0" brushRef="#br0" timeOffset="57903.7196">17388 6251,'75'0,"49"0,50 0,123 0,26 0,-1 0,-24 0,-125 0,-24 0,-74 0,-51 0</inkml:trace>
  <inkml:trace contextRef="#ctx0" brushRef="#br0" timeOffset="79655.8164">13196 3150,'0'50,"0"74,0 25,0-75,0 50,0-25,0 1,0 48,0-73,-24-50,24 99,0-100,0 26,-25 0,25-1,0-24,0 0,-25 24,75-49,-1 0,-24 0,0 0,24 0,26 0,-1 0,-49 0,25 0,-25 0,49 0,-24 0,24-24,-24 24,24 0,-24 0,-1-50,26 50,49 0,24 0,-24 0,-24 0,73 0,-73 0,73 0,-98 0,-1 0,0 0,1 0,-1 0,50 0,-49 0,-1 0,50 0,75 0,-125 0,0 0,26 0,-51 0,26 0,-51 0,51 0,-1 0,50 0,25 0,50 0,-1 0,0 0,1 0,-25 0,-26 0,51 0,-1 0,-24 0,49 0,25-50,-74 1,99 49,-75-50,0 50,75 0,-25 0,50-25,-50 1,-49-26,24 25,-99 0,-50 25,1 0,-51-49,51 49,-50 0,49 0,-24 0,-26 0,1 0,25 0</inkml:trace>
  <inkml:trace contextRef="#ctx0" brushRef="#br0" timeOffset="81768.305">13048 3200,'0'0,"74"0,-49 0,24-25,-24 25,74-25,-49 25,0-49,24 49,1 0,-51-25,51 25,-26-25,26 25,-1 0,1 0,-1 0,50 0,-50 0,100 0,-100 0,1 0,-1 0,-49 0,25 0,24 0,1 0,-51 0,51 0,24 0,0 0,25 0,25 0,-25 0,25 0,-25 0,74 0,1 0,-50 0,-25 0,0 0,25 0,-25 0,24 0,-73 0,-1 0,50 0,0 0,25 0,-75 0,26 0,-1 0,25 0,-25 0,0 0,50 0,-74 0,-1 0,0 0,1 0,49 0,0 0,25 0,-25 0,-50 0,50 0,25 0,-75 0,-49 0,99 0,-25 0,1 0,-51 0,-24 0,50 0,-51 0,51 0,-26 0,26 0,-50 50,-1-50,26 0,-25 0,0 0,74-25,-50 25,1 0,24 0,-49 0,0 0,-25-25,25 25,24 0,-24 0,0 0,50 0,-51 0,51-25,-1 25,-49 0,25-49,24 24,-49 25,0 0,-1 0,26 0,-25 0,0 0,-1 0,-24 49,50 75,-50 0,50 100,-26-51,26-49,-50 0,25-24,0-51,-25 1,0 49,0-25,24-24,-24 74,0-99,0 0,0 49,0 0,0-24,0-25,0 0,0-1</inkml:trace>
  <inkml:trace contextRef="#ctx0" brushRef="#br0" timeOffset="83655.9604">13544 2629,'0'25,"0"25,0 24,49 1,-49-26,0-24,0 0,0 0,0 24,0-24,25-50,-25 0,0-24,25-26,49 1,-49 49,0 0,-25 1,25-1,0 25,-1-25,1 25,0 25,0 0,-25 24,0-24,0 0,0 0,0 49,0-24,0-26,0 1,0 25,0-25</inkml:trace>
  <inkml:trace contextRef="#ctx0" brushRef="#br0" timeOffset="84495.6856">14015 2803,'25'0,"24"50,-49-1,0 26,25-51,-25 1,0 0,0 0,0-50,0-74,0 74,0-25,25 1,0-1,0 25,-1-24,1 49,0 0,25 0,-26 0,1 0,0 0,0 0,-25 49,25-49,-25-24,24 24,26-25,-25 25,0 0,-25 49,0-24,0 50,0-51,0 26,0-25,0 49,0-49</inkml:trace>
  <inkml:trace contextRef="#ctx0" brushRef="#br0" timeOffset="85407.8501">15652 2629,'0'0,"25"0,0 0,24 0,-24 100,25-26,-50-49,49 49,-49-49,25 25,-25-26,0 1,25-25,25 0,-50-49,24-1,26-24,-50-1,0 50,25-49,0 24,-1 25,-24-24,25 49</inkml:trace>
  <inkml:trace contextRef="#ctx0" brushRef="#br0" timeOffset="86167.538">16719 2654,'-25'-25,"-50"50,75 0,-49 25,-1-50,25 49,25-24,0 0,0 24,0-24,0 0,25 0,25-25,-50-25,49 0,-49-24,25 49,0 0,-25 24,25 1,0-25,-25 25,25-25,-1 0,26 0,-50-50</inkml:trace>
  <inkml:trace contextRef="#ctx0" brushRef="#br0" timeOffset="86511.4443">16942 2332,'0'24,"0"51,0-1,0 25,0-49,0 25,0-51,0 51,0-50,0 49,0-24</inkml:trace>
  <inkml:trace contextRef="#ctx0" brushRef="#br0" timeOffset="87504.7887">17066 2753,'74'100,"-74"-26,0-24,0 24,0-49,0 0,50 24,-50-24,25-25,24 0,-24 0,0 0,49-25,-49-49,-25-1,0-49,50 75,-50 24,0 50,-25 24,25 1,0-25,0 24,0-24,0 0,0 0,0 0,0-1,25-24,0 0,-1 0,51-24,-75-26,49-49,-24 0,0 74,-25-50,0 26,0 98,-50 1,50 24,0-49,0 25,0-1,0 1,25-25,-25 0,50-25,0 0,-1 24,26-24,49 0,-100 0,26 0,0 0,-1 0,-24 0,0-24,0-1,-25 0,49-25</inkml:trace>
  <inkml:trace contextRef="#ctx0" brushRef="#br0" timeOffset="89000.5643">19447 2332,'0'49,"0"26,0 24,0-25,0 1,0-1,50 1,-50-51,25 51,-25-26,24-49,1 25,0-25,49 0,-49-25,0-24,-25 24,0 0,0 0,0 1,0-26</inkml:trace>
  <inkml:trace contextRef="#ctx0" brushRef="#br0" timeOffset="89312.2934">19373 2729,'0'-25,"74"0,-74 0,25 25,25 0,-26 0,1 0</inkml:trace>
  <inkml:trace contextRef="#ctx0" brushRef="#br0" timeOffset="89855.3754">19794 2704,'25'0,"25"0,0 99,-1-25,-24-49,-25-99,0 49,25-25,-25 174,-25-74,-49 49,49-24,25-26,-50-24,50 0,0 49</inkml:trace>
  <inkml:trace contextRef="#ctx0" brushRef="#br0" timeOffset="90215.3857">20191 2431,'0'74,"0"1,0-1,0 1,0-1,0 0,0-49,0 25,0-25,0-1</inkml:trace>
  <inkml:trace contextRef="#ctx0" brushRef="#br0" timeOffset="90655.2651">20191 2480,'25'-49,"0"49,25 0,-26 0,-24 25,0-1,0 1,0 0,0 25,0-1,-49-49,24 0</inkml:trace>
  <inkml:trace contextRef="#ctx0" brushRef="#br0" timeOffset="91264.6812">20489 2729,'25'0,"0"0,-1 0,26-25,-50 0,0 0,-50 25,1 25,24 0,25 24,0-24,0 0,0 25,0-26,0 1,0 0,50-25,-26 0,1 0,25 0,-25 0,-1 0,26-50</inkml:trace>
  <inkml:trace contextRef="#ctx0" brushRef="#br0" timeOffset="91919.9253">21704 2208,'0'74,"0"0,0 50,0-74,0 24,0 1,0-50,0 0,0-1,0 1,50-25,-25 0,0-25,-25 1</inkml:trace>
  <inkml:trace contextRef="#ctx0" brushRef="#br0" timeOffset="92272.5">21704 2530,'75'0,"-1"-25,-49 25,0 0,24-49,26 24,-50 25,74-75</inkml:trace>
  <inkml:trace contextRef="#ctx0" brushRef="#br0" timeOffset="92616.3906">22399 2158,'0'99,"-25"-24,25-1,0 50,0-50,-25 1,25-1,0 1,0-50,0-1,0 26,0-25,0-75,0 25</inkml:trace>
  <inkml:trace contextRef="#ctx0" brushRef="#br0" timeOffset="92895.6652">22027 2654,'74'-25,"1"-24,-1 49,100-25,-125 0,-24 0,50-24</inkml:trace>
  <inkml:trace contextRef="#ctx0" brushRef="#br0" timeOffset="93273.1789">22895 2009,'0'50,"0"24,0 50,0-49,-25 49,25-100,0 51,0-26,0-24,0 0,50 0,-25-25,49 0,-49 0</inkml:trace>
  <inkml:trace contextRef="#ctx0" brushRef="#br0" timeOffset="96223.7292">14809 3001,'25'50,"-25"-25,24 49,-24-24,0 24,0 1,50-51,-50 51,0-50,0 49,0 0,0-49,0 50,0-26,0-24,0 0,0 25,0-26,0 51,0-50,0 49,0-49,0 0,0-1,0 1,0 0,0 0,0 24,0-24</inkml:trace>
  <inkml:trace contextRef="#ctx0" brushRef="#br0" timeOffset="97184.4207">18108 2877,'0'50,"0"-25,0 49,0 1,0-51,0 51,0-26,25 75,-1-24,51 24,-75 0,49 25,-24-75,-25-24,0 24,0-49,0 0,0-1,0 26,0-25,0 0,0-1,0 26,0-25,0 0,25-25,0-50</inkml:trace>
  <inkml:trace contextRef="#ctx0" brushRef="#br0" timeOffset="98160.1375">20762 3076,'0'49,"0"26,0 49,0 0,49 25,-49-25,0 25,0-25,0-50,50 0,-50-24,0-25,25 0,-25-1,-25-24</inkml:trace>
  <inkml:trace contextRef="#ctx0" brushRef="#br0" timeOffset="100327.4547">13172 3597,'24'0,"26"0,0 0,24 0,0 0,26 0,-1 0,25 0,-50 0,1 0,-1 0,1 0,49 0,-50 0,50 0,25 0,-75 0,50 0,-24 0,-51 0,26 0,-1 0,-49 0,24 0,-24 0,50 0,-1 0,0 0,-49 0,0 0,25 0,-26 0,1 0,25 0,-25 0,49 0,50 0,-49 0,-1 0,0 0,50 0,-24 0,-51 0,26 0,-51 0,26 0,0 0,-1 0,-24 0,49-50,-49 50,25 0,24 0,1 0,-50 0,24-25,1 25,-1 0,-24 0,0 0,0 0,24 0,-24 0,0 0,74-49,-24 49,-1 0,-24 0,49-50,-50 50,1 0,-25 0,25 0,-26 0,1 0,0 0,25 0,-1 0,1-25,-25 25,49 0,0-49,-24 49,24 0,-24 0,0 0,-26 0,1 0,0 0,25 0,49 0,-25 0,25 0,-24 0,-1 0,-24 0,0 0,-26 0,1 0,25 0,-25 0,49 0,-49 0,0 0,24 0,-24 0,99 0,-74 0,-1 0,150 0,-125 0,50 0,-25 0,1 0,24 0,-25 0,25 0,0 0,-25 0,75 0,-100 0,1 0,49 0,-50 0,0 0,1 0,-50 0,-1 0,26 0</inkml:trace>
  <inkml:trace contextRef="#ctx0" brushRef="#br0" timeOffset="102855.6457">13271 3994,'49'0,"26"0,49 0,-99 0,49 0,1 0,-1 0,0 0,50 0,-49 0,24 0,0 0,-24 0,-1 0,0 0,1 0,-50 0,24 0,-24 0,0 0,49-25,1 25,-26 0,-24 0,0-25,25 25,-26 0,1 0,0 0,25 0,-26 0,1 0,25 0,24 0,-49 0,0 0,0 0,24 0,26 0,-1 0,-49 0,49 0,-24 0,49 0,-74 0,74 0,-49 0,24 0,-24 0,49-25,-99 0,50 25,-26 0,51 0,-50 0,-1 0,26 0,24 0,-49 0,50 0,-26 0,1-24,0 24,-26 0,1 0,0 0,49 0,1 0,-1 0,75 0,-124 0,0 0,49 0,50 0,-99 0,24 0,26 0,-50 0,49 0,1 0,-51 0,51 0,-26 0,26 0,-1 0,-49 0,0 0,24 0,-24 0,0 0,49 0,-49 0,0 0,25 0,-26 0,1 0,25 0,-25 0,49 0,-49 0,0 0,24 0,50-25,-49 25,74 0,-49 0,-51 0,76 0,-1 0,0 0,0 0,-24-25,24 25,-74 0,49 0,-49 0,49 0,-49 0,50 0,-1 0,-24 0,24 0,-49 0,0 0,49 0,25-50,-74 50,49 0,1 0,-1 0,1 0,-51 0,1 0,0 0,25 0,-26 0,1 0,25 0,-25 0,0 0,-1 0,51 0,-26 0,51 0,-51 0,-24 0,0 0,24 0,-24 0,0 0,0 0,-25-24</inkml:trace>
  <inkml:trace contextRef="#ctx0" brushRef="#br0" timeOffset="104543.4881">11733 3373,'50'0,"-1"0,1 0,74 0,0 0,-50 0,50 0,-49 0,-1 0,-49 0,25 0,-26 0,1 0,0 0,25 0</inkml:trace>
  <inkml:trace contextRef="#ctx0" brushRef="#br0" timeOffset="105336.3992">12576 3175,'-24'-25,"-51"25,50 0,-24 0,24 0,-50 0,51 0,-26 25,-49 25,99-1,-75-24,51 0,24 0,24-25,1 0,0 0,-25-25</inkml:trace>
  <inkml:trace contextRef="#ctx0" brushRef="#br0" timeOffset="106287.5995">12576 3125,'0'25,"0"0,25 0,0 0,25-1,-1-24,-49 25,0 0,0 0,0 24,-49-24,49 0,0 25,-25 24,0-74,0 50,0-50,1 0</inkml:trace>
  <inkml:trace contextRef="#ctx0" brushRef="#br0" timeOffset="106952.7931">10319 3051,'0'0,"25"0,49 25,-49 24,-25 26,0 24,0 0,50-49,-25 24,-25 1,0-51,0 1,24 50,1-75,25 0,-1-100,-49 76</inkml:trace>
  <inkml:trace contextRef="#ctx0" brushRef="#br0" timeOffset="107807.2768">10394 3200,'0'-25,"0"0,49 25,-24-49,0 49,0 0,-1 0,1 0,25 0,-25 0,-25 49,0-24,0 0,0 24,-25-49,-50 50,1 0,148-26,75-24,-124 75,74-26,-24 1,-51-50</inkml:trace>
  <inkml:trace contextRef="#ctx0" brushRef="#br0" timeOffset="108143.3896">10989 3200,'0'74,"0"-24,0-1,0-24,0 50,0-51,0 1,0 0,0 0</inkml:trace>
  <inkml:trace contextRef="#ctx0" brushRef="#br0" timeOffset="108943.7645">10989 3225,'0'0,"0"-50,25 50,24 0,-24 0,49 0,-49 0,0 0,-25 50,0-26,-25 26,25 0,-74-26,49 26,-25-25,50 0,25 24,50-49,-51 25,1-25,0 0</inkml:trace>
  <inkml:trace contextRef="#ctx0" brushRef="#br0" timeOffset="145840.5457">15578 5383,'-25'0,"0"0,0 0,25 49,-49-24,-51 49,100-24,0-25,-24 0,-26 24,50-24,-25 49,-24-24,24-25,25 0,0 0,0 24,0-24,0 0,0 0,0 24,0-24,0 0,0 24,0-24,0 0,0 0,0 24,25-24,-25 25,24-25,-24-1,25 1,25 25,-25-25,24 24,-24-24,0 25,0-50,-1 24,26-24,0 25,-50 0,24-25,1 50,25-50,24 0,50 49,-24 1,-76-50,51 0,-26 0,-24 0,0 0,25 0,-26 0,1 0,0 0,74-25,-49 25,-50-25,49 0,1 1,-25-26,24 25,1-49,0 49,-50 0,25-24,-1 24,26-50,0 26,-50-1,24 50,-24-49,25-26,25 50,-50-24,49 24,-49 0,0 0,0 1,50-26,-50 25,0 0,0 1,0-26,-25 25,0-25,1 50,-1-24,0 24,-49-25,74 0,-50 25,25-25,-24 25,-1-25,25 25,-124 0,124 0,-24 0,-50-49,74 49,0 0,-49 0,49 0,-50 0,26 0,-75 0,99 0,0 0,0 0,-24 0,24 0,25 25,-25-25,-24 24,49 1</inkml:trace>
  <inkml:trace contextRef="#ctx0" brushRef="#br0" timeOffset="151031.3356">1340 8483,'25'0,"-1"0,26 0,-25 0,0 0,24 0,-24 0,74 0,-49 0,24 0,1 0,-1 0,-24-49,24 49,1 0,49 0,-25 0,124 0,-25 0,1 0,-1 0,-49 0,-99 0,-1 0,-24 0,0 0,25 0,-26 0,1 0,25 0,49 0,50 0,49 0,-123 0,49 0,74 0,-123 0,49 0,-25 0,-50 0,26 0,-50 0,24 0</inkml:trace>
  <inkml:trace contextRef="#ctx0" brushRef="#br0" timeOffset="152295.9884">2134 11609,'49'0,"50"0,-49 0,24 0,-49 0,25-50,-25 50,-1 0,51 0,-50 0,49 0,0 0,1 0,49 0,-50 0,1 0,24-25,-25 25,1-49,-1 49,1 0,-51 0,1 0,25 0,24-25,-49 25,0 0,49 0,-24 0,-25 0,-1 0,26 0,0 0</inkml:trace>
  <inkml:trace contextRef="#ctx0" brushRef="#br0" timeOffset="153655.0725">11783 8954,'49'0,"26"0,-1 0,0 0,1 0,-50 0,74 0,-25 0,1 0,-26 0,51 0,73 0,26 0,-1 0,-49 0,-25 0,-50 0,50 0,-49 0,-50 0,49 0,0 0,-24 0,-25 0,49 0,-49 0,25 0</inkml:trace>
  <inkml:trace contextRef="#ctx0" brushRef="#br0" timeOffset="154831.6281">12130 14908,'25'0,"-1"0,26 0,-25 0,0 0,24 0,26 0,-51 0,51 0,-1 0,1 0,-1 0,25 0,-24 0,24 0,-74 0,74 0,0 0,-24 0,-1 0,0 0,-24 0,-25 0,0 0,24 0,-24 0,0 0,0 0,24 0,-24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02T08:54:58.3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3820 3299,'0'74,"0"125,0-1,0 1,0-1,0 1,-49 24,49 75,-50 74,50-174,-50 50,50-49,0-1,-49 25,49 25,-99-49,99 74,0-75,-75 75,75-50,0 0,0-24,-25-50,25-75,-49 0,49 1,0-1,0-24,0 24,-25-24,25 24,0-49,0 49,0-24,0 25,0-1,0 0,0 50,0 0,0 75,0-75,0-50,0 1,0-1,0-24,0-25,0-1,0 51,0-50,0 49,0-49,0 99,0 25,0-75,0 0,0 1,50-50,-50 24,24-24,-24 0,0 24,0-24,25 0,0 0,0-25,0 0,24 49,-24-49,49 0,1 0,-1 0,1 0,49 0,25 0,-25 0,74 0,-74 0,99-24,-148 24,49 0,0 0,74 0,-49 0,-25 0,-50 0,1 0,-1 0,-49 0,25 0,-26 0</inkml:trace>
  <inkml:trace contextRef="#ctx0" brushRef="#br0" timeOffset="2648.4727">3746 3324,'0'0,"0"-50,0 25,0 1,0-1,25 0,-1 0,-24 0,25 25,0 0,0-49,24 49,-24 0,0 0,25-25,-25 25,49 0,0 0,1 0,-50-25,24 25,26 0,-1 0,0 0,1 0,-26 0,1 0,24 0,-49 0,50 0,-51 0,51 0,-1 0,-24 0,24 0,-49 0,0 0,25 0,-26 0,1 0,0 0,25 0,-26 0,1 0,25 0,-25 0,-1 0,1 0,25 0,-25 0,-25-25,24 25,1 0,25 0,-25 0,-1 0,1 0,25 0,-25 0,-1 0,1 0,50 0,-1 0,-24 0,-25 0,24 0,-24 25,0 0,0 0,-25 24,24 26,26-1,-50 1,0-1,0 50,0 25,50-75,-50 100,0-25,0 0,0 49,0-74,0 25,0 49,0-123,0 49,0-50,0 50,0-49,0 49,0-50,0 100,0-100,0 50,0 0,0-49,0 73,-25-24,25-24,0 48,0-48,0 24,0 25,0-50,0 25,0-25,0 50,0-75,0 1,0-1,0 0,0 1,0-1,0 1,0-1,0 1,0-1,0 0,0 26,0-1,0-74,0 49,0-49,0 49,0-24,0 24,0-24,0-1,0 26,0-1,0-24,0 49,0-74,0 99,0-74,0 24,0 0,0 26,0-1,0-25,0 1,0-51,0 51,0-1,0 1,0-50,0 49,0-24,0 24,0-49,0 0,0-1,0 51,0-26,0 26,0-50,0 49,0 0,0-49,0 25,0-25,0-1,-50 26,1-50,24 0,0 0,-74 50,24-50,1 0,24 0,1 0,24 0,0 0,-25 0</inkml:trace>
  <inkml:trace contextRef="#ctx0" brushRef="#br0" timeOffset="3904.4268">3324 9475,'0'-24,"25"24,49-50,1 50,49 0,-50 0,50 0,25 0,-25 0,75 0,-125 0,50 0,-50 0,-49 0,74-50,-49 50,0 0,24 0,0 0,1 0,-1 0,75 0,-50 0,-24 0,-1 0,1 0,-1 0,-49 0,0-24,-25-26,24 0,1 50,25-24,-25 24,24 0,26 0,49 0,-50 0,1 0,-26 0,-24 0,0 0,24 0</inkml:trace>
  <inkml:trace contextRef="#ctx0" brushRef="#br0" timeOffset="4688.3606">4118 9996,'25'25,"-25"25,0 24,49 1,-49-1,0 0,0 1,0-50,0-1,0 26,0-25,0 0,0-1</inkml:trace>
  <inkml:trace contextRef="#ctx0" brushRef="#br0" timeOffset="5344.6998">4192 10145,'25'-74,"-25"24,25 0,25 26,-26 24,1-50,0 50,25-25,-26 25,1 0,25 0,-25 0,-25 25,0 0,0 0,0-1,0 1,-50-25,-49 25,99 0,-75-25,1 25,24-25,-24 0,24 0,-24 25,49-1,25 1</inkml:trace>
  <inkml:trace contextRef="#ctx0" brushRef="#br0" timeOffset="6136.4152">4912 9674,'0'49,"0"-24,0 50,-50 73,0-73,50-1,0 1,0-50,0 24,0 1,0 24,0-24,0-25,0-1,0 1,0 0,-24 0,24 0,24-1</inkml:trace>
  <inkml:trace contextRef="#ctx0" brushRef="#br0" timeOffset="8088.192">3547 7069,'25'0,"0"0,0-49,0 49,-1-25,1 25,50 0,-1-50,0 26,-49 24,75 0,-76 0,51 0,-50 0,49 0,0 0,1 0,-26 0,26 0,-50 0,49 0,-49 0,0 0,49 0,-24 0,-26 0,51 0,-1 0,-24 0,0 0,24 0,0 0,-24 0,-25 0,0 0,24 0,-24 0,49 0,-49 0,50 0,24 0,-50 0,-24 0,50 0,-26 0,26 0,-51 0,1 0,25 0,-25 0,-1 0,51 0,-50 0,24 0,-24 0,0 0,25 0,-26 0,1 0,0 0,25 0</inkml:trace>
  <inkml:trace contextRef="#ctx0" brushRef="#br0" timeOffset="8808.291">4490 7640,'0'49,"0"26,0-50,0 49,0 0,0 1,0-25,0 24,0-49,0 0,-25 24,25-24,0 0,-25 0</inkml:trace>
  <inkml:trace contextRef="#ctx0" brushRef="#br0" timeOffset="9528.4584">4490 7665,'74'-75,"-49"75,0 0,0 0,49 0,-24 0,-50 25,0 0,0 0,0-1,0 26,-25 0,0-50,-24 24,24-24,-50 50,1-50,24 0,1 25,-1 0,25-25,1 0,-26 0,25 0</inkml:trace>
  <inkml:trace contextRef="#ctx0" brushRef="#br0" timeOffset="10551.9517">5061 7689,'0'0,"24"-24,26-1,0 25,-26 0,1 0,0 0,0 0,-25 25,0-1,0 1,0 25,0 49,-50-74,25 0,-24-1,49 1,-50 0,1 0,24 25,0-50,0 0,-25 49,100-49,25 0,-1 0,25 0,-24 0,-1 0,-49 0,0 0,-1 0,26 0,-25 0</inkml:trace>
  <inkml:trace contextRef="#ctx0" brushRef="#br0" timeOffset="14703.8046">10443 4341,'0'25,"0"24,0 1,0 74,0-99,0 49,-25 25,25-24,0-1,0-49,0 49,0 26,0-51,0 26,0 49,0-50,0-49,0 24,0-24,0 0,0 0,0 24,0-24,0 50,0-26,0 1,0 24,0-24,0 24,0-49,0 50,0-51,0 1,0 50,0 49,0-50,-24 124,24-123,0 49,-50-25,50-49,0 24,0-24,0 24,0-49,0 49,0 1,0-1,0-49,0 25,0-26,-50 1,50 25,0-1,25-49,-25 50,25-25,-25 24,50-49,-1 0,1 0,-1 0,1 0,24 0,50 0,0 0,-49 0,49 0,25 0,-75 0,75 0,-99 25,24-25,0 0,-24 0,-25 0,49 0,-49 0,49 0,-24 25,0 0,98-25,-73 25,-1-25,75 99,-99-99,99 50,-75-50,50 49,0-49,-50 0,1 0,-1 0,1 0,-26 0,26 0,-1 0,1 0,-51 0,1 0,0 0,25 0</inkml:trace>
  <inkml:trace contextRef="#ctx0" brushRef="#br0" timeOffset="16904.6289">10493 4366,'0'-25,"25"25,-1 0,1 0,50 0,-26 0,26 0,-1 0,0 0,1 0,24 0,0 0,25 0,-49 0,49 0,-50 0,1 0,-1 0,0 0,1 0,-1 0,-24 0,24 0,1 0,24-25,0 0,-25 25,1 0,49 0,-50 0,-49 0,50 0,-1 0,-24 0,24 0,0 0,50 0,-49 0,-1 0,-49 0,49 0,1 0,-50 0,24 0,-24-25,0 25,0 0,-25 50,0-25,0 49,0 1,0-1,0 0,0 1,0-1,0 50,0-49,0 74,0-75,0 50,0-50,0 1,0 49,0-50,0-49,0 0,0 24,0 1,0 25,0-26,0 26,0-1,0 0,0 1,0-1,0 1,0-1,0 0,0 1,0-50,0-1,0 51,0-50,0 24,0-24,0 50,0-51,0 26,0 24,0 1,0-50,0 49,0-49,0 49,0-49,0 25,0-26,0 1,0 25,0-25,0-1,0 1,0 74,-25-24,25-50,0-1,0 26,-25-25,25 0,0 24,0-24,0 0,0 0</inkml:trace>
  <inkml:trace contextRef="#ctx0" brushRef="#br0" timeOffset="18439.9227">10518 5953,'-25'0,"25"-25,25 25,49-24,-24 24,-1 0,1 0,24 0,-24-25,-1 0,26 25,-1 0,50 0,25 0,-74 0,49 0,0 0,-50 0,50 0,-50 0,-24 0,24 0,1 25,-1-25,25 0,1 0,-76 0,51 0,-1 0,-49 0,25 0,24 0,1 0,-51 0,1 0,0 0,49 0,1 0,-26 0,26 0,-50 0,49 49,-49-49,24 0,-24 0,0 0,0 0,24 0,-24 0</inkml:trace>
  <inkml:trace contextRef="#ctx0" brushRef="#br0" timeOffset="19056.3639">11559 4738,'25'24,"-25"1,0 50,0-26,0 1,0 0,0-26,0 1,0 25,0-25,0-1,0 26,0-25</inkml:trace>
  <inkml:trace contextRef="#ctx0" brushRef="#br0" timeOffset="19799.9328">11584 4713,'0'-50,"0"25,25 1,0-1,0 0,24-25,-24 50,25-24,-1-1,-24 25,0 0,0 0,-25 25,0-1,0 26,-25-25,-25 24,25-49,-49 25,24 25,26-50,-1 25,-25-25,25 0,1 49,-26-49,25 0,0 0,1 0,-1 0</inkml:trace>
  <inkml:trace contextRef="#ctx0" brushRef="#br0" timeOffset="20368.3741">12204 4415,'0'75,"0"-1,0 0,0 26,-25-51,-24 100,49-74,0-1,0 0,0 1,0-50,0-1,0 1</inkml:trace>
  <inkml:trace contextRef="#ctx0" brushRef="#br0" timeOffset="21144.7656">11733 6375,'0'0,"-99"0,24 0,1 25,0 49,-51 0,76-24,-1 49,1-49,49-25,0-1,0 51,0-50,0 24,74 26,-24-75,-1 74,26-74,-1 0,25 25,-74-25,0 0,49 0,-24-50,-25 26,24-26,-49 0,50-24,-50 49,0-25,0 26,0-51,0 1,0 49,0-49,0 49,0-50,-50-49,26 124,-26 0,25-24,0 24</inkml:trace>
  <inkml:trace contextRef="#ctx0" brushRef="#br0" timeOffset="21792.0507">12279 6276,'0'0,"-25"0,-25 24,25 1,-24 0,49 49,0-24,0-25,0 0,0-1,0 26,0-25,0 0,0-1,25 1,24-25,-24 0,49 0,-49 0,0 0,49 0,-49 25,0-25,-25 25,0 0,0-1,0 26,-25-50,0 0,-49 0,24 0,26 0,-1 0,-50 0</inkml:trace>
  <inkml:trace contextRef="#ctx0" brushRef="#br0" timeOffset="23096.3551">20886 4415,'-50'75,"50"-26,0 26,0 49,0 99,0-25,0 75,0-50,0-24,0-1,0 1,0-26,0-73,0 73,0-74,0 26,0-26,25 25,0-50,-25 75,50-124,-50 0,0-1,0 26,0-25,0 0,24-25,-24 24,25 1,0 0,0-25,49 0,1 0,49 0,-50 0,75 0,24 0,26 0,-75 0,25 0,0-25,74 0,25-49,-75 49,1 0,0-49,49 0,-25 74,1 0,-1 0,-74 0,-74 0,24 0,-49 0</inkml:trace>
  <inkml:trace contextRef="#ctx0" brushRef="#br0" timeOffset="24553.4752">21010 4366,'124'0,"25"-50,49 50,-49 0,-25-50,99 1,-24 49,-50-50,24 1,1-1,24 0,-49 1,-25-1,25 50,-75 0,1-49,-50 49,24-25,1 0,-1 0,-24 0,0 25,25 0,-26-24,1 24,0 0,25 0,-26 0,1 0,25-25,-25 25,-1 25,1-1,-25 51,50 24,-50-25,0 50,50 0,-50 0,0 0,0 50,49 25,-24-1,0 0,24 26,-49-100,25 49,0 1,25-25,-50-25,49 25,-49-50,0 0,50 50,-50-75,0 26,0-1,0-25,0 50,0-49,0-1,25 0,-25 1,0-50,0 74,0 0,0 50,49-75,-49 1,0-50,0 24,0-98</inkml:trace>
  <inkml:trace contextRef="#ctx0" brushRef="#br0" timeOffset="26184.6298">21233 5804,'-25'0,"1"0,-1 0,-25 0,25 0,1 0,-26 0,25 0,0 0,-49-49,24 49,100 0,124-50,24 50,0-50,-24 50,24-49,-49-1,-25 50,25 0,-25-49,50 49,-50-25,0 25,25-50,-125 50,51 0,-50 0,24-49,-24 49,25-25,-25 25,-1 0,51 0,-50 0,49 0,-24 0,-26 0,1 0,0 0,25 0,-26 0,1 0,0 0,25 0,-26 0,1 0,25-25,-25 25,24 0,1 0,-25 0,-1-25</inkml:trace>
  <inkml:trace contextRef="#ctx0" brushRef="#br0" timeOffset="26792.6277">21655 4787,'0'75,"0"-26,0 26,-50-50,50 49,0-49,-25 49,25-49,0 25,0-26</inkml:trace>
  <inkml:trace contextRef="#ctx0" brushRef="#br0" timeOffset="27408.1291">21729 4812,'25'-50,"0"1,24 49,-24 0,0 0,25 0,-26 0,1 0,0 0,0 0,-25 25,0-1,0 26,0 25,-25-75,-49 49,-1 1,-24-25,74 24,-24-49,24 25</inkml:trace>
  <inkml:trace contextRef="#ctx0" brushRef="#br0" timeOffset="28280.3289">22275 4713,'0'0,"25"0,0-25,-1 25,1-50,0 50,0 0,24 0,1 50,-50 24,0-49,0 50,0-26,-50 1,26-25,-26 24,0-24,26 0,-1-25,0 50,50-50,49 0,-24 0,-1 0,-24 0,50 0,-51 0,26 0</inkml:trace>
  <inkml:trace contextRef="#ctx0" brushRef="#br0" timeOffset="29072.3198">22449 5854,'0'0,"-25"0,-99 50,74 24,-74 0,50 1,-1 49,26-75,49-24,-50 124,50-124,-50 49,50-49,0 25,0 24,25-49,0 0,0 24,24-24,1 0,25-25,-26 25,1-25,-1 0,-24 0,25 0,-1 0,1 0,0-25,24-50,-74 26,50-26,-50 1,49 0,-49 49,0-50,0 26,0 24,0-25,0 26,0-26,0 0,0 1,-25 49,1 0,24-25,-25 25,0-25</inkml:trace>
  <inkml:trace contextRef="#ctx0" brushRef="#br0" timeOffset="29704.6245">22920 5755,'0'0,"-75"24,26 1,-1 50,-24-26,24 1,25 49,25-74,-49 49,49-49,0 25,0-25,0-1,0 1,0 25,74-25,-49-25,49 0,-49 24,25-24,-1 25,-24 0,-25 0,0 49,0-49,0 0,-74 0,24-25,-24 0,-1 0,26 0,24 0,0-25</inkml:trace>
  <inkml:trace contextRef="#ctx0" brushRef="#br0" timeOffset="31897.4613">12006 7888,'0'49,"0"26,0-50,0 99,0-50,0 50,0 25,0-25,0 0,0 25,0-75,0 50,0-49,0-50,0-1,0 26,0-25,0 0,0 24,49 1,-24-50,50 25,-51-1,51 1,74 25,-50-25,0-1,-49 1,24-25,1 0,-26 25,-24-25,0 0,49 50,-49-50,49 0,50 0,-49 0,49 24,25 26,-25-50,25 0,-1 50,-48-50,-26 0,-24 0,24 0,0 49,1-49,-1 0,1 50,-1-50,1 0,24 0,-50 25,1-25,-25 24,49 26,-24-50,24 0,-49 25,0-25,0 25,-1 0,1-1,25-24,-1 0,-24 0,50 0</inkml:trace>
  <inkml:trace contextRef="#ctx0" brushRef="#br0" timeOffset="33248.3658">15950 9029,'0'0,"-50"0,-24 0,49 0,-25 74,1-49,49 0,-25 49,25-24,-25 0,0-26,25 26,0 24,25 1,-25-26,0 26,0-50,0 49,0-49,0 24,0 26,0-26,0 1,0 25,0-26,-99 26,74-26,-99 26,50 24,-1-50,50 75,1-124,24 50,-25 0,25-1,0 26,0-51,0 1,0 50,0-51,0 26,0 24,25 26,49-26,0 100,26-25,24 24,-25-74,0 25,25-74,0 74,-74-99,24 25,-24-26,-1 1,26 0,-1-25,1 50,73-50,1 49,-25-49,0 0,-24 50,48-50,1 0,25 0,-50 0,50 0,-50-75,-50-24,25 25,-24-26,49-24,24-49,-48 49,24-99,-25 74,-49-25,49 0,-50 1,-24 24,0-25,-25 50,0 0,0-24,0 23,-25 26,-24-25,-51-25,26 50,-25 0,-25 49,-25-49,74 50,1-1,-25 25,0 0,-50-24,50-26,-25 75,-50-49,50-1,-25 50,25-50,-25 50,75 0,-50 0,0 0,0 0,24 0,1 0,0 0,49 0,-24 75,-25 74,49 0,25-100,1 1,24-25,-25-25,25-25,0-50</inkml:trace>
  <inkml:trace contextRef="#ctx0" brushRef="#br0" timeOffset="33691.6282">16644 9624,'-25'50,"-24"148,-1 50,1-74,-1 24,50-49,0-25,0-99,0 25,0-100,0 25,0-49</inkml:trace>
  <inkml:trace contextRef="#ctx0" brushRef="#br0" timeOffset="34337.302">16297 9996,'0'-49,"-25"24,25 0,0-25,0 26,0-1,0 0,0 0,25 0,49-24,1 49,49-50,25 1,-25 49,25-50,-75 50,0 0,-49 0,0 0,-25 25,0 49,0-49,-50 99</inkml:trace>
  <inkml:trace contextRef="#ctx0" brushRef="#br0" timeOffset="34977.2985">15999 11013,'75'0,"49"-25,-75 25,75-24,-49 24,49-50,-50 50,-24 0,24 0,-24-25,0 25,-26-49,1 49,25-25,74 25</inkml:trace>
  <inkml:trace contextRef="#ctx0" brushRef="#br0" timeOffset="36448.8359">22796 7565,'-25'0,"-74"75,99-1,-50 75,25-75,-24 75,-1 50,1-50,-1 49,50-124,-50 50,1-24,24-1,25-49,-50 24,1 25,-26-24,-24 98,49-98,1 24,-150-25,51 75,24-25,-25-25,25 1,-50-1,50 0,50-49,-26-1,1-24,25 25,-75-1,124-49,-74 50,74-25,-74-1,49 26,-24-50,0 74,-26-24,51-25,-26 0,75-1,-49 26,24-50,0 0,-25 50,26-26,-1-24,-50 50,75-25,-49-25,-1 25,1 24,24-49,0 0,0 0,-24 0,24 0,0 0,-25 0,26 0,-26 0,25 25,0-25,1 25,-26-25</inkml:trace>
  <inkml:trace contextRef="#ctx0" brushRef="#br0" timeOffset="40512.4799">3919 13097,'0'74,"0"1,0-1,0 50,-49-25,-1-24,50-50</inkml:trace>
  <inkml:trace contextRef="#ctx0" brushRef="#br0" timeOffset="41032.7829">3795 12973,'-49'0,"24"0,-25 25,26-1,-1 1,-25 50,50-26,0 26,0-50,0 49,0-49,0 49,0 1,0-26,0-24,0 0,0 49,0-49,25 49,49-49,-49-25,124 50,-124-50</inkml:trace>
  <inkml:trace contextRef="#ctx0" brushRef="#br0" timeOffset="41545.5629">4316 13097,'25'0,"0"0,25 0,-1 49,-49 51,0 49,0-75,0 50,0-50,0 1,0-1,0-49,0 0,-49 24,49-24,-25 0,0 0,0-25,0 0,-24 0,-1 0</inkml:trace>
  <inkml:trace contextRef="#ctx0" brushRef="#br0" timeOffset="48431.803">3771 1389,'0'50,"0"24,0 0,0 51,0-51,0-49,0 0</inkml:trace>
  <inkml:trace contextRef="#ctx0" brushRef="#br0" timeOffset="49297.3754">3696 1315,'0'-25,"0"0,0 0,25-24,25-1,24 50,-49 0,24 0,-24 0,0 0,0 0,0 25,-25 0,0-1,0 26,0-25,0 0,0-1,0 26,0 24,-25-24,-25-50,25 25,1-25,-76 49,26 1,49-50,100 25,-1-25,0 0,-24 50,25-50,-26 0,26 24,-26 26,26-25,-1 0,-74-1,25-24,24 0,-24 25,25 0,-50-50</inkml:trace>
  <inkml:trace contextRef="#ctx0" brushRef="#br0" timeOffset="49720.4738">4713 1240,'-49'25,"24"49,0-24,-25 24,-24-24,49 49,0-49,1-50,-1 0,25-25,0 0</inkml:trace>
  <inkml:trace contextRef="#ctx0" brushRef="#br0" timeOffset="50184.7864">4614 1191,'0'0,"25"49,0-49,-1 25,-24 25,25 24,25-49,-50 24,25 1,-25 0,0-26,0 1,24 0,-24 25</inkml:trace>
  <inkml:trace contextRef="#ctx0" brushRef="#br0" timeOffset="50736.0205">4515 1488,'0'0,"25"-25,24 25,-24 0,0 0,24 0,-24 0,0 0,0 0,24 0,-24 0,0 0</inkml:trace>
  <inkml:trace contextRef="#ctx0" brushRef="#br0" timeOffset="51103.9032">4986 1215,'0'50,"0"24,0-49,0 50,0-51,0 51,0-26,0-24,0 0,0 0</inkml:trace>
  <inkml:trace contextRef="#ctx0" brushRef="#br0" timeOffset="51816.4872">5061 1290,'0'0,"24"0,26 25,-25-1,49 26,-74-25,0 24,0-24,0 0,0 0,0 24,0-73,0-76,25 100,-25-74,0 0,25 49,24-25,-49 25,0 1,50 24,-25-25,24 99,-49 1,0-51,0 1,0 0,0 25,0-1,0 1,0-25</inkml:trace>
  <inkml:trace contextRef="#ctx0" brushRef="#br0" timeOffset="63442.2473">844 14883,'0'0,"-25"25,-25 24,50-24,-25 0,25 24,0-24,50 25,0-25,74 24,25 1,-75-50,50 0,-99 0,49 25,-49-25,0 24,0 1,-25 0,0 25,0-25,0-1,-50-24,-24 0,24 0,-49 0,74 0,-49 0,24 0,25 0,0-24,1 24</inkml:trace>
  <inkml:trace contextRef="#ctx0" brushRef="#br0" timeOffset="64225.7772">1861 14213,'0'50,"0"74,0 0,0-50,0 125,0-125,0 50,0-50,0-49,0 0,0 25,0-26,0 1,0 0,0 25,0-26,0 1,0-74,25-26,24 1,-24 24,25 1,-50 24,24 25,1 0,0 0,0 49,0 1,-25 24,0 1,0-1,0-24,24-50,1 25,-25 24,25-49,25 0,-26 0,26 0,-25 0,0-49</inkml:trace>
  <inkml:trace contextRef="#ctx0" brushRef="#br0" timeOffset="64865.5493">2605 14858,'-25'0,"0"0,0 50,25-1,0 1,0-25,0 24,0-24,0 0,25-100,-25 1,25 0,-25 24,50 25,-50 75,0-25,49-1,1 26,-25 0,-1-50,1 24,0-24,0 0,24 0</inkml:trace>
  <inkml:trace contextRef="#ctx0" brushRef="#br0" timeOffset="65306.1584">3027 14734,'24'-25,"1"25,74 0,-74 50,25 24,-25-49,-1 25,26 24,-50-49,25 24,0-24,-50-25,25-25,0-49,0 49,0-49,0 49,0 0,0-49,25 74,24-25</inkml:trace>
  <inkml:trace contextRef="#ctx0" brushRef="#br0" timeOffset="65920.7159">3771 14784,'0'-25,"-25"25,0 0,0 0,0 25,25 24,0-24,0 0,0 0,0 24,0 1,25-25,0-25,25 49,-26-49,1 0,0 0,25 0,-26 0,1 0,0 0</inkml:trace>
  <inkml:trace contextRef="#ctx0" brushRef="#br0" timeOffset="66640.8767">4366 14808,'0'0,"-25"0,-49 50,49 0,25-1,0-24,0 0,0 0,0-1,25-24,24-74,-49 0,50-1,-50 1,0-1,25 51,-25-1,0 74,0-24,0 50,0-51,0 1,0 50,49 24,-49-74,0-1,25 26,0 0,0-50,0 0,49 0,0 0,1 0</inkml:trace>
  <inkml:trace contextRef="#ctx0" brushRef="#br0" timeOffset="67624.4399">3895 14808,'0'50,"-50"-25,50 0,-25 24,0-49,25 25,-24 0,-1-25,25 25,-25-25,-25 0</inkml:trace>
  <inkml:trace contextRef="#ctx0" brushRef="#br0" timeOffset="70001.6296">5309 14734,'0'50,"0"-1,0 1,0-25,0 24,0-74,49-49,-24 24,-25 26,25-51,24 26,-24 49,50 0,-26-25,1 25,-25 0,-1 25,1 24,-25 1,0-25,0-1,25-73,-25 24,0 0,0-49,50 24,-26 25,1 1,0-1,0 25,24 0,-49 25,50-1,-50 51,0-1,0 1,0-51,0 26,0-25,25 0,-25-1,49-24,-24 25,0-25,0 0,25 0,-26 0,1 0,25 0,-1 0,-24 0,0-25,25-24,-50 24,0 0,0 0,0-24,0 24,0 0,0 0,-25 25,0 0,-25 25,50 0,0 25,0-26,0 1,0 0,0 25,0-26,0 1,25-25,0 0,0 0,0 0,24 0,1 0,-25-49,-1-1,1 50,-25-50,0 26,25-1,-25 0,25 25,-25 25,0 49,0-49,0 25,0-26,25 1,-1-25,-24-49,25-1,-25 25,25-49,25 24,-26 1,1-1,0 50,25 0,-26 0,1 0,25 0,-50 50,0 49,0-74,0 49,0-24,0-26,49-123,-49 74,0-49,0 24,25 26,0 24,0 0,25 24,-50 51,0-50,24 24,26 26,-50-51,50 1,-50 0,74 0,0 24,75-49,-25 0,0 0,25 0,-75 0,1 0,-50 0</inkml:trace>
  <inkml:trace contextRef="#ctx0" brushRef="#br0" timeOffset="70241.7524">8087 14858,'-25'-25,"0"25,0 0,0 0,1 0</inkml:trace>
  <inkml:trace contextRef="#ctx0" brushRef="#br0" timeOffset="70720.4497">7814 14833,'-25'0,"-25"0,1 25,24 25,25 24,-50-24,50-1,0 26,0-51,0 26,75 0,-50-50,24 0,-24 0,49 0,-49 0,0 0,0 0,0-25,-25-25,0 25,0 1,0-1,0 0,0-25,0 26</inkml:trace>
  <inkml:trace contextRef="#ctx0" brushRef="#br0" timeOffset="72000.7181">7987 15081,'25'0,"0"0,0 0,0-25,24-24,-49-1,0-99,0 75,0 0,0 24,0 0,0 26,0-1,-25 25,-24 49,49-24,0 0,0 25,0-26,0 1,-25 0,50-25,49 0,-74-25,25 25,-25 25,0 0,0 24,25-49,0 0,0 0,24 0,-24-49,0 49,-25-50,25 25,-25 1,0 73,0-24,24 25,-24-26,50 1,-50 25,50-50,-26 0,1 0,0 0,25-50,-26 25,1 25,0 25,0-25,-25-25,0 1,0 123,-75 74,26-24,-50 75,74-125,0-74,25-1,25-98</inkml:trace>
  <inkml:trace contextRef="#ctx0" brushRef="#br0" timeOffset="80247.4239">2679 7020,'-25'0,"-24"25,24 24,25-24,-25-25,25 25,0 0,0-1,0 1,0 25,0-25,0-1,0 26,0-25,25-25,0 49,0-24,-1-25,-24 50,25-25,-25-1,0 1,0 25,0-25,0-1,0 51,-25-75,1 25,-1 24,-50 1,75-25,-24-1,-1 1,0-25,25 25,-25-25,25 25,-25-25,1 0,24-25,0 0,0-24,0 24,24 25,-24-25,50 0,0 25,-26 0,1 0,50 0,-26-25,-24 25,0 0,0 25,-25 0,0 0,0 24,0 26,0-50,0 0,0 24,0-24,0 0,0 0,0 24,0-24,0 0,0 0,0 24,0-24,0 0,0 49,0-49,0 25,0-26,0 1,0 25,0-25,0-1,-50 26,50-25,0 0,0-1,0 26,0-25,0 0,0-1,0 26,0-25,0 0,0 24,25 1,24-50,-24 0,0 0,25 0,-26 0,1 0,0 0,25 0,-25 0,24 0,1 0,-50-25,25 0,-1 1</inkml:trace>
  <inkml:trace contextRef="#ctx0" brushRef="#br0" timeOffset="81849.1045">2952 9376,'-25'0,"0"0,-49 0,49 0,0 0,-24 0,24 0,-25 0,1 25,49 0,0 24,0-24,0 0,0 0,0 0,25-1,24 1,1 0,-50 0,25 0,49-1,-49 1,-25 0,0 25,0-26,0 1,0 25,0-25,0-1,0 1,-25 0,0-25,0 0,-24 0,24 0,0 0,0-25,25 0,0-24,25 49,25-25,24 0,-49 25,25 25,-26 0,-24 24,0 51,0-1,25-49,-25-1,0 26,0-51,0 26,0-25,0 0,25-1,0-24,-25 50,0 0,25-50,-25 74,0-49,0 24,0-24,0 0,0 0,25 49,-25-49,0 25,0-26,0 1,49 25,-24-25,0 24,0 1,-1-50,1 0,-25 25,50-25,-25 0,-1 0,26 0,-25 0,0 0,49 0</inkml:trace>
  <inkml:trace contextRef="#ctx0" brushRef="#br1" timeOffset="89424.6733">3473 8136,'0'25,"50"-25,-26 0,1 0,0 0,25 0,-26 0,26 0,0 0,-26 0,1 0,25 0,-25 0,-1 0,26 0,25 0,-75 25,24-25,1 0,50 0,-51 0,26 24,0 1,-1-25,-24 0,0 0,24 0,-24 0,0 0,25 0,-26 0,1 0,0 0,25 0,-26 0,1 0,0 0,25 0,-26 0,51 0,-50 0,24 0,-24 0,99 0,-99 0,0 0,24 0,26 0,-50 0,-1 0,26 0,-25 0,0 0,-1 0,26 0,-25 0,0 0,24 0,-24 0,0 0,0 0,24 0,-24 0,0 0,24 0,-24 0,0 0,0 0,0 0,24 0,-24 0,0 0,24 0,-24 0,0 0,0 0,25 0,-26 0,1 0,25 0,-25-25,-1 25,1 0,0 0,25 0,-26 0</inkml:trace>
  <inkml:trace contextRef="#ctx0" brushRef="#br1" timeOffset="90705.2144">4143 8830,'0'0,"25"0,-1 0,1 0</inkml:trace>
  <inkml:trace contextRef="#ctx0" brushRef="#br1" timeOffset="92265.4674">3275 8830,'-25'0,"50"0,-1 0,51 0,-1 0,-49 0,49 0,-24 0,0 0,-1 0,26 0,-51 0,1 0,25 0,24 0,-49 0,0 0,25 0,-26 0,51 0,-1 0,-49 0,74-24,-74-1,25 25,-1 0,-24 0,0 0,24 0,-24 0,0 0,49 0,-24 0,-25 0,0 0,24 0,-24 0,0 0,0 0,49 0,-24 0,-25 0,-1 0,1 0,25 0,-25 0,-1 0,1 0,25 0,-25 0,-1 0,1 0,0 0,25 0,-26 0,1 0,0 0,25 0,-26 0,1 0,0 0,25 0,-26 0,26 0,-25 25,0-25,-1 0,26 0,-25 24,0-24,-1 0,26 0,-25 0,0 0,24 25,-24-25,0 0,49 0,-49 0,0 25,0-25,0 0,-1 0,1 0,25 0,-25 0,-1 0,26 0,24 50</inkml:trace>
  <inkml:trace contextRef="#ctx0" brushRef="#br1" timeOffset="107969.3113">4738 10220,'25'0,"24"0,-24 0,25 24,-25 1,-1-25,51 0,-25 0,-26 25,1-25,0 0,25 0,-1 0,-24 0,0 0,0 0,-1 0,51 0,-50 0,24 0,-24 0,49 0,-49 0,50 0,-1 0,0 0,-49 0,50 0,-26 0,-24 0,49 0,-49 0,50 0,-26 0,-24 0,25-25,-25 0,49-24,-49 24,0 0,49-24,-49 24,0 0,49 0,-49-25,24 1,1-1,-25 25,0 1,-25-1,49-50,-24 26,-25-26,25 26,0 24,-1 0,-24 0,0-49,0 49,25-49,-25 24,0 25,0 1,0-26,0 25,0 0,0 1,0-26,0 25,-25 0,25 0,-24 1,24-26,-25 0,-25 50,25-24,1-1,-1 0,0 25,-25 0,26 0,-1 0,-25 0,25 0,1-50,-26 50,25 0,0 0,1 0,-1 0,0-24,0 24,0 0,1 0,-26 0,25 0,-24 0,-1 0,25 0,-25 0,26 0,-1 0,-25 0,25 0,1 0,-1 0,0-25,25 0</inkml:trace>
  <inkml:trace contextRef="#ctx0" brushRef="#br1" timeOffset="109055.6901">6127 8483,'-99'0,"0"0,74 25,0 0,0-25,-24 0,49 49,0 1,24-25,26 0,0 24,-1 1,-24-50,25 25,-26 24,1-49,-25 25</inkml:trace>
  <inkml:trace contextRef="#ctx0" brushRef="#br1" timeOffset="122240.7242">4292 8483,'0'-25,"0"1,0-26,-25 50,-25-25,1 0,-1 25,25-24,0 24,-24 0,-26 0,26-25,-1 0,-24 25,-1 0,50 0,1 0,-26 0,25 0,-49 0,49 0,-49 0,-1 0,26 25,24-25,0 0,-25 0,26 25,-1-1,-25 26,25-25,-24 24,-51 1,100-25,-49 0,24-1,0 1,0 0,1 0,-1 0,0 24,-25-24,26 0,-1 0,0-1,25 26,-50 24,50-49,-24 50,-1-26,0 26,25-50,0 49,0-49,0 49,0 1,0-1,0 0,0-49,0 50,25-26,0-24,24 49,-49-24,25 0,0-26,24 51,26-25,-50-26,49 76,0-100,-24 74,-25-49,49 24,26-24,-76-25,26 25,-25 0,0-25,-1 0,26 0,-25 0,0 0,-1 0,51 0,-26 25,-24-25,0 0,25 0,-26 0,1 0,0-25</inkml:trace>
  <inkml:trace contextRef="#ctx0" brushRef="#br1" timeOffset="122753.2114">3572 10071,'25'25,"25"24,-1 1,-24-1,-25-24,50 50,-50-51,0 26,0-25,0 0,0-1,-50-24,50 25,-50 0,1-25,-26 0,1 50,-25-1,74-24,0-25,-24 0,-1 25,100-25,24-99</inkml:trace>
  <inkml:trace contextRef="#ctx0" brushRef="#br1" timeOffset="133920.2373">11336 2679,'-25'-25,"-49"25,-1 0,-49 0,-24 0,24 0,-25 75,25-1,49-24,-24 24,74-24,-24 24,49-49,0 24,0-24,0 0,0 25,0-26,0 26,24-50,26 25,25-25,-51 0,51 0,-26 0,1 0,-25 0,24 0</inkml:trace>
  <inkml:trace contextRef="#ctx0" brushRef="#br1" timeOffset="135495.8712">9749 3026,'0'0,"0"75,-25-26,0 50,0-99,25 25,0 25,-25-25,25-1,0 26,0-75,0 0,0-49,0 0,0-26,0 51,0-75,0 0,0 49,0 1,0 24,0-24,50 49,-25-25,0 50,-1 0,1 0,0 0,25 0,-26 0,-24 50,0-25,0 0,0 24,0-24,0 0,-24 25,-26-26,0 1,-24-25,24 0,26 0</inkml:trace>
  <inkml:trace contextRef="#ctx0" brushRef="#br1" timeOffset="136032.3673">11609 2679,'-25'50,"0"49,-74-25,0 75,49-50,25-24,-24 73,-1-73,50-50,-25 24,-24-24,49 0</inkml:trace>
  <inkml:trace contextRef="#ctx0" brushRef="#br1" timeOffset="136960.4172">20663 2704,'0'0,"-25"74,25 50,0-25,-50 50,25-25,25-49,0 49,0-50,0-49,0 0</inkml:trace>
  <inkml:trace contextRef="#ctx0" brushRef="#br1" timeOffset="137512.2345">20439 2654,'0'0,"25"-50,0 50,49 0,-49 0,25 0,24 0,-49 0,0 0,0 0,49 0,-74 25,0 25,0-25,0 0,0 24,0-24,0 0,0 0,-50 49,-24-74,49 0,-99 0,50 25,24-25,-24 0,49 0,-25 25,26-1</inkml:trace>
  <inkml:trace contextRef="#ctx0" brushRef="#br1" timeOffset="138065.3193">21357 2555,'-25'0,"1"74,-26-49,50 50,-25-1,-24-24,49 24,0-49,0 0,0 49,0-49,0 24,0-24,0 0,24-25,1 25,25-25,-25 0,24 0,-24 0,0 0,-25-25,49-25</inkml:trace>
  <inkml:trace contextRef="#ctx0" brushRef="#br1" timeOffset="138912.5456">21754 2555,'0'-25,"25"25,-25-25,49 25,-24-25,0 25,0 0,24 0,-24 0,0 0,25 0,-25 0,24 0,-49 25,0 0,0 0,0 49,0-24,-49 49,-1-74,25 49,-25-49,1 0,24 25,0-50,0 24,50 1,0-25,0 0,24-25,26 1,-1-26,-24 50,-25 0,0 0,24-25,-24 25,0 0,0 0,49 0,-24 0,-26 0,26-25</inkml:trace>
  <inkml:trace contextRef="#ctx0" brushRef="#br1" timeOffset="158272.5476">12874 4812,'0'25,"-25"99,25-74,-25 24,-24 75,49-25,0 74,-50-49,50-25,0-49,0 73,0-24,0-49,0-1,0 1,0-1,0-49,0 0,0 49,0-24,0-26,0 51,0-50,0 24,0-24</inkml:trace>
  <inkml:trace contextRef="#ctx0" brushRef="#br1" timeOffset="158888.6979">12527 6424,'0'50,"0"-25,25 24,24 1,-24 0,-25-26,25 1,0-25,-1 0,26 0,0-49</inkml:trace>
  <inkml:trace contextRef="#ctx0" brushRef="#br1" timeOffset="159327.4339">12948 6201,'-24'75,"-1"-51,-50 100,26-74,24 0,25-26,0 1,0 0,0 25</inkml:trace>
  <inkml:trace contextRef="#ctx0" brushRef="#br1" timeOffset="160888.0653">12750 7441,'0'50,"0"-25,0 49,0 1,0-26,0 75,0-49,0 49,0-50,0 1,0-1,0-49,0 49,0-49,0 49,0-24,25 0,0-50,-25 49,0-24,0 0,0 49,0-49,0 49,24-74,-24 25,0 25,0-25,0-1,0 26,25-25,0-25,0 0,24 50,26-50,-26 0,100 49,-25-49,25 50,-50-50,25 25,-49 24,-50-49,24 25,-24-25,0 0,0 0,24 50,75-50,-49 0,-1 24,75-24,-25 50,-50-50,50 0,-24 50,-1-26,-50 1</inkml:trace>
  <inkml:trace contextRef="#ctx0" brushRef="#br1" timeOffset="161640.1464">14883 9203,'25'0,"0"49,0-24,-25 0,24-25,1 25,-25 24,25 1,-25-1,0-24,0 0,0 0,0 24,-50-24,-24-25,0 25,-75 25,124-50,-25 0,26 0</inkml:trace>
  <inkml:trace contextRef="#ctx0" brushRef="#br1" timeOffset="163408.2103">18951 10294,'50'0,"-25"0,74 0,-25-50,25 1,1-1,-76 1,51-1,-1-49,25 74,1-74,-26-1,25-48,-49 98,49-49,-49 0,49-25,-74 49,24 26,26-26,-50-24,24 49,-24-24,0 24,0 1,-1-1,26-49,-50 74,25-25,0 1,-1 24,-24 0,25 0,-25-24,25-26,-25 51,25-26,24-24,-49 49,25-25,0 25,-25 0,25 1,-25-26,25 50,-25-25,49 0,-49 1,25-26,0 0,-75 50,-49 0,-25 124,-25-24,-24-26,49 1,0-1,74-24,-24-1,24-49,25 25,25-75,50 26,-1-1,-24 0,74-25,-24 1,-1 24,-24-25,-25 25,-1 1,1-1,0 0,0 25,0-25,-1-49,1 74,25-25,-25 0,-1 0,1 50,25 99,24 50,50-50,-24 25,-26-100,0 1,-24 0,0-26,-26-24,1 0</inkml:trace>
  <inkml:trace contextRef="#ctx0" brushRef="#br1" timeOffset="164232.7691">21630 6921,'0'-75,"0"-24,0-75,0-24,0-1,0 1,-25-1,25 51,-49 73,49 1,-25 24,25 25,-25 25,-25 25,26 0,-1 25,-25 24,50-49,-25 0,25-100,50 1</inkml:trace>
  <inkml:trace contextRef="#ctx0" brushRef="#br1" timeOffset="164744.7518">21531 5209,'0'-25,"74"50,-49-25,0 50,0-50,-25 24,24-24,1 50,25-50,-25 25,-1-25,26 25,-25-25,0 0,-1 24,-24 1,0 0</inkml:trace>
  <inkml:trace contextRef="#ctx0" brushRef="#br1" timeOffset="166290.0401">14114 12998,'-25'24,"25"51,-24-1,24 50,-50-24,50-26,0 50,0-99,0 49,0-49,0-50,0-49,0-25</inkml:trace>
  <inkml:trace contextRef="#ctx0" brushRef="#br1" timeOffset="167033.0989">14139 12526,'25'25,"0"-25,-25 25,24 0,76 49,-76-24,1-1,25 51,24-26,-49 0,25 1,-1-26,-49 1,25-50,-25 25,50-25,-1-75,1-24,-50 25,25-1,-25 1,49 49,-24-24,-25 73,0 1,0 50,0-1,0 0,0 50,0-49,0-1,0 1,0-1,0-49,0 25,25-50,0 0,0 0,24 0</inkml:trace>
  <inkml:trace contextRef="#ctx0" brushRef="#br1" timeOffset="167587.2818">15230 13494,'0'-25,"25"25,0-50,25 26,-26-26,1 25,0 0,-25 1,25-26,-25 25,0 0,-25 25,0 0,0 0,-24 0,-1 25,25 0,25 25,-24-1,24-24,0 25,0-26,0 1,0 0,49 0,-24-25,49 0,-49 0,50 0,-51 0,26 0,24 0,-24 0,-25-50</inkml:trace>
  <inkml:trace contextRef="#ctx0" brushRef="#br1" timeOffset="168152.3009">15950 13072,'-25'0,"0"0,0 0,-49 0,49 74,25-24,-25-50,25 25,25 0,0-25,0 0,0 25,-25-1,0 26,0-25,0 0,0-1,-50 1,25-25,-24 0,-1 0,25 0,-25 0</inkml:trace>
  <inkml:trace contextRef="#ctx0" brushRef="#br1" timeOffset="168800.5687">16297 13146,'0'0,"-74"0,49 0,-50 0,1 25,49 25,0-50,25 25,0 0,0-1,0 1,75 0,-26-25,1 50,24-50,-24 24,-25 1,-50 25,0-50,-24 0,-26 0,50 0,1 0</inkml:trace>
  <inkml:trace contextRef="#ctx0" brushRef="#br1" timeOffset="170265.2744">16644 13246,'0'-25,"-25"25,1 0,-51 50,50-26,1 26,24-25,0 0,0-1,0 26,24-50,26-74,-25 24,-25 0,25 50,49 0,-74 50,50-25,24-25,-49 0,49 0,-24-25,0-25,-50 26,24-51,26 50,-50-49,25 49,-25 0,0 0,0 50,0 25,-50-1,25 26,1-50,24 0,0 24,49-49,-24 0,25 0,-50 75,49 49,-49 0,0 24,0-73,0 49,0-99,0 24,0 1,0-1,0-73,-49-1,49 0,0-49,0-1,0 1,0-1,49 1,26 0,24-26,-50 51,1-26,0 51,-26-51,26 26,-50 24,0 0,-25 25,-24 25,24 24,25-24,0 0,0 25,0-26,0 1,0 0,25-25,-1 0,1 0,0 0,25 0</inkml:trace>
  <inkml:trace contextRef="#ctx0" brushRef="#br1" timeOffset="170945.4239">18703 12750,'0'24,"0"26,0 24,0 1,0-1,0-49,0 25,0-26,0 1,0-74,0-75,0 49,0-98</inkml:trace>
  <inkml:trace contextRef="#ctx0" brushRef="#br1" timeOffset="171408.1958">18703 12204,'0'-25,"0"-25,25 50,-25-24,25 24,-1 0,1-50,25 50,24 0,-49 0,0 0,0 0,24 0,-24 0,25 0,-50 25,0 24,0 26,-25-25,-25-1,1 1,-26 24,-24 25,49-74,1 25,24-50</inkml:trace>
  <inkml:trace contextRef="#ctx0" brushRef="#br1" timeOffset="172144.6653">19695 12824,'0'-25,"-25"-49,-24 74,-1-25,-24 25,-1 0,1 0,0 0,49 0,-25 50,25-26,1 26,24-25,0 24,0-24,0 0,24-25,51-25,-26-24,26-26,-50 26,-25 24,0 50,49 49,-49-49,25 24,-25-24,0 0,25 0,0 0,-1-25,26 0,0 0,24 0,0 0,-49-50,25-24</inkml:trace>
  <inkml:trace contextRef="#ctx0" brushRef="#br1" timeOffset="172649.9675">19968 12601,'-25'0,"1"0,-26 0,25 0,-25 25,50-1,0 1,0 0,25-25,0 25,25-25,-50 25,0-1,0 1,0 25,-25-50,0 0,-25 49,26-49,-1 0,0 0,25-24</inkml:trace>
  <inkml:trace contextRef="#ctx0" brushRef="#br1" timeOffset="173255.5899">20266 12526,'-50'0,"50"25,0 0,25 0,0-25,0 0,-1 0,1 0,-25 25,0-1,-25-24,1 0,-1 0,0 0</inkml:trace>
  <inkml:trace contextRef="#ctx0" brushRef="#br1" timeOffset="173657.2082">20663 12328,'0'50,"0"24,0-24,0 24,0-49,0 24,24-24,1 25,0-25,0-25,24 0,-24 0,50 0,-26-25,-24-25</inkml:trace>
  <inkml:trace contextRef="#ctx0" brushRef="#br1" timeOffset="174096.0573">20886 12154,'-50'0,"25"0,1 0</inkml:trace>
  <inkml:trace contextRef="#ctx0" brushRef="#br1" timeOffset="175393.1712">21084 12303,'25'50,"-25"-25,0 24,25 1,0-75,24-49,-49 24,50 50,-50 50,50-26,-50 26,0-25,0 0,24 49,1-74,0 0,49 0,-49 0,25-25,-1-24,-24 24,0 0,25-25,-50 26,0-1,0-25,0 25,0 1,0-1,-75-50,50 75,1 0,-51 25,50 50,25-51,0 26,0 0,0-26,0 1,0 0,25 0,0-25,25 0,24 0,-49 0,0-50,-1 1,26 24,-50-25,0 75,0 49,25 100,-25-50,49 25,-49 0,50-125,-50 51,0-50,0 24,0-24,-25-25,-49 0,24 0,1-50,49 1,0-26,0 51,0-51,0 50,0 1,0-26,49 25</inkml:trace>
  <inkml:trace contextRef="#ctx0" brushRef="#br1" timeOffset="176240.3529">15851 14908,'49'0,"50"0,50-75,99 1,0-1,75 26,-26-75,26 25,-1 24,-24 25,-50 1,0 49,-99-50,0 50,-75 0,-49-25,25 1,-26-1,1 0,25 0,-25 25,-1 0,1 0,25 0,-25 0,-1 0,1 0</inkml:trace>
  <inkml:trace contextRef="#ctx0" brushRef="#br1" timeOffset="179041.1103">8930 967,'-25'25,"0"74,25-24,0 49,-49 25,49-25,0 0,0 74,0 1,0 73,0 26,0 0,25-75,24 25,-49-50,50-49,-50 50,0-125,0 1,49 49,-49 0,0-50,0 25,0 25,0 25,0 25,0 24,0 1,0-1,50 50,-50-25,50 25,-1-24,1 48,-50-73,0-1,0-74,0 75,0-1,0 75,25 25,-1-50,-24 0,0 25,0-25,0 25,0-75,0 0,0-123,0 49,0 25,0-25,0 49,0-24,0 74,0-24,0 49,0-99,0 49,0 1,0-75,0 0,0 25,0-75,0 25,0-49,-49 74,49 49,0-73,0 98,0-49,0 49,0-74,0 75,0-50,0-25,0 74,0-49,0-25,-50 0,50 25,-25-50,-24-25,-1 26,50-51,0 26,0 24,0-74,0 0,0-1,0 51,-25-75,25 25,0 24</inkml:trace>
  <inkml:trace contextRef="#ctx0" brushRef="#br1" timeOffset="180792.4833">546 9674,'0'-25,"25"25,0 50,-1-1,26 26,-25-26,24 26,-49-26,25 1,0-25,50-25,-1 0,25 0,25-124,-49 99,49-50,0-49,-50 25,50-25,0 0,-25 50,-49-1,-25 26,0 24</inkml:trace>
  <inkml:trace contextRef="#ctx0" brushRef="#br1" timeOffset="234432.1035">13271 3671,'-25'0,"-25"0,-24 50,24 24,-49 1,50-26,-1 50,0 50,26-74,24-1,0 75,0-100,0 26,0-50,0 24,24-24,26 25,0-50,-26 0,1 0</inkml:trace>
  <inkml:trace contextRef="#ctx0" brushRef="#br1" timeOffset="234935.5713">13395 4068,'-25'0,"-49"50,24-1,25-24,-24 25,-26 24,26-24,-1-1,25-24,25 0,0 24,0 1,0 0,0-26,25 26,0-50,0 0,24 0,-24-25,0 0,24 25,-24-24</inkml:trace>
  <inkml:trace contextRef="#ctx0" brushRef="#br1" timeOffset="235296.9154">13593 3919,'0'50,"0"74,0-50,25 25,0 25,-25-49,0-1,0 1,0 24,-25-99,-24 0,24 25,0-25</inkml:trace>
  <inkml:trace contextRef="#ctx0" brushRef="#br1" timeOffset="236345.0877">22994 3795,'0'0,"-49"0,-1 124,25-74,0 49,1-25,24 75,0-25,0-49,0 123,0-173,49 49,26 50,-26-99,-24 0,0-25,0 0,0 0,-1 0</inkml:trace>
  <inkml:trace contextRef="#ctx0" brushRef="#br1" timeOffset="236953.2916">23490 4093,'-49'0,"-1"25,25 24,1 1,-1-25,25-1,25 1,24-25,-24 0,0 0,24 0,-49 25,0 25,0 24,0-49,-24 0,-1-1,-25-24,1-24</inkml:trace>
  <inkml:trace contextRef="#ctx0" brushRef="#br1" timeOffset="237401.4286">23887 3770,'0'50,"0"24,0 1,50-1,-50 50,0-49,0-1,0 0,-25 50,-25-24,-24-26,24-24,1-1,-1 1,25-25,1 0,-26-25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7T09:37:18.4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2357 1091,'0'25,"0"50,0 49,0-50,0 0,0 1,0-50,0-1</inkml:trace>
  <inkml:trace contextRef="#ctx0" brushRef="#br0" timeOffset="463.9284">2183 1067,'50'-100,"24"51,1 24,73-25,-73 50,-26-49,-24 49,0 0,0 0</inkml:trace>
  <inkml:trace contextRef="#ctx0" brushRef="#br0" timeOffset="1160.3771">2530 1166,'0'99,"75"-49,-75-1,74-24,-49-25,49 0,1 0,-50-25,-25 0,0 1,0-26,0 124,-50 1,25-1,-24 1,-1 74,50-125,-50 76,50-51,-24-49</inkml:trace>
  <inkml:trace contextRef="#ctx0" brushRef="#br0" timeOffset="1520.3857">3076 1389,'0'50,"0"24,0-49,0 0,-25 49,25-24,0-25</inkml:trace>
  <inkml:trace contextRef="#ctx0" brushRef="#br0" timeOffset="2040.1672">3051 1215,'0'0,"25"0,0 0,0 0,24 0,26 0,-50 0,24 25,-49 25,-25-50,-24 0,24 0,0 0,0 25</inkml:trace>
  <inkml:trace contextRef="#ctx0" brushRef="#br0" timeOffset="2615.5024">3423 1290,'50'0,"-50"-25,0 0,-25 25,0 0,1 0,-1 0,-50 0,75 25,-24 0,24 0,0 24,0-24,0 0,0 0,0-1,24-24,1 0,0 0,25 0</inkml:trace>
  <inkml:trace contextRef="#ctx0" brushRef="#br0" timeOffset="3056.3704">4118 1240,'25'0,"0"0,-1 0,51 0,-1 0,-49 0,25 0,-26 0</inkml:trace>
  <inkml:trace contextRef="#ctx0" brushRef="#br0" timeOffset="3472.2641">4019 1414,'49'0,"26"0,24 0,-25 0,-24 0,-25 0,49 0,-24 0,-25 0,-1 0</inkml:trace>
  <inkml:trace contextRef="#ctx0" brushRef="#br0" timeOffset="3904.1784">5185 769,'0'50,"0"-26,0 51,-50 24,25-25,0 75,25-50,-24-24,-1-75,0 25</inkml:trace>
  <inkml:trace contextRef="#ctx0" brushRef="#br0" timeOffset="4312.2806">5259 943,'0'0,"25"24,-25 51,0-1,49 1,-49-26,25-24,0 49,25-49,-50 0,0 0,24 0</inkml:trace>
  <inkml:trace contextRef="#ctx0" brushRef="#br0" timeOffset="4743.6335">5061 1191,'24'0,"1"0,0 0,0 0,24 0,26 0,-50 0,24 0,-24 0</inkml:trace>
  <inkml:trace contextRef="#ctx0" brushRef="#br0" timeOffset="5776.9002">6226 1439,'25'-25,"25"-50,49-24,-99 0,74 0,-74 49,25 25,-25-24,0 24,0 75,0-26,0 1,75 0,-51 0,51-25,-50 0,24 0,-24 0,-25 25,0 24,-25-24,-49 74,49-49,0-25,-24 49,49-24,74-26,0 1,100-25,-75 0,-49 0,-1 0,51-49,-75 24,-25-25,49 25,-49 1</inkml:trace>
  <inkml:trace contextRef="#ctx0" brushRef="#br0" timeOffset="6015.9542">7194 1215,'0'0,"-25"0,-25 0,1 75,24 24,-25-74,50 0,0 24,0-24,25 0,49-25,-24 0,-25 0,49 0,-49 0,25 0</inkml:trace>
  <inkml:trace contextRef="#ctx0" brushRef="#br0" timeOffset="6376.9816">7640 1240,'0'50,"-99"24,99-49,0 25,-25-26,25 1,0 0,0 25,75-26,24-24,0 0</inkml:trace>
  <inkml:trace contextRef="#ctx0" brushRef="#br0" timeOffset="6696.1269">8111 1315,'0'24,"-24"26,-1-50,25 25,0 24,0-24,0 0,0 0,25 0,-1-25,26 0,-25 0,25 0,-26 0,1-25,-25 0,0-49</inkml:trace>
  <inkml:trace contextRef="#ctx0" brushRef="#br0" timeOffset="7536.9289">8608 1761,'24'0,"26"0,0-49,-1-26,-24 1,0-50,0 74,24-74,-24 0,-25 74,0-24,0 49,0 0,25 1,-75 24,1 24,49 26,-25 24,25-49,0 0,0 25,74-50,1 0,-26 0,26 0,-51 0,1 0,0 49,-25 26,-25-51,-24 1,49 0,0 0,0 24,49-49,75 0,-99 0,74 0</inkml:trace>
  <inkml:trace contextRef="#ctx0" brushRef="#br0" timeOffset="8112.3911">9773 1141,'-74'0,"0"25,24 0,-24 24,49-24,0 0,0 0,25 24,75-49,-1 0,-49 0,99-74,-99-25,24-50,-24 99,0 1,-25 24,0-25,0 25,0 125,0 24,0-50,0-49,0 0,0-1,0 26,0-25,0 0</inkml:trace>
  <inkml:trace contextRef="#ctx0" brushRef="#br0" timeOffset="8576.1831">10096 992,'-25'0,"-49"0,74 25,0 0,24-25,76 25,-76-25,51 0,-50 49,-1-49,-24 25,0 25,0-26,-24 26,-51-50,1 0,-25 0,-1 0,26 0,0 0,-1 0,50 0</inkml:trace>
  <inkml:trace contextRef="#ctx0" brushRef="#br0" timeOffset="9345.1755">11832 967,'-25'0,"-74"0,99 25,-25 0,-24 0,49 24,-25 1,25 0,0-26,0 1,25 0,49-25,-24 0,24-25,-24-24,-50-1,49 0,-49 1,50 24,-50 0,25-24,-25 98,0-24,0 0,25 0,-1-25,1 0</inkml:trace>
  <inkml:trace contextRef="#ctx0" brushRef="#br0" timeOffset="9792.9778">12229 868,'50'25,"-1"25,-24 49,25 0,-50-74,24 49,-24-24,0-75,0 0,50 0,-50-24,25 24,-25 0,25 0,0 25</inkml:trace>
  <inkml:trace contextRef="#ctx0" brushRef="#br0" timeOffset="10295.6329">12998 918,'-50'0,"1"0,24 25,0 24,0-24,1 25,-1-26,25 26,25-50,-1 0,26 0,-25 0,0 0,24 0,-24 0,49 0,-49 0</inkml:trace>
  <inkml:trace contextRef="#ctx0" brushRef="#br0" timeOffset="10992.5651">13122 893,'-74'25,"24"0,25-1,-49 26,24-25,-24 74,49-99,0 0,25 25,-25-25,1 25</inkml:trace>
  <inkml:trace contextRef="#ctx0" brushRef="#br0" timeOffset="11695.6824">14139 719,'-25'25,"0"0,25 0,0 24,-24-49,73 0,26 0,-51 0,1 0,0 25,-25 0,0 0,0 24,-25-49,-124 0,75 0,0 0,49 0</inkml:trace>
  <inkml:trace contextRef="#ctx0" brushRef="#br0" timeOffset="12112.8315">14536 273,'-50'25,"50"99,0 25,-99 99,99-174,0 50,0-50,0-49,0 0,0 25,0-26,0 1,0 25,50-50,-1 0,-24 0,0 0,0 0,49 0,-74-25</inkml:trace>
  <inkml:trace contextRef="#ctx0" brushRef="#br0" timeOffset="12401.0716">14189 1067,'0'-25,"24"-25,26 25,24 1,26 24,-100-25,74 25,-49 0</inkml:trace>
  <inkml:trace contextRef="#ctx0" brushRef="#br0" timeOffset="12863.8357">14586 893,'-50'25,"25"49,25-24,0-25,0-1,0 26,25-50,25 0,24 0,-24 0,-50-25,49-49,-49-1,0 51,0-26,0 25,-25 0,-24 25,24 0,-25 0</inkml:trace>
  <inkml:trace contextRef="#ctx0" brushRef="#br0" timeOffset="13320.3105">14834 868,'24'0,"51"0,-50 0,24 50,1-25,-25 74,-25-74,24 24,1-24,-25 0,0-75,25-49,-25 49,0 26,25-26,0 0,-1 26,1-26,0 50,25-25</inkml:trace>
  <inkml:trace contextRef="#ctx0" brushRef="#br0" timeOffset="13792.7427">15354 893,'0'25,"25"0,0-25,0 0,-25-25,0 0,0 0,-99 25,99 50,-25-50,0 49,25-24,-25 25,25-25,0-1,25 1,49-25,-49 0,50 0,-51 0,51 0</inkml:trace>
  <inkml:trace contextRef="#ctx0" brushRef="#br0" timeOffset="14160.7555">15975 843,'0'0,"-50"0,25 25,0 25,1-25,24 24,-25-49,25 25,25 0,74-25,-74-99,-1 49,26-74,-25 25,-25 74</inkml:trace>
  <inkml:trace contextRef="#ctx0" brushRef="#br0" timeOffset="14344.2714">16074 571,'0'74,"0"50,0 0,-50-25,50-74,0 0,0 49</inkml:trace>
  <inkml:trace contextRef="#ctx0" brushRef="#br0" timeOffset="15040.4994">16818 521,'0'99,"0"50,-25 0,25-25,0-50,0-24,0-1,0-73,25-51,0 26,0 24,-1 0,1 0,25 25,-25 0,-1 0,1 0,0 0,-25 50,0-1,-25 26,25-26,-49-24,24-25,-50 0,51 0,-26 0,25 0,0 0,1-25</inkml:trace>
  <inkml:trace contextRef="#ctx0" brushRef="#br0" timeOffset="15623.9729">17388 843,'0'0,"50"0,-50 75,25-1,24 1,-24-1,0-74,0 0,24 0,-24 0,0-25,0-24,0-1,0 0,-1 50,-48 0,-1 75,-50 49,1 0,-1-50,51 50,-1-74,-50 24,75-49,0 50</inkml:trace>
  <inkml:trace contextRef="#ctx0" brushRef="#br0" timeOffset="16529.6404">18926 595,'-24'0,"-1"0,-25 0,25 0,-49 0,49 0,-25 0,1 50,24 24,25-24,0-25,0 0,0 24,0-24,0 0,50-50,-1-25,1-49,-50 74,49-49,-49 49,0 0,25 100,-50-26,25 1,0 24,0-49,50 0,-25-25,25-25</inkml:trace>
  <inkml:trace contextRef="#ctx0" brushRef="#br0" timeOffset="17088.1456">19249 422,'0'24,"0"26,0 25,0-1,0 0,0-49,0 0,0 0,49-25,-24 0,25-50,-1 1,-49 24,0-25,0 25,0-24,0 74,0 49,0 0,0-49,0 50,0-51,0 51,0-50,0 24,0-24,50-25,-25 0,0 0</inkml:trace>
  <inkml:trace contextRef="#ctx0" brushRef="#br0" timeOffset="17400.3114">19894 422,'0'0,"0"74,0 1,0-1,0-49,0 49,0 1,0-51,25 1,24 0,1-25,-25 0,-1 0,100-25,-124 0,100 1,-76-1</inkml:trace>
  <inkml:trace contextRef="#ctx0" brushRef="#br0" timeOffset="17801.2412">19819 719,'0'-24,"25"-1,25-25,-25 25,24 1,50-1,-24 25,-50 0,-1 0</inkml:trace>
  <inkml:trace contextRef="#ctx0" brushRef="#br0" timeOffset="18329.1048">20340 198,'0'50,"-25"49,1 25,24-49,0-1,0 1,0-51,0 1,0 25,24-50,1 0,0-75,25 51,-50-26,24 25,26 0,-25 1,0 24,-1 24,-24 26,0 24,0-49,25 0,-25 0,25 0</inkml:trace>
  <inkml:trace contextRef="#ctx0" brushRef="#br0" timeOffset="18815.7994">20861 521,'0'0,"-74"99,49-49,25 24,0-24,-50-25,50-1,25-24,25-74,-1 0,-49 49,0-25,0 25,0 1,0-1,-49-50,24 75,0 0,0 0</inkml:trace>
  <inkml:trace contextRef="#ctx0" brushRef="#br0" timeOffset="19336.4522">21060 1017</inkml:trace>
  <inkml:trace contextRef="#ctx0" brushRef="#br0" timeOffset="20185.288">21903 546,'25'0,"-1"25,-24 49,0-49,0 0,0-1,0 26,0-75,0-49,0 49,0-25,25 26,0-1,0 0,0 25,0 50,-1 24,-24-49,0 0,0 24,0-24,0 0,25 0,0-25</inkml:trace>
  <inkml:trace contextRef="#ctx0" brushRef="#br0" timeOffset="20768.7273">22523 521,'0'25,"-50"24,-49 51,74-76,25 1,0 0,0 0,25-25,0 0,25 0,-26 0,26 0,0-75,-26 1,-24 24,50 26,-50-1,0 74,25-24,-25 0,0 49,0-24,25-50,-1 0,26-25,0-49</inkml:trace>
  <inkml:trace contextRef="#ctx0" brushRef="#br0" timeOffset="21352.8034">23044 397,'0'0,"25"74,0-49,-25 50,0 49,49-75,-49 26,0-51,25-73,25-50,-50 74,0 0,0 0,0-24,24-1,1 50,0 0,0 0,24 0,-49 25,0 0,0-1,0 26,50-75,-50 0,0 1,25-26</inkml:trace>
  <inkml:trace contextRef="#ctx0" brushRef="#br0" timeOffset="21519.8951">23540 471,'0'0,"0"50,50 24,-50-49,0 50,0-51,0 26</inkml:trace>
  <inkml:trace contextRef="#ctx0" brushRef="#br0" timeOffset="22007.5909">23689 695,'0'-25,"25"0,-1 0,1 25,-25-49,25 24,0 25,-25 49,-25-49,25 25,0 25,74-50,-49 0,50 0,-51 0,1 0,75-50</inkml:trace>
  <inkml:trace contextRef="#ctx0" brushRef="#br0" timeOffset="23504.9994">2307 2332,'0'-25,"-49"25,24 74,-25 25,25-49,25 0,0-26,100 26,-26-50,0 50,-24-50,-25 25,0-1,-25 1,0 0,0 0,0 0,-75-1,50-24,1 0,-76 0,76-49,-1 49,0 0,25-50</inkml:trace>
  <inkml:trace contextRef="#ctx0" brushRef="#br0" timeOffset="24073.0067">2754 2530,'0'0,"49"0,-24 0,0 0,0 0,-25-25,24-24,-24 24,0 0,-24 25,-1 0,0 50,25-1,-25-49,25 25,0 25,25-26,-25 1,25-25,-25 25,74 0,-49-25,0 0,25 0</inkml:trace>
  <inkml:trace contextRef="#ctx0" brushRef="#br0" timeOffset="24656.2461">3151 2753,'24'0,"1"0,0 0,-25-49,25-51,-25 76,25-100,24 74,-49 25,0 0,0 1,0-1,-25 50,1 49,24-24,0-1,0-24,0 25,24-50,-24 24,50-24,-25 0,24 0,-24 0,0 0,0 0,24 0,-24 0,0 25,-25 50,0-1,-25 1,-24 73,123-172,-24-26,-1 0</inkml:trace>
  <inkml:trace contextRef="#ctx0" brushRef="#br0" timeOffset="25024.2625">3820 2505,'25'-25,"0"75,0-50,-25 50,49-1,-24-24,25-25,-25 0,-1 0,26-25,-50-49,50 49,-50-25,0-24</inkml:trace>
  <inkml:trace contextRef="#ctx0" brushRef="#br0" timeOffset="26295.3137">4267 2580,'0'0,"49"0,-24 0,0 0,0 0,0-25,24 0,-49-49,25 24,0 25,-25 100,0-26,0 1,25-50,49 0,-49 0,0 0,49 0,0 0,1 0,-26-99,1-50,0 124,-25-25,-1 26,1-1,-25 0,0 0,-25 25,25 25,0 0,0 24,0-24,25 0,-25 25,0-26,0 1,0 0,0 49,0 1,0-50,25-25,74-50,-49 0,-1 1,51-1,-76 25,1-24,25-1,-50 25,0 50,0 0,0 0,0 0,0 74,0-74,0-1,0 1,0 0</inkml:trace>
  <inkml:trace contextRef="#ctx0" brushRef="#br0" timeOffset="26624.4062">5780 2431</inkml:trace>
  <inkml:trace contextRef="#ctx0" brushRef="#br0" timeOffset="27208.3791">6747 1885,'0'99,"0"50,0-74,0 49,0-100,0 100,0-99,0 25,0-25,25-25,0 0</inkml:trace>
  <inkml:trace contextRef="#ctx0" brushRef="#br0" timeOffset="27599.8556">6896 2084,'0'-25,"74"25,-49 0,0 0,25 0,-26 0</inkml:trace>
  <inkml:trace contextRef="#ctx0" brushRef="#br0" timeOffset="27984.8398">6772 2381,'25'-74,"24"74,-24 0,0 0,25 0</inkml:trace>
  <inkml:trace contextRef="#ctx0" brushRef="#br0" timeOffset="28416.6967">7219 2232,'0'0,"-50"25,0 0,25 25,25-1,0 1,0-25,0-1,75-24,-1-49,-49-1,-25 1,50 24,-50 0,0-25,-50 50,25 0,1 0,-1 0</inkml:trace>
  <inkml:trace contextRef="#ctx0" brushRef="#br0" timeOffset="28895.8194">7417 2232,'25'0,"0"0,49 0,-74 50,25 0,24 24,-49-49,0 24,0-98,25-1,25 25,-50-24,25 24,-1-25</inkml:trace>
  <inkml:trace contextRef="#ctx0" brushRef="#br0" timeOffset="29504.2387">8434 2307,'0'0,"25"0,0 0,24-50,1 25,-50 1,0-26,-25 50,0 0,-24 0,24 0,0 0,-25 0,26 50,-1-26,0 1,25 0,0 0,0 0,0 24,0-24,0 0,0 0,25-25,0 0,-1 0,26 0,24 0,1 0,-50 0</inkml:trace>
  <inkml:trace contextRef="#ctx0" brushRef="#br0" timeOffset="29896.206">9054 2158,'-25'74,"-24"75,-1-124,0 25,50-1,-24-24</inkml:trace>
  <inkml:trace contextRef="#ctx0" brushRef="#br0" timeOffset="30168.2979">8856 2208,'0'49,"24"-24,1 0,0 0,-25-1,50-24</inkml:trace>
  <inkml:trace contextRef="#ctx0" brushRef="#br0" timeOffset="30416.2698">9252 2406,'50'0,"-25"0</inkml:trace>
  <inkml:trace contextRef="#ctx0" brushRef="#br0" timeOffset="33296.6586">10394 2232,'49'-24,"1"24,-1 0,-24 0,0 24,-25 1,0 0,0 0,0 24,0-24,0 0,0 49,0-49,0 25,0-25,-25-1,50-73,-25 24,25-74,-25 74,0-25,49 1,-49 24,25-25,0 50,-25-24,25-1,0 0,-1 25,26 0,-50 50,0-26,50 26,-50-25,0 0,0-1,0 1,0 50,0-26,0-24,0 0,0 0,49-25,-24 0</inkml:trace>
  <inkml:trace contextRef="#ctx0" brushRef="#br0" timeOffset="33832.581">11262 2009,'0'0,"-25"0,-25 50,1 24,49-49,0 0,0 24,0-24,0 0,0 25,24-50,1 0,25 0,-50 24,49 1,-49 0,0 49,-49-49,24-25,0 0,0 0,-24 0,24 0,0 0</inkml:trace>
  <inkml:trace contextRef="#ctx0" brushRef="#br0" timeOffset="34231.545">11584 2480,'0'-24</inkml:trace>
  <inkml:trace contextRef="#ctx0" brushRef="#br0" timeOffset="34984.0095">12155 2183,'-50'0,"0"0,50 25,-24-1,24 1,0 0,0 25,49-26,-49 1,50 0,-50 0,0 0,-25-1,0 1,-49-25,49 0,-49 0,49 0,0 0,-25 0</inkml:trace>
  <inkml:trace contextRef="#ctx0" brushRef="#br0" timeOffset="35568.4487">12626 2133,'-25'0,"-49"50,74 24,-25 25,25-49,0 0,0-26,0 51,0-50,0 24,25-49,0 0,-1 0,51 0,-26 0,-24 0,0-49,-25-26,0 26,0 24,0 0,0 0,-25-49,-24 74,24 0,-50 0,51 0,-26 0</inkml:trace>
  <inkml:trace contextRef="#ctx0" brushRef="#br0" timeOffset="36416.811">12924 2133,'0'0,"74"75,-74-26,25 26,24 24,1-25,-50-49,0 25,0-26,0 51,0-125,0-24,0 49,0-49,0 49,25-50,0 51,-1-1,1 25,0 0,25 0,-26 0,1 0,25 49,-50-24,0 0,0 0,0-75,0-24,0-1,25 75,-1 0,1 0,25 0,-25 0,24 0,-49 25,50 0,-50 25,0-26,0 1,0 0</inkml:trace>
  <inkml:trace contextRef="#ctx0" brushRef="#br0" timeOffset="36928.7388">13817 2431,'0'0,"0"-25,24 25,-24-25,0 0,25 1,-74 24,24 0,0 0,-25 24,50 26,0-25,0 0,0 24,25-49,0 0,0 0,24 0,26 0,-50 0,-1 0,1 0</inkml:trace>
  <inkml:trace contextRef="#ctx0" brushRef="#br0" timeOffset="37296.8201">14362 2183,'-49'0,"-1"49,50 1,0-25,0 49,0-49,0 49,0-24,0 0,74-50,-49 0,74 0,1 0,-26 0,1 0,-26 0</inkml:trace>
  <inkml:trace contextRef="#ctx0" brushRef="#br0" timeOffset="37735.6736">14883 2257,'0'0,"-49"75,49-51,0 1,0 25,0-25,0-1,0 26,0-25,24 0,26-25,-25 0,0-25,-1 25,-24-50,0 25,0 1,0-1,0-50,-24 75,-1 0,0 0,25 25</inkml:trace>
  <inkml:trace contextRef="#ctx0" brushRef="#br0" timeOffset="38511.7603">15156 2356,'0'50,"0"24,0-24,0-25,0 0,0 24,50 1,-50-149,0 74,24-99,1 124,0-25,0 0,0 25,-1 0,1 0,50 25,-75 25,0-26,0 1,0 0,0 0,24-25,-24-50,0 25,0-24,25 24,50-25,-51 50,1 0,50 0,-50 0,24 0,-24 0,0 0,49 0,-74 50,0-25,0 0,25-1</inkml:trace>
  <inkml:trace contextRef="#ctx0" brushRef="#br0" timeOffset="38848.3762">16297 2133,'0'75,"0"24,0-50,0 100,0-74,0-1,0 25,0 1,0-76,0 51</inkml:trace>
  <inkml:trace contextRef="#ctx0" brushRef="#br0" timeOffset="39320.1461">16347 2257,'0'-25,"24"25,-24 25,0 0,0 49,0-49,-24 0,-1-25,-25 0</inkml:trace>
  <inkml:trace contextRef="#ctx0" brushRef="#br0" timeOffset="39999.581">16520 2530</inkml:trace>
  <inkml:trace contextRef="#ctx0" brushRef="#br0" timeOffset="40713.6175">17066 2232,'-25'25,"25"0,0 25,0-26,0 51,0-50,0 99,0-149,0-25,0 25,0 1,0-26,-25 50,-24 0,49 25</inkml:trace>
  <inkml:trace contextRef="#ctx0" brushRef="#br0" timeOffset="41465.2085">17264 2604,'25'-74,"0"24,-25-74,0 50,25 0,-25-1,0 50,0 1,-25 24,0 0,25 24,0 1,0 25,0-25,50 24,-25-49,24 25,1-25,24 0,-24 0,-25 0,49 0,-49 0,25 0,-50 25,0 0,0 24,0-24,24-25,26 0,0 0,24 0,-49 0,49 0</inkml:trace>
  <inkml:trace contextRef="#ctx0" brushRef="#br0" timeOffset="42043.0292">18877 1960,'0'0,"-75"0,26 24,-1 100,0-74,50 0,-24 24,24-49,0 0,0-1,0 26,24-50,1 0,0 0,25 0,-1-25,-24 0,-25-49,0 24,0-24,0 49,0 100,0 24,0 74,0-49,0 75,0-50,0 49,0-123,0 49,0-75,-25-49,0 0,1 0,-1-25,25-24,0-1,0-24,0-1,25-24,-25 74</inkml:trace>
  <inkml:trace contextRef="#ctx0" brushRef="#br0" timeOffset="43791.5925">17165 2282,'-25'0,"1"25,24 0,0 24,-25-49,25 25,-25-25,0 50,0-50,-24 0,24 24,0-24,-24 25,98-25,-24 0,0 0,24 25,-24 0,0-25,-25 25,25-25,24 0,-24 0,0 0,0 0,-25-25,0 0,25-25,-25 26,0-1,0 0,24 0,-24 0,0-24,-24 49,-1 0,0 0,-25 0,26 0</inkml:trace>
  <inkml:trace contextRef="#ctx0" brushRef="#br0" timeOffset="46392.9059">20390 2208,'-50'0,"50"24,0 1,0 0,0 0,0 24,50 1,-1 0,-24-26,0-24,0-24,0 24,-1 0,-24-25,0 0,25 25</inkml:trace>
  <inkml:trace contextRef="#ctx0" brushRef="#br0" timeOffset="46736.062">20415 2059,'0'0,"24"-25,-24 0</inkml:trace>
  <inkml:trace contextRef="#ctx0" brushRef="#br0" timeOffset="47327.48">20836 2183,'-49'25,"49"-1,0 1,-25 0,25 0,0 0,0-1,0 1,0 0,49-25,-24 0,0 25,0 0,-25-1,0 1,-25-25,0 0,0 0,-24 0</inkml:trace>
  <inkml:trace contextRef="#ctx0" brushRef="#br0" timeOffset="48176.996">22201 1960,'-25'-25,"-25"25,-24 25,74 49,-25-49,25 74,0-49,-25 74,25-100,0 26,50-50,-25 0,24-50,-24-24,0 74,-25-74,0 49,0-25,0 25,0-24,25 74,-25-1,0 51,0-26,0 75,0-99,24 25,1-1,-25 26,0-50,50-1,-25-24,-1 0,1 0,25-24,-50-1,49-50</inkml:trace>
  <inkml:trace contextRef="#ctx0" brushRef="#br0" timeOffset="48776.3923">22473 2307,'0'25,"0"24,25 1,-25 74,0-50,50 1,-50-26,0-24,0 0,25-99,-25 24,24 0,1 50,-25-49,25 24,25 25,-26 0,1 25,-25-1,0 1,0 0,0 25,0 24,0-49,0 0,0 24,25-24,0 0,49-25,-49-25,49-49,-49 49</inkml:trace>
  <inkml:trace contextRef="#ctx0" brushRef="#br0" timeOffset="50569.3477">2555 3597,'-25'-25,"-24"25,-50 0,49 74,0-24,-24 74,24-50,50-24,0-25,0 0,0-1,25 1,-25 0,25-25,0 0,49 0,-24 0,-1-50,-24 1,-25-26,50-49,-50 50,49-1,-49 26,0 24,25 0,-25 75,0 24,0 50,0-49,0-50,0-1,25 26,0-50,0 0,24 25,1 0,49-1,-74-24,0 0,-1 0,26 0</inkml:trace>
  <inkml:trace contextRef="#ctx0" brushRef="#br0" timeOffset="51295.9366">3076 3795,'0'25,"0"0,25-25,25 0,-26 0,1 0,0-25,-25 0,50-24,-26 24</inkml:trace>
  <inkml:trace contextRef="#ctx0" brushRef="#br0" timeOffset="52112.7695">3175 3621,'0'25,"0"50,-49-1,49-49,0 0,0 24,0-24,0 0,0 0,25-25,-1 0,76 0,-76-50,26-24,0-1,-50 1,0 49,49-49,-49-1,0 125,0-25,0 49,0-49,0 49,-25 1,25-26,0-24,0 0,0 0,25-25,25 0</inkml:trace>
  <inkml:trace contextRef="#ctx0" brushRef="#br0" timeOffset="52448.9116">3647 3497,'-75'25,"26"99,49-49,0-50,0 49,0 0,0-49,0 25,0-25,24-50</inkml:trace>
  <inkml:trace contextRef="#ctx0" brushRef="#br0" timeOffset="52736.9574">3299 3795,'50'0,"0"-25,24 1,-49 24,0 0</inkml:trace>
  <inkml:trace contextRef="#ctx0" brushRef="#br0" timeOffset="53144.3903">3771 3621,'0'75,"0"-1,-50 1,50 49,0-75,0 26,0-50,25-125,0 76,-25-26</inkml:trace>
  <inkml:trace contextRef="#ctx0" brushRef="#br0" timeOffset="53328.8847">3870 3795,'0'25,"49"25,-49-26,0 1,0 25,0-25,25-25,25 0</inkml:trace>
  <inkml:trace contextRef="#ctx0" brushRef="#br0" timeOffset="53824.5224">4267 3646,'-50'0,"25"25,25 50,0-1,0 0,0-24,0-25,0 0,0-1,50-24,0 0,-26 0,1 0,0-24,0-26,0-24,-1-1,-24 1,25 74,-25-50,-25 25,-49 25,49 25,0-25,1 25</inkml:trace>
  <inkml:trace contextRef="#ctx0" brushRef="#br0" timeOffset="54601.4495">4564 3969,'50'0,"-25"0,0 0,-1 0,1-25,25-49,-50-75,25 25,24 24,-49 26,0 49,0 0,0-24,0 98,0-24,25 25,25 24,-1-49,-49 0,75-25,-50 0,-1 0,26 0,24 0,-74 49,0-24,0 25,0-25,-49 0,49-1,0 1,0 0,49 0,1-25,-25 0,49 0,-49 0,25 0</inkml:trace>
  <inkml:trace contextRef="#ctx0" brushRef="#br0" timeOffset="54896.6597">5656 3671,'0'0,"0"75,0-51,0 51,0-1,0 1,0-51,0 26,0 0,49-50,1-75,0 1,-26-1</inkml:trace>
  <inkml:trace contextRef="#ctx0" brushRef="#br0" timeOffset="55207.8265">5631 3274,'25'0,"24"-49,-24 49,0 0,49 0,-24 0,-25 0,0 0</inkml:trace>
  <inkml:trace contextRef="#ctx0" brushRef="#br0" timeOffset="55679.8365">6102 3249,'0'25,"0"50,-25 49,25-50,0 50,0-99,0 49,0-49,25 50,50-75,-1 0,-49 0,99-75,-99 75,0-49</inkml:trace>
  <inkml:trace contextRef="#ctx0" brushRef="#br0" timeOffset="55985.033">6152 3621,'0'-24,"0"-1,0-25,50 50,-1-49,26 49,-26-25</inkml:trace>
  <inkml:trace contextRef="#ctx0" brushRef="#br0" timeOffset="56633.2973">6846 3572,'-24'0,"-26"74,50-49,-25 25,25 24,0-49,-25 25,1-26,24 1,0 0,0 0,74-25,-49-25,0 0,49-24,-74-1,25-24,24 49,-49 0,0 75,0-26,0 1,0 0,0 0,50-25,-25 0,24-25,1-25,-25-24</inkml:trace>
  <inkml:trace contextRef="#ctx0" brushRef="#br0" timeOffset="56944.8706">7293 3324,'0'149,"0"-75,0 0,0-24,0-25,25 49,-25 1,25-50,-1-25,1 0,25 0,-25 0,-1 0,1 0,25 0,-25-25,-1 25</inkml:trace>
  <inkml:trace contextRef="#ctx0" brushRef="#br0" timeOffset="57264.9498">7343 3770,'24'-24,"-24"-1,50 0,-25 25</inkml:trace>
  <inkml:trace contextRef="#ctx0" brushRef="#br0" timeOffset="57617.0436">7665 3646,'0'25,"0"0,0 49,0-49,0 0,0 0,25-25</inkml:trace>
  <inkml:trace contextRef="#ctx0" brushRef="#br0" timeOffset="57823.5156">7690 3473,'25'-50</inkml:trace>
  <inkml:trace contextRef="#ctx0" brushRef="#br0" timeOffset="58416.9011">7888 3721,'0'25,"0"49,25-74,0 50,-25-26,25 1,24-25,26-25,-75-24,49-26,1 1,-25-1,0 1,24 49,-24 25,0-25,0 25</inkml:trace>
  <inkml:trace contextRef="#ctx0" brushRef="#br0" timeOffset="58919.5161">8434 3621,'0'0,"25"0,0 0,24 0,-24 0,0 0,24 0,-49-24,-24 24,-26 24,50 26,-25-25,25 0,0 24,-25-49,1 25,24 0,0 0,0 0,0-1,24-24,26 0,-25-49,0 49</inkml:trace>
  <inkml:trace contextRef="#ctx0" brushRef="#br0" timeOffset="59719.9195">9798 3225,'0'49,"0"26,0-51,0 51,0-50,0 24</inkml:trace>
  <inkml:trace contextRef="#ctx0" brushRef="#br0" timeOffset="60088.0415">9972 3076,'49'0,"-49"49,75 26,-75-26,74 26,-49-26,25 1,-1-50,-24 50,0-50,0 0,0 0</inkml:trace>
  <inkml:trace contextRef="#ctx0" brushRef="#br0" timeOffset="60415.9307">10443 3076,'0'49,"0"26,0-50,0-1,0 51,0-26,-25-24,25 0,0 25</inkml:trace>
  <inkml:trace contextRef="#ctx0" brushRef="#br0" timeOffset="60999.615">10840 3175,'0'0,"-25"0,-74 25,74 24,25-24,0 0,0 0,0 24,25 1,0-25,24-25,-49 25,0-1,0 1,-24-25,-100 0,49 0,50 0</inkml:trace>
  <inkml:trace contextRef="#ctx0" brushRef="#br0" timeOffset="61711.7113">12229 3696,'0'25,"0"24,0 26,0-26,0-24,0 0,0 0,0 0,0-50,0-74,0-25,0-1,0 1,0 50,0 0,0 49,0-50,0 51,0-26,0 25,0 0,25 1,0 24,-1 0,1 0</inkml:trace>
  <inkml:trace contextRef="#ctx0" brushRef="#br0" timeOffset="62087.3416">11832 3646,'50'0,"-1"-25,-24 25,25 0,24 0,-24 0,-50-24,49 24,-24 0</inkml:trace>
  <inkml:trace contextRef="#ctx0" brushRef="#br0" timeOffset="62599.9794">12427 3597,'-74'74,"74"1,-25-1,25-49,0 0,0 24,25-49,0 0,0 0,24 0,26 0,-1 0,-49 0,0 0,0-25,-1-24,-24 24,0 0,0 0,0 1,0-1,-24 25,-1 0,0 0</inkml:trace>
  <inkml:trace contextRef="#ctx0" brushRef="#br0" timeOffset="63080.2295">12849 3696,'0'0,"25"0,0 0,24 0,-49 50,0-26,0 1,0 0,0 0,0 0,0-1,0-48,0-26,0 25,25 25,-25-25,25 25,0 0</inkml:trace>
  <inkml:trace contextRef="#ctx0" brushRef="#br0" timeOffset="77832.637">14114 3497,'-25'75,"1"-26,-1 1,-50 0,51-1,24 26,-25-50,25-1,25 1,-1-25,1 50,0-25,-25-1,0 1,0 0,0 0,-25-25,0 0,1 0</inkml:trace>
  <inkml:trace contextRef="#ctx0" brushRef="#br0" timeOffset="78551.3871">14164 3870,'25'24,"-25"1,24-25,1 25,0-25,25 0,-26 0,1-25,0 0,-25 1,0-26,0 25,0 0,0-24,-25 49,-49 0,49 0,-25 0,26 0,24 25,-50-25,0 49</inkml:trace>
  <inkml:trace contextRef="#ctx0" brushRef="#br0" timeOffset="79400.9813">14461 3621,'25'25,"-25"25,0 0,0 24,0 0,0-49,0 0,0 25,0-100,0 0,0 26,0-1,0 0,0-25,50 50,-50 75,0-26,0-24,25-25,-25-49,25-1,-1 0,26 1,-25 24,0 25,-1 25,-24 0,0 49,0-49,25 49,0-74,-25 25,25-25</inkml:trace>
  <inkml:trace contextRef="#ctx0" brushRef="#br0" timeOffset="79872.7197">15032 3870,'0'-25,"0"0,0-25,-25 50,0 0,1 0,-26 0,50 25,0 50,-50-51,50 1,0 25,0-25,25-1,25-24,24 0,-49 0,0 0,24 0</inkml:trace>
  <inkml:trace contextRef="#ctx0" brushRef="#br0" timeOffset="80272.4847">15429 3770,'0'0,"-50"50,50 0,-49-1,49-24,0 0,0 0,49-1,-24-24,25-49,-26 24,1 0</inkml:trace>
  <inkml:trace contextRef="#ctx0" brushRef="#br0" timeOffset="80744.2256">15528 3746,'-25'0,"-24"0,49 24,0 26,0-25,24 0,51-25,-26 0,-49-25,0-50,25 26,-25 24,0 0,-49 25,24 25</inkml:trace>
  <inkml:trace contextRef="#ctx0" brushRef="#br0" timeOffset="81543.6224">15826 3721,'25'25,"-25"-1,24 76,-24-76,0 1,0-50,25-24,0 49,0 0,-25 25,0-1,49-48,-49-26,50-24,-25 49,24-25,-24 50,25 0,-25 0,-1 50,1-50,-25 74,0-49,0 25</inkml:trace>
  <inkml:trace contextRef="#ctx0" brushRef="#br0" timeOffset="81881.271">16446 3621,'0'50,"0"25,0 49,0-50,0 0,0 26,0-26,0 0,0-49,25 25,-25-25,0-1,24-24</inkml:trace>
  <inkml:trace contextRef="#ctx0" brushRef="#br0" timeOffset="82415.8289">16595 3696,'24'0,"1"0,25 0,-25 0,-25 25,0 0,0 24,-25 1,0-50,0 49,0 1,1-50,-1 0,0 25,-25-25,50 25,-24-1,-1-24</inkml:trace>
  <inkml:trace contextRef="#ctx0" brushRef="#br0" timeOffset="82784.8774">16917 4018,'25'-99,"0"99</inkml:trace>
  <inkml:trace contextRef="#ctx0" brushRef="#br0" timeOffset="83407.7827">17537 3497,'0'25,"-49"25,49 24,0-49,0 74,-25-74,25 0,0 0,0 24,25-49,-1 0,1 0,50 0,-1 0,-24 0,-50-24,25-26,-25 0,0 26,0-1,0 0,0 0,-25 25,0 0,0 0</inkml:trace>
  <inkml:trace contextRef="#ctx0" brushRef="#br0" timeOffset="84033.1077">17761 3671,'24'0,"1"0,0 0,0 75,0-26,-1-49,-24 50,0-1,25-49,-25-24,25-51,0 50,0 25,-25-49,24 49,26 0</inkml:trace>
  <inkml:trace contextRef="#ctx0" brushRef="#br0" timeOffset="84488.8727">18381 3696,'0'0,"-100"0,51 25,49 49,-50-49,50 0,0 0,-25-25,100 0,-1 0,-49-25,0 0,24-25,-24 26</inkml:trace>
  <inkml:trace contextRef="#ctx0" brushRef="#br0" timeOffset="84713.2726">18430 3746,'0'24,"0"26,0 24,0 1,0 49,0-50,0 50,0-49,0-51,-25 1,1-25,-1 0,-99 0,25-74,-1-1</inkml:trace>
  <inkml:trace contextRef="#ctx0" brushRef="#br0" timeOffset="85752.5236">19447 3646,'0'-25,"-49"25,-26 25,50-25,1 25,-1 99,-25-99,50 25,0-26,0 1,0 0,25-25,0 0,49 0,-49-50,-25 1,50-26,-26 1,26-1,-50-24,0 74,0-99,0 75,0 24,0 0,0 50,0 49,-25 26,25-76,0 51,0-50,0 49,0-49,0 25,0-26,25 26,0-50,24 0,1 0</inkml:trace>
  <inkml:trace contextRef="#ctx0" brushRef="#br0" timeOffset="86104.6554">19794 3522,'-24'0,"24"25,-50 25,50-26,-25 51,25-50,0 0,0 24,0-24,50-25,-25-25,-1 0,-24-49,50-1,-50 1,0 24</inkml:trace>
  <inkml:trace contextRef="#ctx0" brushRef="#br0" timeOffset="86265.2457">19770 3448,'0'0,"-25"25,0-25,25 24,0 1</inkml:trace>
  <inkml:trace contextRef="#ctx0" brushRef="#br0" timeOffset="87040.1717">20067 3522,'0'50,"0"24,0-24,0 49,0-49,0-25,0-1,25-48,-25-26,0 25,25-49,0 24,0 25,-25 0,49 25,-24 25,-25 25,0-25,0 0,25-1,49-24,-74-49,0 24,50 0,-50 0,49 25,-24 0,0 0,0 0,0 50,-25 0,0-26</inkml:trace>
  <inkml:trace contextRef="#ctx0" brushRef="#br0" timeOffset="87673.118">20861 3746,'0'-25,"-25"25,25 25,0-1,-49 26,49 0,24-50,1 0,25 0,-25 0,24 0,-24-50,-25 25,0 0,0 1,25-1,0 25,-25 25,25-25,24 0,-24 0</inkml:trace>
  <inkml:trace contextRef="#ctx0" brushRef="#br0" timeOffset="87952.4141">21258 3671,'0'25,"0"49,0-49,0 25,25-50,0 0,-1-75</inkml:trace>
  <inkml:trace contextRef="#ctx0" brushRef="#br0" timeOffset="88184.8215">21233 3497,'0'-24,"0"-1,25 25</inkml:trace>
  <inkml:trace contextRef="#ctx0" brushRef="#br0" timeOffset="89048.5137">21432 3547,'0'-25,"24"25,26 0,-50 25,50 25,-50-26,0 1,0 0,0 25,0-100,24 25,-24-24,25 49,0-25,0 25,-25 25,0-1,0 1,0 25,0-25,0 0,0-1,0 26,25-50,-1 0</inkml:trace>
  <inkml:trace contextRef="#ctx0" brushRef="#br0" timeOffset="89271.4377">21952 3721,'25'0</inkml:trace>
  <inkml:trace contextRef="#ctx0" brushRef="#br0" timeOffset="90520.2237">571 1017,'0'50,"0"-26,0 100,0-74,0 24,0 1,0-50,0-1,0 1,25-25,24 0,-24-25</inkml:trace>
  <inkml:trace contextRef="#ctx0" brushRef="#br0" timeOffset="91800.831">993 794,'-25'0,"0"0,0 0,-24 0,24 0,0 0,0 0,-25 0,26 0,-1 25,-25-25,25 0,25 24,-24-24,-1 0,-25 0,50 25,-25-25,1 0,24 25,-25 0,0-25,25 25,-25-25,25 49,-25-24,1 25,-1-1,25 1,-25 24,25-49,0 0,0 24,0-24,0 0,0 0,0 24,0-24,0 25,25-1,0-49,-1 0,26 0,-25 0,49 0,-49 0,25 0,-26 0,1 0,0 0,49 0,-49-24,0-1,0 25,-25-25,0 0,25 25,0-25,-25-24,24 49,1-50,-25 25,0 1,0-26,0-24,0-1,0 26,25 24,0-50,-25 26,0 24,0-25,0 26,0-1,0 0,-25 25,-25 0,1 0,-1 99,-24-49</inkml:trace>
  <inkml:trace contextRef="#ctx0" brushRef="#br0" timeOffset="92943.975">3076 5804,'0'50,"0"24,0 1,0-1,0 1,0-1,0-49,0 24</inkml:trace>
  <inkml:trace contextRef="#ctx0" brushRef="#br0" timeOffset="93687.9706">2902 5804,'25'0,"0"0,25 0,24 0,1 0,-1 0,-49 0,0 0,-1 0,26 0,-25 0,0 25,-1 0,-48 25,-26-26,-24-24,-1 0,-24 50,49-50,26 0,-26 50,25-50</inkml:trace>
  <inkml:trace contextRef="#ctx0" brushRef="#br0" timeOffset="94584.4024">3671 5829,'-74'0,"74"25,-25 0,25 0,-49 24,49-24,0 0,0 24,24-49,1 0,25 0,-25 0,-1 0</inkml:trace>
  <inkml:trace contextRef="#ctx0" brushRef="#br0" timeOffset="94984.3359">3895 5755,'0'49,"0"1,-50 24,50-24,-50 0,26 24,24-24,0 24,-25-24</inkml:trace>
  <inkml:trace contextRef="#ctx0" brushRef="#br0" timeOffset="95328.9483">3944 6251,'0'0,"0"-25,25 0,0 25</inkml:trace>
  <inkml:trace contextRef="#ctx0" brushRef="#br0" timeOffset="96175.4057">4664 5655,'-25'50,"0"-50,25 25,-25-25,25 49,25-24,-25 0,74-25,-49 25,25 49,-50-49,0 50,-75-75,51 0,-1 0,-25 0</inkml:trace>
  <inkml:trace contextRef="#ctx0" brushRef="#br0" timeOffset="96840.4271">4986 5829,'0'0,"-74"0,49 50,0-50,25 74,0-49,0 0,0 24,50-49,-1 0,-49-49,25-50,-25 24,0 50,0 0,25 1,-25-1,-50 25,25 0,1 0,-1 25,25-1,0 1,25-25,24 0,1 25,24-25,1 0</inkml:trace>
  <inkml:trace contextRef="#ctx0" brushRef="#br0" timeOffset="97207.4454">5358 5779,'0'50,"0"-25,0 74,0-74,0 0,0 0,0 24,0-98,0-51,0 76,50-76,-50 75</inkml:trace>
  <inkml:trace contextRef="#ctx0" brushRef="#br0" timeOffset="97656.2459">5507 5755,'50'0,"-26"49,1-24,-25 0,0 25,0-1,0-24,0 0,0 0,50-25,-1-50,1 25,-25 25,49-49,1 49,-51 0,26 0,24 0,-74 24,0 1,0 25,0-25,0-1,25 1</inkml:trace>
  <inkml:trace contextRef="#ctx0" brushRef="#br0" timeOffset="98217.7597">6251 6003,'25'-25,"-25"0,25 0,-25 1,0-1,0 0,-50 25,50 74,0-49,0 0,0 0,0 24,0-24,25 0,0-25,0 0,49 0,0 0,-49 0,0-25,0 0</inkml:trace>
  <inkml:trace contextRef="#ctx0" brushRef="#br0" timeOffset="98608.7184">6698 5779,'-25'0,"0"25,0 0,0 25,25-1,0-24,0 0,0 0,25-25,50 0,-51 0,1 0,50 0,-26 0,-24 0</inkml:trace>
  <inkml:trace contextRef="#ctx0" brushRef="#br0" timeOffset="99120.3763">7045 5804,'0'25,"0"25,0-1,0-24,25 0,-1-25,26 0,25 0,-51 0,1-74,0 24,-25 25,50-25,-50 26,0-1,0 0,-25 25,0 0,25 25,0 0,-25-25,25 24</inkml:trace>
  <inkml:trace contextRef="#ctx0" brushRef="#br0" timeOffset="99784.7604">7541 5755,'0'24,"0"26,0-25,50 49,-50-24,0 24,0-49,24 0,-24 25,0-75,25 0,-25-49,0 49,0-50,25 1,0 74,-25-25,0 0,74 25,-24 0,-1 0,1 25,-25 0,-25 25,25-1,-25-74,49-49,-24 24,0 50</inkml:trace>
  <inkml:trace contextRef="#ctx0" brushRef="#br0" timeOffset="99968.2404">8161 5804,'0'0,"50"25,-50 0,0 0,0 49,0-24,0-25</inkml:trace>
  <inkml:trace contextRef="#ctx0" brushRef="#br0" timeOffset="100304.3427">8285 5680,'0'149,"0"-25,0-49,0-1,0 50,0-99,0 49,0-24,0-25,0-1</inkml:trace>
  <inkml:trace contextRef="#ctx0" brushRef="#br0" timeOffset="100943.7007">8260 5680,'25'0,"25"0,-25 0,-1 0,1 0,0 0,-25 25,0 0,0 0,0-1,-25 26,25-25,-25 25,1-50,-1 49,-25-49,25 0,1 50,-26-50</inkml:trace>
  <inkml:trace contextRef="#ctx0" brushRef="#br0" timeOffset="101263.7943">8508 6003</inkml:trace>
  <inkml:trace contextRef="#ctx0" brushRef="#br0" timeOffset="101984.0073">9104 5655,'0'25,"-50"50,50-51,0 1,0 25,0-25,25-25,24 0,-49-50,0 0,0 26,-49 24,-1 0,50 24</inkml:trace>
  <inkml:trace contextRef="#ctx0" brushRef="#br0" timeOffset="102928.1397">9029 6003,'25'25,"0"-25,0 0,24 0,-24 0,0 0,0-25,24-50,-49 1,25 24,0 50,-25-49,0-1,0 25,0 75,0-25,25-25,0 0,-1 0,-24 24,0 51,-24-1,-1-24,25-25,49-25,-24 0,0 0,25 0,-26 0,1 0,25 0,-50-25,0 0</inkml:trace>
  <inkml:trace contextRef="#ctx0" brushRef="#br0" timeOffset="103615.5799">9699 5879,'0'-25,"-25"25,-24 25,-1 24,50-24,-25 25,50-50,0 0,0 0,-1 0,1 0,0 74,-25 1,0 49,25-25,0-25,-25 50,49-49,-49-51,0 26,-25-50,1 0,-1 0,0-25,25 0,0 1,0-1,0-50,25 51,24-26,1 0,-25 26,0-26,-1 50,1-25</inkml:trace>
  <inkml:trace contextRef="#ctx0" brushRef="#br0" timeOffset="110295.8636">11237 5457,'-25'50,"25"-26,0 26,0 0,0 24,0 0,0-24,0 25,0-51,0 26</inkml:trace>
  <inkml:trace contextRef="#ctx0" brushRef="#br0" timeOffset="110815.812">11386 5457,'25'0,"-25"74,24 26,-24-26,0-24,0-26,0 51,0-1,0-49,0 0,0 25,25-50</inkml:trace>
  <inkml:trace contextRef="#ctx0" brushRef="#br0" timeOffset="111135.9548">11807 5879,'0'-50,"25"25</inkml:trace>
  <inkml:trace contextRef="#ctx0" brushRef="#br0" timeOffset="111607.7244">12155 5457,'0'50,"0"24,0 0,0 1,0-50,0 24,0-24,0 0</inkml:trace>
  <inkml:trace contextRef="#ctx0" brushRef="#br0" timeOffset="111969.7582">12452 5854,'25'0</inkml:trace>
  <inkml:trace contextRef="#ctx0" brushRef="#br0" timeOffset="112912.092">12676 5730,'0'-50,"0"25,49 1,-24-51,0 75,0 0,49 0,-49 0,0 0,24 0,-24 0,49 0,-49 0,0 0,-25 25,-25 49,0-49,25 0,-24 0,-1 24,-25-24,50 0,-49 0,24 25,0-50,25 24,25-24,0 0,-1 0,1 0,25 0</inkml:trace>
  <inkml:trace contextRef="#ctx0" brushRef="#br0" timeOffset="113144.0016">13296 5904,'24'0,"1"0</inkml:trace>
  <inkml:trace contextRef="#ctx0" brushRef="#br0" timeOffset="114015.6473">13618 5730,'0'-25,"25"0,0 25,0 0,-1 0,26 0,-25 0,0 0,-1 0,26 0,-25 0,0 0,-1 0,1 25,-25 0,0 0,0 49,-25-49,1 0,-1 0,0-1,0 1,0-25,1 0,48 0,26 25,-25-25,0 0,-1 25,1 24,-25-24,-74 0,-1-25,51 0,-26 0,25 0</inkml:trace>
  <inkml:trace contextRef="#ctx0" brushRef="#br0" timeOffset="118239.8804">15801 5283,'0'50,"0"24,-25 26,-49-51,49 26,-50 49,1 0,49-99,25-1</inkml:trace>
  <inkml:trace contextRef="#ctx0" brushRef="#br0" timeOffset="119127.5994">15652 5333,'50'0,"-50"25,25-25,-1 49,1-24,25 25,-25-25,-1-25,26 24,-50 1,50 25,-50-1,0 1,24-25,1 0,0-25,-25 24,0 1</inkml:trace>
  <inkml:trace contextRef="#ctx0" brushRef="#br0" timeOffset="119896.094">15727 5680,'24'0,"51"-25,-1-24,75-1,-75 50,-24 0,-25 0,0-25,-1 25,1-24</inkml:trace>
  <inkml:trace contextRef="#ctx0" brushRef="#br0" timeOffset="158832.3059">18356 5259,'0'-25,"-25"25,-49 0,-1 0,50 0,-49 49,74-24,-25 0,25 49,-49 1,24 24,25-25,0 1,0-50,0-1,0 26,0-25,74-25,-74-25,25 0</inkml:trace>
  <inkml:trace contextRef="#ctx0" brushRef="#br0" timeOffset="159520.7134">18653 5283,'-49'0,"24"50,0-25,25 0,0-1,0 1,25 0,25-25,-50 25,24-25,1 0,0 25,-25-1,0 1,0 25,0-25,0-1,-50 51,-24-75,0 0,-1 0,50 0,1 0,-1 0,-25-25</inkml:trace>
  <inkml:trace contextRef="#ctx0" brushRef="#br0" timeOffset="159871.7056">18455 5333,'25'0,"24"0,26-50,24 50,100 0,-51-24,-73 24,-1-50,-49 50</inkml:trace>
  <inkml:trace contextRef="#ctx0" brushRef="#br0" timeOffset="160465.0881">19323 5283,'-25'75,"1"-26,24 26,-25-75,0 49,25-24,0 25,50-50,-26 0,26 0,0-75,-50 1,24 49,-24 0,0-24,0 24,0 0,0 0,-24 1,-1 24,-25 0,75 0</inkml:trace>
  <inkml:trace contextRef="#ctx0" brushRef="#br0" timeOffset="160975.7559">19745 5135,'-25'24,"25"1,-50 50,50-51,0 51,0-26,0 26,0-50,0-1,0 1,25-25,0 0,0 0,0 0,-1-74,-24-1,0-24,0 50,0 24,50 0,-50 0,-25 25</inkml:trace>
  <inkml:trace contextRef="#ctx0" brushRef="#br0" timeOffset="161408.1171">20390 5060,'-50'0,"-24"0,49 0,-49 0,24 50,0-1,26 1,24-25,0 24,0 1,0-25,0 0,0-1,0 26,0-25,24 0,1-50,0 25,25-50,-50 25,0-49,0 49,0 0,0 1,0-26,0 25,0 0,0 1</inkml:trace>
  <inkml:trace contextRef="#ctx0" brushRef="#br0" timeOffset="161944.6848">20588 4862,'-25'25,"-24"24,49 26,0-1,-50 25,50-24,0-51,0 26,0 0,0-26,25-24,25 25,-50 0,24-25,1 0,0 0,0 0,0 0</inkml:trace>
  <inkml:trace contextRef="#ctx0" brushRef="#br0" timeOffset="162824.3045">20787 5159,'49'0,"-24"0,25 0,-50 75,0-26,0-24,0 0,0 0,25-25,-25-25,24 0,-24-24,25 49,0 0,25-25,-26 25,-24 25,0 24,0-24,0 0,0 24,50-123,-50 24,25 26,24-26,-24 0,0 50,0 0,0 0,-1 0,-24 75,25-26,-25-24,25 0,25-25</inkml:trace>
  <inkml:trace contextRef="#ctx0" brushRef="#br0" timeOffset="163096.0943">21605 4936,'0'50,"0"-25,0 24,0 26,0-51,0 26,50-100</inkml:trace>
  <inkml:trace contextRef="#ctx0" brushRef="#br0" timeOffset="163320.7038">21382 4465,'0'-25,"0"0,25 25</inkml:trace>
  <inkml:trace contextRef="#ctx0" brushRef="#br0" timeOffset="164097.1382">21729 4911,'25'25,"-25"0,25 25,-25 24,0-49,0 0,0 24,0-24,0 0,25 0,-25-75,0 0,24 1,-24-1,25 25,25-24,-25 49,-25 25,0-1,0 1,0 0,24 0,1-25,50 0,-1-25</inkml:trace>
  <inkml:trace contextRef="#ctx0" brushRef="#br0" timeOffset="164408.3687">22349 4787,'25'100,"-25"-76,0 51,0-1,0 1,0-1,0 0,0 1,0-1,0 1,0-26,-49 1,24-1,-25-24,-24 25,24-50</inkml:trace>
  <inkml:trace contextRef="#ctx0" brushRef="#br0" timeOffset="169455.9533">10369 2853,'0'24,"25"-24,-1 0,26 0,-25 0,0 0,24 0,-24 0,25 0,-1-49,26 49,123 0,-124 0,50 0,0 0,-49 0,-50 0,49 0,25 0,-49 0,0 0,49-50,0 50,-25 0,1 0,74 0,-50 0,-25 0,1 0,-26 0,-24 0,50 0,-1 0,0 0,1 0,-1 0,1 0,-51 0,100 0,-49 0,-1 0,50 0,-49 0,49 0,25 0,-75 0,100 0,-100 0,50 0,-50 0,50 0,-99 0,50 0,-26 0,1 0,0 0,24 0,-49 0,49 0,1 0,-1 0,50 0,-50 0,50 0,25 0,-124 0,99 0,-99 0,0 0,24 0,-24 0,0 0,25 0,-1 0,1 0,24 0,1 0,-1 0,0-25,125 25,-125 0,25-49,1 49,-26 0,-24 0,-1 0,1 0,-25 0,0 0,49 0,0 0,75 0,-74 0,98 0,-49 0,50 0,-75 0,-24 0,-1 0,-24 0,-26 0,1-25,0 25,0 0,24-25,26-25,-50 50,99 0,74 0,-49 0,-75 0,-49 0,0 0</inkml:trace>
  <inkml:trace contextRef="#ctx0" brushRef="#br0" timeOffset="170623.9069">2952 7020,'50'0,"-25"49,-1 1,-24-25,25 49,-25-24,0-25,0-1,0 26,25-50</inkml:trace>
  <inkml:trace contextRef="#ctx0" brushRef="#br0" timeOffset="171359.4133">3101 7069,'25'-24,"-25"-26,25 50,-1-74,1 74,25 0,-25 0,-1 0,26 0,-50 24,0 1,0 25,-50-25,26-1,-1 1,0 0,0-25,0 0</inkml:trace>
  <inkml:trace contextRef="#ctx0" brushRef="#br0" timeOffset="171865.0608">3696 6772,'-74'24,"74"51,-75-25,75-26,0 51,0-50,0 24,0-24,0 0,0 0,25-25,50 0,-51 0,51 0,-50-50,24 50</inkml:trace>
  <inkml:trace contextRef="#ctx0" brushRef="#br0" timeOffset="172537.0073">3969 6896,'0'-50,"25"50,0 0,-25 50,0-25,0-1,-50 51,0-26,1-24,49 0,-25 0,0-25,25 49,-25-24,50 0,0-25,25 0,-26 0,1 0,0 0,-25-25,50 25,-25 0,24 0</inkml:trace>
  <inkml:trace contextRef="#ctx0" brushRef="#br0" timeOffset="172776.2501">4391 7144,'0'-25</inkml:trace>
  <inkml:trace contextRef="#ctx0" brushRef="#br0" timeOffset="173576.1403">5433 6672,'0'-24,"-50"48,50 1,0 25,0-25,0-1,0 26,0-25</inkml:trace>
  <inkml:trace contextRef="#ctx0" brushRef="#br0" timeOffset="174015.5286">5457 6672,'0'25,"0"25,25-1,-25 1,0-25</inkml:trace>
  <inkml:trace contextRef="#ctx0" brushRef="#br0" timeOffset="175216.1415">9377 6921,'0'24,"0"26,0 0,0-26,0 26,0 0,0-26</inkml:trace>
  <inkml:trace contextRef="#ctx0" brushRef="#br0" timeOffset="175967.5107">9575 6871,'0'50,"0"-26,0 1,0 0,0 25,0-26,0 26,0-25</inkml:trace>
  <inkml:trace contextRef="#ctx0" brushRef="#br0" timeOffset="176967.9064">11063 6648,'0'74,"0"-24,0 24,0-24,0-1,0-24,0 0</inkml:trace>
  <inkml:trace contextRef="#ctx0" brushRef="#br0" timeOffset="177424.2541">11336 6623,'0'25,"0"-1,0 1,0 25,0-25,0-1,0 26,0-25</inkml:trace>
  <inkml:trace contextRef="#ctx0" brushRef="#br0" timeOffset="177807.7101">11535 6871,'24'0</inkml:trace>
  <inkml:trace contextRef="#ctx0" brushRef="#br0" timeOffset="178199.6619">12080 6499,'0'0,"0"25,0 49,0 0,0 1,0-26,0-24,0 0,0 0,0 25,0-26,25 1,0-25</inkml:trace>
  <inkml:trace contextRef="#ctx0" brushRef="#br0" timeOffset="178463.9546">12403 6970,'0'-25,"24"1,1-1</inkml:trace>
  <inkml:trace contextRef="#ctx0" brushRef="#br0" timeOffset="179296.2407">12824 6672,'0'-24,"25"24,0 0,0 0,-25 49,0-24,0 0,-25 24,0-24,-24 0,24-25,0 50,0-50,25 25,-25 24,75-49,24 0,-49 0,0-25,25 25,-26 0</inkml:trace>
  <inkml:trace contextRef="#ctx0" brushRef="#br0" timeOffset="179519.6437">13122 6945,'25'0,"0"0,49 0</inkml:trace>
  <inkml:trace contextRef="#ctx0" brushRef="#br0" timeOffset="180145.0026">13693 6648,'0'24,"-50"26,50-25,-25 74,25-74,-49 49,49-49,0 0,0 25,49-1,-24-49,0 0,49 0,1 0,-51 0,26 0,-25 0,0 0,-25-25,0 1</inkml:trace>
  <inkml:trace contextRef="#ctx0" brushRef="#br0" timeOffset="180431.771">13916 6821,'-25'0,"0"25,25 0,0 25,0 24,0-49,0 0,0-1,0 51,0-50,25-1</inkml:trace>
  <inkml:trace contextRef="#ctx0" brushRef="#br0" timeOffset="181487.4854">16024 6176,'-25'25,"1"50,24-1,-50-49,25 74,25-74,-49 49,49-49,0 0,-25 24,25-24,0 0</inkml:trace>
  <inkml:trace contextRef="#ctx0" brushRef="#br0" timeOffset="182192.0273">15975 6201,'24'0,"-24"25,50 0,-50 0,25 24,0-24,-25 49,24-74,-24 25,0 0,25 0,0-25,-25 25,25 24,-25-24,0 0,25 0</inkml:trace>
  <inkml:trace contextRef="#ctx0" brushRef="#br0" timeOffset="182744.5499">15975 6524,'24'0,"1"0,0 0,25 0,-26 0,1 0,0 0,25 0,-26 0,1 0</inkml:trace>
  <inkml:trace contextRef="#ctx0" brushRef="#br0" timeOffset="183632.2773">18306 6251,'0'0,"-49"0,24 49,-50 75,51-74,-1 24,-25 1,50-1,-25-24,25-25,0-1,0 26,25-50,-25 25,25 0,0-25,0 0,-1 0,-24-25,0 0,-74 25,0 0,49 0,-50 0,51 0,-51 0,50 0</inkml:trace>
  <inkml:trace contextRef="#ctx0" brushRef="#br0" timeOffset="184144.7532">18505 6276,'0'49,"0"26,0-51,0 51,0-50,0 24,24 1,26-25,24-1,-49 1,-25 25,-25-50,-24 0,-1 0,25 0,1 0,-1 0</inkml:trace>
  <inkml:trace contextRef="#ctx0" brushRef="#br0" timeOffset="184455.9213">18579 6400,'25'-25,"-25"0,49 25,-24 0,0-25,25 25,-26 0,1 0</inkml:trace>
  <inkml:trace contextRef="#ctx0" brushRef="#br0" timeOffset="185015.9459">19026 6375,'0'0,"0"49,-25 26,-25 24,50-74,0 49,0-49,0 0,0 0,0-1,0 1,25-25,25-25,-1-24,-49 24,0 0,0 0,0-24,0-1,-25 25,-24 25,24-49,0 24,-24 25,24 0,0 0,0 0</inkml:trace>
  <inkml:trace contextRef="#ctx0" brushRef="#br0" timeOffset="185599.964">19274 6325,'-25'0,"0"0,0 25,-24 49,49-24,0-25,0 24,0-24,0 0,0 0,0 0,49-1,-24-24,0 0,49-24,-74-51,25 26,-25 24,0-50,0 51,0-1,0-50,-25 75,0 0,-74-24,74 24</inkml:trace>
  <inkml:trace contextRef="#ctx0" brushRef="#br0" timeOffset="186087.6601">19621 6251,'-50'25,"50"-1,0 51,-25-26,25 26,0-50,0-1,0 26,0-25,25 0,25-25,-25-50,-25-24,0 49,0 0,0 0,0-24,0 24,0 0,-50 25,25 0,-24 25</inkml:trace>
  <inkml:trace contextRef="#ctx0" brushRef="#br0" timeOffset="188159.5513">819 9079,'0'-25,"0"0,0-25,50 25,-26 1,1-1,0 25,0 0,-25 25,0-1,0 26,0-25,0 0,0 0,0-1,-50 1,1 0,-1 25,25-26,50-24,0 0,24 0,-24 0,50 0,24 0,-74 0,-1 0,1 0,0 0,25 0,-50-24</inkml:trace>
  <inkml:trace contextRef="#ctx0" brushRef="#br0" timeOffset="189623.7772">993 8657,'-25'0,"0"0,-25 0,1 0,24 0,-25 0,25 0,1 0,-1 0,-50 0,51 25,-51 24,50-49,25 50,-24-50,24 25,0-1,0 1,0 25,-25-50,25 25,0-1,0 1,0 25,0-25,0 0,0-1,0 26,0-25,0 0,0 24,0-24,0 25,25-26,-25 1,0 0,49 25,-24-26,0 26,0-50,-1 0,1 0,25 25,-25-25,49 0,-49 0,25 0,-26 0,1 0,0 0,0 0,0 0,-1 0,1 0,0 0,49-25,-49-25,25 50,-25-24,-1-1,1 0,-25 0,0-24,25-26,-25 1,50 49,-50 0,0 0,24 25,-24-49,0 24,25 0,-25 0,0 0,0-24,-25-1,25 25,0-24,-24-1,-1 25,0-24,0 24,-49 25,49-50,-25 50,-24 0,-50 0,50 0,-51 0,101 0,-1 0,0 0</inkml:trace>
  <inkml:trace contextRef="#ctx0" brushRef="#br0" timeOffset="190239.1827">2729 8607,'0'75,"0"-26,0 26,0-1,0 0,0-49,0 50,-50-26</inkml:trace>
  <inkml:trace contextRef="#ctx0" brushRef="#br0" timeOffset="190681.0899">2506 8632,'0'0,"0"-50,0 26,0-1,49-25,-24 25,0 1,24 24,-49-25,50 0,-25 25,49 0,1 25,-26 49,1-74,0 25,-26 0</inkml:trace>
  <inkml:trace contextRef="#ctx0" brushRef="#br0" timeOffset="191400.1627">3051 8781,'25'0,"25"0,-25 0,24-25,-49 0,0 75,0-25,0-1,-49 26,49 24,-50-49,25 50,-24-26,24-24,-25 50,50-51,-25-24</inkml:trace>
  <inkml:trace contextRef="#ctx0" brushRef="#br0" timeOffset="191825.0085">3275 8756,'0'25,"0"99,0-50,0 50,0 25,0-74,0-1,0 0,0-49,0 0,0 25,0-75,0-50,0 51</inkml:trace>
  <inkml:trace contextRef="#ctx0" brushRef="#br0" timeOffset="192312.0189">3299 8756,'0'0,"25"0,-25-25,25 25,0-25,0 1,-1 24,1 0,0 24,-25 51,0-26,-50-24,26 0,-1 0,25 0,-25-25,0 0,0 24,-24-24</inkml:trace>
  <inkml:trace contextRef="#ctx0" brushRef="#br0" timeOffset="192961.2843">3473 8954,'25'0,"74"25,-74 0,24-25,26 0,-26 0,1 0,-50-25,0-24,0 24,0 0,-25 0,-49 50,49-25,0 25,25 24,0-24,0 0,0 25,0-25,0-1,0 1,50 0,-25-25,24 0,-24 0,49 0,-49 0,50 0</inkml:trace>
  <inkml:trace contextRef="#ctx0" brushRef="#br0" timeOffset="193327.3347">4416 8731,'24'0,"1"0,25 0,-25 0</inkml:trace>
  <inkml:trace contextRef="#ctx0" brushRef="#br0" timeOffset="193792.6902">4341 9029,'25'0,"0"0,24 0,-24 0,0 0,0 0</inkml:trace>
  <inkml:trace contextRef="#ctx0" brushRef="#br0" timeOffset="194207.5802">4936 8483,'0'50,"0"-25,0-1,0 51,0-1,0-24,0-25,0-1,0 1,25 0</inkml:trace>
  <inkml:trace contextRef="#ctx0" brushRef="#br0" timeOffset="194640.9278">5036 8334,'49'0,"-24"25,-25 25,75 49,-75-25,49-49,-49 25,50-50,-50 25,25-1,24-24,-49 25,25-25,25 0,-26-25,-24-24</inkml:trace>
  <inkml:trace contextRef="#ctx0" brushRef="#br0" timeOffset="194968.0533">5383 8062,'0'49,"0"26,0 49,0-100,0 51,0-1,0 1,0-1,0-49,0 24,0-24,0 0</inkml:trace>
  <inkml:trace contextRef="#ctx0" brushRef="#br0" timeOffset="195639.6474">5705 8285,'-24'0,"-76"0,100 25,0-1,0 1,-24 25,-1-1,0-24,50-25,0 0,24 25,-24-25,0 0,0 25,-25 0,0 24,0-24,-25 0,25 0,-25-25,-49 0,24 0,0 0,1 24,24-24</inkml:trace>
  <inkml:trace contextRef="#ctx0" brushRef="#br0" timeOffset="265936.2055">6425 8954,'0'50,"0"-25,0 25</inkml:trace>
  <inkml:trace contextRef="#ctx0" brushRef="#br0" timeOffset="266488.2121">6995 8607,'0'-25,"0"100,0-1,0 1,-49-1,49 75,0-124,-25 24,25-24</inkml:trace>
  <inkml:trace contextRef="#ctx0" brushRef="#br0" timeOffset="267071.6495">6722 8706,'-24'-24,"24"-1,0 0,24-25,1 26,0-1,49 0,-49 25,0 0,0 0,24 0,-24 0,0-25</inkml:trace>
  <inkml:trace contextRef="#ctx0" brushRef="#br0" timeOffset="267792.2042">7169 8483,'0'25,"0"25,0-1,0-24,0 49,0-24,0 0,0-1,0-24,0 25,0-26,25 1,0 0,24-25,-24 0,0-25,24 25,-49-25,25 25,0-24,25 24,-26 0,1 0,25 0,-50-25</inkml:trace>
  <inkml:trace contextRef="#ctx0" brushRef="#br0" timeOffset="268161.2025">7566 8359,'0'25,"0"49,-50 1,50-1,0 50,0-49,0-1,0-49,0 49,0-24,0-25,0 0,0-1,0-73</inkml:trace>
  <inkml:trace contextRef="#ctx0" brushRef="#br0" timeOffset="268847.5151">7516 8310,'0'-25,"50"-25,-25 50,-1 0,1 0,25 0,-50 25,49 0,-49 49,0-49,25-25,0 50,25 24,-26-49,-24 0,75 99,-50-75,-1-24,1 0,-25 24,-49-24,24 25,-25-1,25-24,25 25,-24 0,-26-26,25 26,-74-50,74 25,0-25,1 0</inkml:trace>
  <inkml:trace contextRef="#ctx0" brushRef="#br0" timeOffset="269880.028">8880 8533,'0'25,"0"-1,0 26,0-25,-24 0,24 24,-50-49,25 25,0-25,-24 0,-26 0,51 0,-1 0,-25 0</inkml:trace>
  <inkml:trace contextRef="#ctx0" brushRef="#br0" timeOffset="270520.1305">8831 8384,'0'-25,"0"0,49 25,-24 0,0 0,0 0,24 0,-24 0,0 0,25 0</inkml:trace>
  <inkml:trace contextRef="#ctx0" brushRef="#br0" timeOffset="271872.388">9079 8632,'25'0,"-1"0,1 0,0-25,0 0,-25 1,0-26,-25 50,0 25,25 0,0-1,50 26,-25 0,24-50,-24 0,0 0,25 0,-26 0,1 0,25-50,-50 25,25-24,-1 24,-24-25,0 1,0 24,0 50,-24-1,24 1,0 0,0 25,0-26,0 1,74-25,-49 0,49 0,-49 0,0 0,24 0,-49 25,0 0,0 0,25-25,0 0,25-25,-50-25,49 25,-49-49</inkml:trace>
  <inkml:trace contextRef="#ctx0" brushRef="#br0" timeOffset="272279.5597">9947 8409,'0'74,"0"-24,0 24,25-49,24 49,-49-24,25-25,0 24,0-49,0 0,-1-49,-24-26,50-49,0 25,-50 25,0-1,24 1,-24 49,50-24,-25 24</inkml:trace>
  <inkml:trace contextRef="#ctx0" brushRef="#br0" timeOffset="273264.9574">10443 8533,'50'0,"-50"25,25-25,-1 0,1 0,0-25,0 25,0-25,-25-25,24 26,1-1,-25 0,0 0,0 0,-25 25,25 50,0 24,-24-49,-1 0,25 25,0-1,0-24,25-25,49 0,-24-25,-1 0,-24-74,-25 74,0-49,50 0,-50 49,0 0,0-25,-25 50,0 0,25 100,0-76,0 1,50 50,-1-75,1 0,-25 0,24 0,1 0,-50 24,49 1,-24-25,25 0,24 0,-49 0,0 0,25 0</inkml:trace>
  <inkml:trace contextRef="#ctx0" brushRef="#br0" timeOffset="273904.8773">12105 8285,'-25'0,"0"0,-24 0,49 49,-25 1,25 24,0-49,0 0,0 0,50-25,-26 0,1 0,25-25,-50-25,0 26,49-1,-49-25,0-24,-24 49,-1 25,-25 0,75 0,49 0,1 0</inkml:trace>
  <inkml:trace contextRef="#ctx0" brushRef="#br0" timeOffset="274368.6373">13469 8012,'0'0,"-25"0,-99 0,124 50,-49-1,49 26,-25-75,25 24,0 51,0-50,0 49,0 0,0-49,0 25,0 24,0-49,0 49,0-49,0 74,0 25,0-49,0-25,0-1,0-24,0 0,0 24,-99-49</inkml:trace>
  <inkml:trace contextRef="#ctx0" brushRef="#br0" timeOffset="274696.8362">12254 8582,'0'-49,"25"49,-1 0,51-50,-26 50,150 0,49-49,-50 49,1 0,-174 0,99 0,-100-25,51 0,-75 0,25 25</inkml:trace>
  <inkml:trace contextRef="#ctx0" brushRef="#br0" timeOffset="275512.9811">14437 8384,'24'0,"-24"74,0-49,0 25,0-25,0 49,0-49,0 0,0-1,25 1,0-25,0 0,0 0,0 0,-1-49,26-1,-50 0,25 1,-25-1,0 1,0-1,0 25,-75 0,51 25,24-24,-25 48,-25 1,50 0,0 0,0 0,0-1</inkml:trace>
  <inkml:trace contextRef="#ctx0" brushRef="#br0" timeOffset="276257.0247">14784 8632,'0'25,"25"-25,24 0,-24 0,25-25,-25-74,-25 24,0 1,0-50,0 50,0-1,0 50,0 1,0-26,0 75,0 49,0-49,0 49,0-24,0-25,24 24,1-49,25 25,-25-25,-1 0,51 0,-26 0,-24 0,0 0,-25 50,-25 24,-24-24,49-25,0 49,0-49,0 24,74-49,-49 0,24 0,1-24,-25-1</inkml:trace>
  <inkml:trace contextRef="#ctx0" brushRef="#br0" timeOffset="276904.8297">15652 8260,'0'0,"-74"0,24 0,0 74,50-24,-24 24,24-49,0 0,0 25,0-26,49-24,1 0,-25-49,24-1,-49 25,0 1,50 98,-50 0,0 26,0-1,0-25,0 1,0-1,0-49,0 49,0-24,0 24,-50-74,25 0,1 0,-51 0,1 0,24 0,25 0,25-74,50-75,-50 75,99-1,-24-24,24 74,-25-74,1 49,-26 26,26-26,-50 50</inkml:trace>
  <inkml:trace contextRef="#ctx0" brushRef="#br0" timeOffset="279500.3246">17016 8310,'0'0,"-24"0,-26 0,0 0,50 49,-49 1,49-25,0 24,0-24,0 0,0 49,0-49,25-25,24 0,75 0,-74 0,-1 0,51-25,-51-24,-24-1,-25 0,50-49,-1 74,-49-49,0 0,25 24,25-24,-50 49,0-25,0 25,0 0,-25 25,-50 75,75-25,0 24,0 50,-49 25,49-75,0-49,0 0,0 24,0-24,74-50,-49-24,25 24,-26 0,1-49</inkml:trace>
  <inkml:trace contextRef="#ctx0" brushRef="#br0" timeOffset="280024.5268">17636 8111,'0'0,"-24"25,24 49,-25-24,25 0,0-26,0 100,25-74,-1-50,51 0,-25 0,-1 0,1 0,-25-25,-1-24,-24-1,0 25,0 0,0-24,0 24,0 0,0 0,-24 25,-1 0,-25 0,25 0,1 0,48 25</inkml:trace>
  <inkml:trace contextRef="#ctx0" brushRef="#br0" timeOffset="280841.3434">18157 8086,'0'50,"0"0,0 24,0 50,0-99,0 0,0 24,0-24,0-75,50 26,-50-51,0 1,25 24,-25 25,49-24,-49 24,50 0,-25 0,0 25,-1 0,51 0,-50 0,-25 75,0-50,0 49,0 0,0-49,0-74,0 24,24-50,26-24,0 50,-1 24,75 0,-49 25,-1 0,-49 0,25 25,-50 0,24 24,-24 100,0-75,0 50,0-49,0-1,0-49,25 0,50-25,49 0,-50 0</inkml:trace>
  <inkml:trace contextRef="#ctx0" brushRef="#br0" timeOffset="281488.8679">19844 8235,'-25'50,"-24"-25,24-1,25 26,-25-50,25 25,0 0,0-1,50-24,-26-24,1 24,0-50,0 50,0 0,-25 50,0-26,25 26,-1-25,51-25,-50 0,49 0,-24 0</inkml:trace>
  <inkml:trace contextRef="#ctx0" brushRef="#br0" timeOffset="281776.6068">20266 8260,'0'50,"0"-26,0 1,0 25,0-25,0-1,25 1,-1-25,1 0,25 0,-25 0,24 0,1-99</inkml:trace>
  <inkml:trace contextRef="#ctx0" brushRef="#br0" timeOffset="282039.9036">20315 8111,'0'-25,"0"-24,0 24,0 0</inkml:trace>
  <inkml:trace contextRef="#ctx0" brushRef="#br0" timeOffset="282752.1415">20613 8310,'50'49,"-1"26,-49-51,0 51,0-26,25-49,49-24,-74-1,25-74,0 49,0 50,0-50,24 50,-49 25,0 0,0 0,50 24,-50-24,25 0,24 25</inkml:trace>
  <inkml:trace contextRef="#ctx0" brushRef="#br0" timeOffset="283816.3735">22077 8260,'24'0,"1"0,25 50,-50-1,0 26,0-51,0 51,0-26,0-24,25-99,24 49,-24 0,0 25,0 0,-25 50,0-25,0-50,0-50,74 1,-74 49,25 0,0 1,-1 24,1 24,-25 51,0-26,0 26,0-50,0-1,50 1</inkml:trace>
  <inkml:trace contextRef="#ctx0" brushRef="#br0" timeOffset="284400.8726">22845 8235,'0'0,"-24"0,-26 25,50 25,-25-50,25 24,0 1,0 0,0 25,0-26,25-24,0 0,0 0,-25-49,0 24,24 25</inkml:trace>
  <inkml:trace contextRef="#ctx0" brushRef="#br0" timeOffset="284967.9797">22945 8136,'49'0,"-24"50,0-1,0-24,0 0,24 24,-24-49,0 0,24 0,-24 0,25 0,-50-24,0-51,0 26,0 24,0 0,0 0,0 50,0 49,-50 75,1-74,-1 73,25-73,-24-26,24 51,0-76,0 1</inkml:trace>
  <inkml:trace contextRef="#ctx0" brushRef="#br0" timeOffset="286160.445">2605 9996,'0'0,"-25"0,-49 25,49 25,-25 24,50-49,0 49,0-24,0-25,0 0,0-1,0 26,50-50,24 0,1 0,49 0,-100 0,51 0,-26 0</inkml:trace>
  <inkml:trace contextRef="#ctx0" brushRef="#br0" timeOffset="286504.0316">3002 10071,'-25'0,"-50"49,75 1,0 24,0-49,0 0,25 25,0-26,0 1,25-25,24 0,-24 0,-26 0,51 0,-26-74,-49-50,0 49,0 1</inkml:trace>
  <inkml:trace contextRef="#ctx0" brushRef="#br0" timeOffset="286671.6275">3225 9971,'0'0,"-25"50</inkml:trace>
  <inkml:trace contextRef="#ctx0" brushRef="#br0" timeOffset="287265.0293">3498 10021,'25'0,"-25"75,24-26,-24 1,0-1,0-24,0 0,0 25,0-26,0-73,0-26,0 51,0-51,0 1,25-1,0 50,49 1,-49 24,-25 49,0-24,0 0,0 25,0-26,99 1,-24-25,-1 0,50-25</inkml:trace>
  <inkml:trace contextRef="#ctx0" brushRef="#br0" timeOffset="287624.7571">4391 9599,'-25'75,"25"-50,0 49,-50 0,26 1,24-1,0-24,0 24,0-49,0 0,0 0,0 0,74-25,0-25,-49-25,-25 1</inkml:trace>
  <inkml:trace contextRef="#ctx0" brushRef="#br0" timeOffset="287928.9101">3944 9971,'75'0,"-1"0,1 0,-51 0,1 0,25 0,-25 0,-1 0,51 0,-1 0</inkml:trace>
  <inkml:trace contextRef="#ctx0" brushRef="#br0" timeOffset="288903.3386">4986 9971,'0'0,"-25"0,-49 0,24 0,-24 0,49 0,-49 0,49 25,0-25,0 50,25-25,0 0,0 24,0-24,0 0,25-25,0 0,0 0,49 0,0 0,-49 0,99-25,-99-25,-25 26,25-1,25-25,-50 75,24 0,1 24,0-49,0 0,0 0,24 0,26 0</inkml:trace>
  <inkml:trace contextRef="#ctx0" brushRef="#br0" timeOffset="289185.4767">5383 9872,'-25'50,"25"-25,0 49,-49 25,24-74,25 0,0 25,0-26,25-48,74-51,-99 26</inkml:trace>
  <inkml:trace contextRef="#ctx0" brushRef="#br0" timeOffset="289464.844">5185 9525,'0'-25,"0"0,0 1,24 24,1-75,0 75,25 0,-1 0,-49 25,25 25</inkml:trace>
  <inkml:trace contextRef="#ctx0" brushRef="#br0" timeOffset="290128.0741">5606 10071,'25'0,"0"49,-25-24,0 50,0-51,0 1,25-50,-1-24,1-1,25 25,-25 25,49 0,-24-24,-50 73,0 26,0-51,49 26,26-50,24 0</inkml:trace>
  <inkml:trace contextRef="#ctx0" brushRef="#br0" timeOffset="290658.6847">6946 10071,'0'25,"0"99,0-50,-25 0,25-24,0-25,0 24,-25-73,25-1,0-99</inkml:trace>
  <inkml:trace contextRef="#ctx0" brushRef="#br0" timeOffset="291016.2385">6871 10096,'25'49,"0"-49,24 50,-24-25,50 24,-26-24,26 74,-26-74,1 25,49-26,-74 1,49-25,-49 0,0 0,0 0,24 0,-24 0,0 0,25-25,-26 25,1 0,-25-24</inkml:trace>
  <inkml:trace contextRef="#ctx0" brushRef="#br0" timeOffset="291368.2963">7591 9674,'0'0,"-25"25,25 49,0-24,0 74,0-75,-25 1,25 24,0-49,0 50,0-1,0-24,0-26,0 1,-25 0,25 0</inkml:trace>
  <inkml:trace contextRef="#ctx0" brushRef="#br0" timeOffset="292015.8147">8211 9649,'0'0,"-100"50,76-1,-1-24,0 49,0-24,25 0,0-26,0 1,25 25,0-50,24 25,26 0,-50-25,24 24,-24-24,-25 25,0 0,0 0,0 0,0 24,-49-49,-26 0,-49 50,74-50,-24 0,49 0,0 0,-24 0,24 0</inkml:trace>
  <inkml:trace contextRef="#ctx0" brushRef="#br0" timeOffset="293280.5379">9104 10319,'24'25,"1"-25,0 0,25-25,-26-25,-24 25,0-49,0 0,0-1,0 50,0 0,50-24,0 74,-25-1,-1-24,51 0,-26 0,-24 0,50 0,-51 0,-24 50,0-25,-24 25,24-1,-25 1,25-1,0-24,25-25,49 0,-49-49,24-1,-49 25,50-49,-50 24,0 25,-50 50,-24 50,49-1,0 25,1-24,24-51,-25 26,25-25,0 0,0-1,49-24,26 0,-1 0,1 0,-51 0,26 0,24-24</inkml:trace>
  <inkml:trace contextRef="#ctx0" brushRef="#br0" timeOffset="293656.5335">10170 10145,'-25'50,"1"-1,-1 1,25-25,0 24,0-24,0 0,0 25,74-1,1-49,24 0,0-74,-49 74,49-50,-49 1</inkml:trace>
  <inkml:trace contextRef="#ctx0" brushRef="#br0" timeOffset="294095.7551">10642 10021,'0'0,"-50"25,50 25,-50 24,50-49,0 49,0-24,0-25,0-1,0 26,50-50,0 0,-50-25,24-49,-24 49,0-49,0 49,0-25,-24 50,-1 0,0 0,-25 0,26 0</inkml:trace>
  <inkml:trace contextRef="#ctx0" brushRef="#br0" timeOffset="294816.8456">10642 10368,'24'25,"26"-25,24 0,-24-25,0-24,-50 24,0-49,0-50,49 74,-49 25,0 0,0 50,0 25,0-25,0-1,25-24,25 25,-26-25,51 0,-1 0,-24-25,-50 50,-50 0,50 0,0 0,0-1,25-24,0 0,0 0,-1 0,51 0,49 0,0 0</inkml:trace>
  <inkml:trace contextRef="#ctx0" brushRef="#br0" timeOffset="295440.2508">12006 9947,'-50'0,"1"0,24 24,-25 1,25 25,25-25,0 0,-24-1,24 26,24-50,1 0,25 0,-1 0,-49-25,25-49,25-26,-50 1,0 25,25-1,-1 26,-24 24,0 99,-24-24,-1 0,25 24,-25 25,0-49,25-25,0 0,0 24,0-24,25-25</inkml:trace>
  <inkml:trace contextRef="#ctx0" brushRef="#br0" timeOffset="296265.0405">13544 9773,'-75'-25,"50"25,-24 0,-1 25,25 25,-24 24,-1 0,50 1,-25-25,25-26,0 1,0 0,50-25,-25 0,49 0,50-50,-99 1,0-26,-25 50,0-24,0 74,0-1,0 1,0 0,50 25,-50-25,49-1,-24-24,25 0</inkml:trace>
  <inkml:trace contextRef="#ctx0" brushRef="#br0" timeOffset="296719.8287">13866 9872,'-25'75,"-24"-26,49-24,0 0,25 0,24-25,75 0,-49 0,-51 0,1 0,0 0,0 25,0-25,-25 24,0 1,0 0,0 25,-25-26,-50-24,51 0,-1 0,-25 0,25 0</inkml:trace>
  <inkml:trace contextRef="#ctx0" brushRef="#br0" timeOffset="297632.1499">15354 9699,'0'24,"0"26,0 0,0 98,0-123,0 0,0 0,0-75,0 25,0-49,0-50,0 50,0 24,0-74,0 50,50 49,-50 0,25-25,-25 26,25-26,-1 25,1 25,25 0,-25 0,-1 0,1-25,25 25,-25 0,-25 50,0-25,0 0,0 24</inkml:trace>
  <inkml:trace contextRef="#ctx0" brushRef="#br0" timeOffset="298024.102">15230 9773,'25'0,"0"0,0 0,24 0</inkml:trace>
  <inkml:trace contextRef="#ctx0" brushRef="#br0" timeOffset="298553.4784">15578 9723,'-75'25,"50"25,25 24,0-49,0 49,0-49,25 0,0-25,25 0,-26-25,-24 0,50-49,-50 24,0 26,0-1,-25 0,0 25,-24 0,49 25,-25 0,99-25,-24 0,-25 0</inkml:trace>
  <inkml:trace contextRef="#ctx0" brushRef="#br0" timeOffset="298872.6424">15950 9599,'0'75,"0"-1,0-49,0 49,0-49,0 25,49-50,26 0,-75-25</inkml:trace>
  <inkml:trace contextRef="#ctx0" brushRef="#br0" timeOffset="299135.9347">16297 9525,'0'0,"0"124,0-50,50 50,-50-49,0-1,0-24,49 24,-49-49,0 0,25-25,49 0,-24 0,24-74</inkml:trace>
  <inkml:trace contextRef="#ctx0" brushRef="#br0" timeOffset="299608.2148">17264 9723,'-49'75,"49"-26,0-24,0 0,0 0,0 24,25-49,24 0,-24 0,25 0,-1-24,-24-1,25-50,-50 26,0 24,0-49,0 49,0 0,0-25,-50 50,25 0,0 0</inkml:trace>
  <inkml:trace contextRef="#ctx0" brushRef="#br0" timeOffset="300231.9999">17711 9599,'25'50,"-25"24,0-49,0 50,0-1,25 0,-1-49,1-25,25 0,-1-49,-24-51,0 76,0-1,0 0,-1 25,1 0,0 0,0 0,24 0,-24 50,0-26,-25 1,50-25,-26 0,100 0,-124-74,0 49,0 0,0 0</inkml:trace>
  <inkml:trace contextRef="#ctx0" brushRef="#br0" timeOffset="300871.7949">18777 9649,'-49'0,"24"0,0 50,0-50,25 24,-49 51,98-50,-24-25,74 24,-24 1,-1-25,-49 25,0-25,0 25,-25 0,0 24,-75-49,1 0,-1 0,51 0,-51 0,26 0,24 0</inkml:trace>
  <inkml:trace contextRef="#ctx0" brushRef="#br0" timeOffset="308160.4634">3647 12129,'-25'25,"0"0,25 0,0 0,0 0,25 49,74-49,-74-25,0 49,24-24,-49 0,0 0,0 0,0-1,0 1,-49 0,24 25,-25-50,25-50</inkml:trace>
  <inkml:trace contextRef="#ctx0" brushRef="#br0" timeOffset="308935.4168">4068 12204,'25'25,"-25"0,0 74,-25-74,25 24,0-24,0 49,0 1,0-26,0 1,50-25,0 24,24-49,-24 0,24 0,-49 0,24-24,-24-100,0 74,-25-24,0 49,0 0,0-25,0 26,0-1,-25 25</inkml:trace>
  <inkml:trace contextRef="#ctx0" brushRef="#br0" timeOffset="309904.3654">4614 12129,'25'0,"0"0,49 100,-74-75,0 49,0 0,25 1,-25-50,0-50,0-25,0 25,0 1,0-26,49 0,-49 26,25-26,-25 0,25 50,25 25,-50 0,24 49,-24-49,0 50,0-1,0-24,50-26,-50 1,0-74,25-51,25 51,-26-1,26 25,-50 1,25 24,0 0,-25 74,0-49,24 24,-24-24,0 25,0-25,0 24,0-24,25 0,0-25</inkml:trace>
  <inkml:trace contextRef="#ctx0" brushRef="#br0" timeOffset="310425.0345">5433 12502,'24'0,"-24"-25,0 0,0 0,0 0,0-24,0 24,0-25,0 26,-24 48,24 1,0 0,0 0,-50 24,50-24,0 0,0 25,25-50,24 24,-24 1,0-25,0 0,24 0,26 0,-50 0,49 0,-49 0,24 0</inkml:trace>
  <inkml:trace contextRef="#ctx0" brushRef="#br0" timeOffset="310808.566">5978 12154,'-25'0,"-99"100,124-76,0 51,-74-26,74-24,0 0,0 25,0-26,0 26,25-50,0 0,-1 0,150 0,-124 0,24 0,1 0,-51-25,-24-24</inkml:trace>
  <inkml:trace contextRef="#ctx0" brushRef="#br0" timeOffset="311248.3873">6226 12254,'-24'0,"-1"0,25 24,0 1,0 0,-25 25,25-1,50 1,-26-50,26 0,0-25,-50 0,0-24,0 24,0 0,0 0,-25 0,0 1,0 24</inkml:trace>
  <inkml:trace contextRef="#ctx0" brushRef="#br0" timeOffset="312064.5406">6375 12303,'50'149,"-50"-99,0 49,0-74,0 49,0-49,0 24,49-73,-49-1,0 0,25-25,-25 26,25-26,0 50,0 0,24 0,-49 25,0-50,0-49,0 49,75-25,-51 50,1-49,25 49,-50 24,0 1,0 25</inkml:trace>
  <inkml:trace contextRef="#ctx0" brushRef="#br0" timeOffset="312423.6074">6921 12055,'0'74,"0"1,0 49,0 25,0-25,0 25,0-75,49 0,-49-49,0 0,0 0</inkml:trace>
  <inkml:trace contextRef="#ctx0" brushRef="#br0" timeOffset="312936.2362">7070 12179,'0'-25,"49"25,-24 0,0 0,25 0,-50 25,0 0,0 25,0-26,0 1,0 25,0-25,0-1,0 1,0 25,-25-50,0 0,0 0</inkml:trace>
  <inkml:trace contextRef="#ctx0" brushRef="#br0" timeOffset="313297.2743">7367 12452,'0'-25,"25"25</inkml:trace>
  <inkml:trace contextRef="#ctx0" brushRef="#br0" timeOffset="314271.8143">7888 12105,'0'74,"0"1,0-51,0 1,0 0,25 49,25-49,-26-25,26 25,-25-25,24 0,-49-25,25 0,-25 1,0-26,25 25,-25-49,0 49,0-25,0 25,0 1,0-26,-25 50,0 0,1 0,-1 0,25 25,0 0,0-1</inkml:trace>
  <inkml:trace contextRef="#ctx0" brushRef="#br0" timeOffset="315024.8011">8211 12477,'0'25,"49"-25,1-25,-25 0,-25-49,0-26,0 51,25-51,-25 26,0 0,0 49,0 74,0-24,24 25,51-1,-1-49,-24 0,-25 0,-1 0,1 0,-50 75,1-1,-26 26,50-26,-25-49,25 0,0-1,25-24,0 0,24-49,-24-1</inkml:trace>
  <inkml:trace contextRef="#ctx0" brushRef="#br0" timeOffset="315680.1203">8831 11956,'-25'25,"0"-25,25 49,-49 26,24-51,25 26,0-25,0 0,0 0,0-1,0 1,25-25,-1 0,1 0,0 0,0 0,0-25,-25 1,0-1,0 74,0 26,0-1,0 50,0-49,0-1,0 0,0 1,0-26,-25-24,0 25,-25-50,50-50,0-24,0 24,0-24,50 49,-25-49,24 24,26-24,-26 24</inkml:trace>
  <inkml:trace contextRef="#ctx0" brushRef="#br0" timeOffset="318088.3184">10394 11956,'49'0,"1"0,-50 25,0 49,25 0,-25 1,0-50,0 0,0-1,0 26,0-75,0 0,0 1,0-26,49-25,-49 26,25 49,0-50,-25 25,25 1,-1-1,1 50,-25-1,25 26,-25-25,0 0,0 24,0-24,0 0,0 25,25-50</inkml:trace>
  <inkml:trace contextRef="#ctx0" brushRef="#br0" timeOffset="318679.7363">11113 11857,'-25'0,"-25"0,50 24,0 26,0 0,-24-50,24 24,0 1,0 0,0 0,24 0,1-25,0 0,0 24,-25 1,0 0,0 0,0 25,0-1,-25-49,-25 0,26 0,-1 0,0 0,25-25</inkml:trace>
  <inkml:trace contextRef="#ctx0" brushRef="#br0" timeOffset="319087.6444">11212 12204,'25'-25,"24"0</inkml:trace>
  <inkml:trace contextRef="#ctx0" brushRef="#br0" timeOffset="320007.8567">12031 11832,'-50'0,"25"25,0 24,1-49,-1 50,25-25,-25-25,25 24,0 1,0 0,0 25,25-50,24 49,-49-24,0 25,0-25,-74 24,0-49,49 0,0 0</inkml:trace>
  <inkml:trace contextRef="#ctx0" brushRef="#br0" timeOffset="320623.7166">12006 12105,'0'49,"0"-24,0 50,0-26,0-24,25-25,-1 0,1 0,0-74,-25 24,0 25,0-25,-25 50,0 0,1 0,-1 0,-25 0,25 0,-24 0,49 25,-25-25,25 25</inkml:trace>
  <inkml:trace contextRef="#ctx0" brushRef="#br0" timeOffset="322337.4218">12427 11981,'0'74,"0"-49,0 49,0-49,0 0,0 25,0-1,0-74,25-24,25-26,-50 50,25 1,-25-26,25 0,24 26,-24 24,0 0,0 0,-1 0,1 24,-25 1,50 0,-50 49,0-24,25 25,-25-51,0 1,0 0,0-99,0 49,0-25,24 0,1 1,25 24,-50 0,25 0,-1 25,1 25,-25 25,25-1,-25 1,0-25,0 0,0 24,25-49</inkml:trace>
  <inkml:trace contextRef="#ctx0" brushRef="#br0" timeOffset="322959.5902">13072 12254,'50'0,"-25"0,-25-25,49 0,-49 0,25-25,-25 26,25-26,-25 25,0 0,0 1,-50 24,1 49,24 1,25-1,0-24,0 0,0 25,0-25,25-25,0 0,-1 0,1 0,50 0</inkml:trace>
  <inkml:trace contextRef="#ctx0" brushRef="#br0" timeOffset="323367.8263">13618 11931,'-25'50,"25"-26,-49 51,49-50,0 24,0 26,0-50,0-1,74-24,-49 0,0 0,24 0,1 0,-25-49</inkml:trace>
  <inkml:trace contextRef="#ctx0" brushRef="#br0" timeOffset="323863.517">13891 12005,'0'25,"0"25,0 24,0-49,0 0,25 0,0-25,-1 0,1 0,0-25,-25-50,0 51,0-26,0 25,0 0,0 1,-25 24,0 24,1-24</inkml:trace>
  <inkml:trace contextRef="#ctx0" brushRef="#br0" timeOffset="324792.3887">14164 11956,'0'-25,"25"25,-25 50,24 49,-24-50,0-24,0-50,0 1,0-26,0-24,50 49,-50 0,25-49,0 74,-1 0,1 0,0 0,-25 24,25 26,-25-25,0 0,0-75,0 25,0 0,0-49,25 0,24 74,-24-50,0 50,49-50,-49 75,-25 0,0 25,0 74,0-50,0-49,0 0,0 24,0-24,25-25,0 0</inkml:trace>
  <inkml:trace contextRef="#ctx0" brushRef="#br0" timeOffset="325136.4686">14958 11906,'0'25,"0"49,0-24,0 49,0-24,0 49,0-50,0-49,0 49,0-49,0-74</inkml:trace>
  <inkml:trace contextRef="#ctx0" brushRef="#br0" timeOffset="325647.7999">15032 11633,'25'0,"24"0,-24 0,0 0,-25 75,25-75,-25 25,0 24,0-24,0 0,0 24,0-24,0 0,-25 25,0-50,-49 0,49 24,-25-24,26 0,-1 25</inkml:trace>
  <inkml:trace contextRef="#ctx0" brushRef="#br0" timeOffset="326312.197">15255 12030,'75'25</inkml:trace>
  <inkml:trace contextRef="#ctx0" brushRef="#br0" timeOffset="327423.8864">15875 11633,'0'25,"-24"0,24 0,0 24,0 26,0-50,0-1,0 26,0-25,0 0,0-1,0 1,24 0,26-25,-25 0,0 0,49 0,-49 0,0 0,24 0,-49-50,0 26,0-1,0-25,0 25,0 1,0-1,0-25,-25 50,1 0,-1 0</inkml:trace>
  <inkml:trace contextRef="#ctx0" brushRef="#br0" timeOffset="328167.6836">16148 12005,'0'25,"25"-25,49-25,-74-24,0-26,0 51,25-1,-25-25,0 25,0 1,0 48,0 1,0 25,25-1,25-49,-1 25,26-25,-51 0,1 0,-25 25,0 0,-49 0,24 49,0 0,0-74,25 50</inkml:trace>
  <inkml:trace contextRef="#ctx0" brushRef="#br0" timeOffset="328768.6658">16495 11906,'25'25,"25"0,-25-25,49 0,-24-25,-50 0,49-24,-49 98,0 100,0-25,0 0,0 75,0-51,0 51,0-125,-24-49,-1 25,0-50,0 0,0 0,-49 0,24 0,1-25,49-50,0 51,0-26,0-49,0 24,0 1</inkml:trace>
  <inkml:trace contextRef="#ctx0" brushRef="#br0" timeOffset="329456.4329">17860 11733,'0'99,"0"-50,0 26,0 49,0-75,-25 51,0-100,25 25,0-75</inkml:trace>
  <inkml:trace contextRef="#ctx0" brushRef="#br0" timeOffset="329920.1806">17835 11906,'0'0,"50"0,-1 75,-24-26,25 1,24-1,-74 26,99-1,-49-49,-25 0,-1 0,1 0,25-25,-50-50</inkml:trace>
  <inkml:trace contextRef="#ctx0" brushRef="#br0" timeOffset="330264.2648">18381 11757,'0'25,"0"0,0 49,0-49,49 50,-49-1,0 0,0-24,0 25,0-51,0 1</inkml:trace>
  <inkml:trace contextRef="#ctx0" brushRef="#br0" timeOffset="330920.3416">18976 11832,'0'25,"0"49,0-49,0 24,0-24,0 25,25-25,0-25,49 49,-49-49,24 0,1 25,-50 0,0 0,0 0,-25-1,-24-24,-1 0,-24 0,-1 0,26 0,24 0,0 0</inkml:trace>
  <inkml:trace contextRef="#ctx0" brushRef="#br0" timeOffset="332737.619">21010 11410,'-50'25,"-24"25,24-1,25 75,1-49,-26-1,50 0,0-24,0 24,0-49,0 0,0 0,0 49,25-74,49 0,-49 0,25 0,-1-74,-24 24,-25 25,0 1,0-26,-49 50,-1 0,0 0,1 50,24-26,0 1,0 0,100-25</inkml:trace>
  <inkml:trace contextRef="#ctx0" brushRef="#br0" timeOffset="333183.9284">21432 11609,'0'74,"0"-49,0 24,0-24,0 0,49 25,26-26,-75 1,49-25,-49 50,0-25,0-1,0 1,-25-25,1 0,-1 0,-25 0,25 0,1 0,-26-25</inkml:trace>
  <inkml:trace contextRef="#ctx0" brushRef="#br0" timeOffset="333463.5498">21456 11658,'0'0,"25"0,25 0,-25-25,24 1</inkml:trace>
  <inkml:trace contextRef="#ctx0" brushRef="#br0" timeOffset="333856.1095">21928 11584,'0'74,"0"-24,0-25,0-1,0 26,0-25,0 0,24-1,26-24,0 0,-1-49,-24-1,-25 1,0 24</inkml:trace>
  <inkml:trace contextRef="#ctx0" brushRef="#br0" timeOffset="334039.6185">22101 11633,'-24'0,"48"0</inkml:trace>
  <inkml:trace contextRef="#ctx0" brushRef="#br0" timeOffset="334576.1838">22300 11509,'0'25,"0"0,0 49,0-49,0 25,0-25,0-1,-25 1,50 25,0-50,-1 0,51 0,-75-25,49-25,-49-24,0 24,0 26,0-1,0 0,-49 25,-26 0</inkml:trace>
  <inkml:trace contextRef="#ctx0" brushRef="#br0" timeOffset="335096.3457">22746 11534,'25'25,"-25"25,0-26,0 1,0 25,0-25,0-1,0 1,25-25,24 0,-24-25,0-24,-25-1,0 25,25 25,-25-49,0 24,0 0,-75-24,51 49,-1 0,0 0</inkml:trace>
  <inkml:trace contextRef="#ctx0" brushRef="#br0" timeOffset="342689.2982">1960 13965,'0'50,"0"24,0 50,0 25,-25-75,25-49,0 50,0-26,0-74</inkml:trace>
  <inkml:trace contextRef="#ctx0" brushRef="#br0" timeOffset="343119.9662">1588 13915,'0'0,"49"-24,-24 24,50 0,-51 0,1 0,50 0,-50 0,24 0,-24 0,0 0,0 0,49 0</inkml:trace>
  <inkml:trace contextRef="#ctx0" brushRef="#br0" timeOffset="343607.6603">1687 14660,'25'0,"74"0,25 0,0-50,-49 0,-51 50,51 0,-26 0</inkml:trace>
  <inkml:trace contextRef="#ctx0" brushRef="#br0" timeOffset="344040.5032">2481 13841,'0'0,"0"50,-25 74,-25 0,1 24,24-23,25-26,-50-25,50-49,0 49,25-74,0 0,49 25,-24-25,0 0,-1-25,-49 1,0-1,50-25,-50 25,0 1,0-1</inkml:trace>
  <inkml:trace contextRef="#ctx0" brushRef="#br0" timeOffset="344320.2851">2233 14312,'0'0,"25"-74,-1 74,26 0,-25-25,24 25,-49-25,50 25,24 0,26 0,48 0</inkml:trace>
  <inkml:trace contextRef="#ctx0" brushRef="#br0" timeOffset="351064.2895">3845 14139,'0'-25,"-74"50,49-25,0 49,0-49,25 25,0 0,0 0,25-25,0 0,0 0,-1 0,-24 24,0 26,0 0,-24-25,-26 24,25-49,0 0,-24-25</inkml:trace>
  <inkml:trace contextRef="#ctx0" brushRef="#br0" timeOffset="351752.4808">4019 13767,'25'24,"-25"51,-25-1,25 1,-25-1,25-49,-50 24,50-24,0 0,0 0,75-25,-50 0,-1-50,26 50,-50 25,0 25,25-50,0 24,-25 1,0 0,24-25,51 0</inkml:trace>
  <inkml:trace contextRef="#ctx0" brushRef="#br0" timeOffset="352240.1777">4589 14064,'0'25,"-25"0,25 0,0 24,0-24,0 0,0 0,0 24,0-74,25-74,-25 50,0-1,-25 50,1 0,-26-25,0 25,-24 0,24 0,26 0</inkml:trace>
  <inkml:trace contextRef="#ctx0" brushRef="#br0" timeOffset="352808.6566">4788 14089,'24'0,"26"74,-50-49,0 50,0-51,0 26,0-25,25 25,0-50,24 0,-24 0,0 0,0-25,-25 0,0 50,0 0,25-1,-1-24,51 0,-50 0</inkml:trace>
  <inkml:trace contextRef="#ctx0" brushRef="#br0" timeOffset="353104.9084">5383 13866,'0'0,"0"49,0 51,0-26,0 0,0-24,0 24,0-49,0 0,0 25,99-50</inkml:trace>
  <inkml:trace contextRef="#ctx0" brushRef="#br0" timeOffset="353481.4433">5829 14163,'0'0,"-24"0,-26 0,25 0,0 25,1 0,24 0,0 0,24-1,1-24,25 0,-25 0,24-49,-24-1,0-49,0 49,-1-24</inkml:trace>
  <inkml:trace contextRef="#ctx0" brushRef="#br0" timeOffset="353712.3295">5953 13791,'0'0,"0"25,0 124,0-75,0-24,0 0,0-26,0 1,0 25,0-1,25-49,50 0,-1 0,1 0,-1 0</inkml:trace>
  <inkml:trace contextRef="#ctx0" brushRef="#br0" timeOffset="354514.185">7194 13816,'-25'0,"-25"25,50 0,-49 24,49 1,-25-25,25 0,0-1,0 1,25-25,-1-25,-24-24,25 24,-25 50,0 24,50-24,-50 0,74-25,-49 0,25 0,-50-74,49-26</inkml:trace>
  <inkml:trace contextRef="#ctx0" brushRef="#br0" timeOffset="354792.4413">7417 13320,'0'50,"0"74,0-50,0 1,0-51,0 51,0-1,0-49,0 0,0 24,25-49,24 0,100 0</inkml:trace>
  <inkml:trace contextRef="#ctx0" brushRef="#br0" timeOffset="355263.6655">7665 14039,'0'0,"-25"25,0 25,1-1,24-24,0 0,0 0,49-25,-24 25,25-25,-26 49,1-49,0 25,-25 0,0 25,-50-50,1 24,49 1,-50-25,1 0,49-25</inkml:trace>
  <inkml:trace contextRef="#ctx0" brushRef="#br0" timeOffset="355896.9705">7963 14039,'24'0,"1"0,-25 50,0-25,0 24,0-24,0 0,25 25,0-50,0 0,-1 0,1 0,25 0,0-25,-50-50,24 51,-24-26,0-24,0 49,0 0,0-25,-24 50,-1 0,25 25,-25-25</inkml:trace>
  <inkml:trace contextRef="#ctx0" brushRef="#br0" timeOffset="359145.0147">9377 13643,'-50'0,"25"49,25-24,-25 25,0-50,25 49,-24 1,24-1,0-24,0 0,0 25,24-50,51 0,-50 0,24 0,26 0,-50-50,24 25</inkml:trace>
  <inkml:trace contextRef="#ctx0" brushRef="#br0" timeOffset="359519.8976">9848 13593,'0'-25,"-25"25,0 0,0 50,25 24,0-24,0 24,50-49,-50 25,50-1,-26-49,26 0,-25 0,0 0,24 0,1 0,-25-74,-25-1,24 26,1-1</inkml:trace>
  <inkml:trace contextRef="#ctx0" brushRef="#br0" timeOffset="359727.3441">9972 13519,'0'0,"-25"24</inkml:trace>
  <inkml:trace contextRef="#ctx0" brushRef="#br0" timeOffset="360367.9581">10344 13618,'25'0,"0"25,-1 49,-24 0,0 1,0-1,0-24,0-75,0 0,50-49,-25 24,-25 1,49-1,-24 25,25-24,-25 49,-1 24,-24 100,0-99,0 50,0-51,0 26,50-25,0 0,-26-25,51-25,-26 0,1-49,0 24</inkml:trace>
  <inkml:trace contextRef="#ctx0" brushRef="#br0" timeOffset="360751.9314">11162 13047,'0'75,"-24"24,24 0,-25 25,25-74,0 24,0 1,0-51,0 1,25 0,-1-25,26 0,-25 0,0 0,24-25,-49 0,0-24,0 24,0 0</inkml:trace>
  <inkml:trace contextRef="#ctx0" brushRef="#br0" timeOffset="361047.9718">10914 13444,'25'0,"25"-25,24-24,-49 49,99 0,-50 0,1 0,-25 0,24 0,-49 0</inkml:trace>
  <inkml:trace contextRef="#ctx0" brushRef="#br0" timeOffset="361721.2172">11907 13419,'0'0,"-25"0,0 0,-49 0,-1 25,50 74,25-74,-49 50,49-51,-25 51,25-50,0 49,25-74,0 0,49 0,-49 0,24 0,1-50,-25 26,-25-51,0 50,49-24,-49 24,0 50,0 0,25-25,0 24,0-24,0 0,-1-24,26-51</inkml:trace>
  <inkml:trace contextRef="#ctx0" brushRef="#br0" timeOffset="361985.0184">12155 13295,'0'50,"0"-25,0 49,0 1,0-51,0 1,0 25,0-25,49-1,50-98,-74 0,25-1</inkml:trace>
  <inkml:trace contextRef="#ctx0" brushRef="#br0" timeOffset="362223.4083">12328 13047,'0'-25,"0"1,0-1,50 25,-25 0,-1 0</inkml:trace>
  <inkml:trace contextRef="#ctx0" brushRef="#br0" timeOffset="362841.2365">12576 13320,'0'0,"25"0,-25 99,0-49,0 24,0 1,0-1,75-198,-75-25,49 75,-24 24,0 1,0 49,-1 0,26 0,24 0,-49 0,25 0,-50 74,0 1,-25 49,-25 99,50-149,0 1,25-75,50-50,-1 25</inkml:trace>
  <inkml:trace contextRef="#ctx0" brushRef="#br0" timeOffset="363849.2093">14660 13271,'-74'-25,"49"25,-50 0,26 49,-51-24,76 25,-26-1,50-24,-25 74,25-24,0-50,0-1,0 1,0 0,99-25,-24 0,-1 0,-49 0,0 0,49 0,-49-99,-25 49,50-49,-25 25,-25 49,0 0,0 75,0 24,0-49,0 24,0-24,49 25,1-50,24 0,1 0,-51 0</inkml:trace>
  <inkml:trace contextRef="#ctx0" brushRef="#br0" timeOffset="364321.9432">15975 13122,'0'24,"0"101,0-1,0-50,0 50,0-50,0 1,0-50,0 24,0-98,0-51</inkml:trace>
  <inkml:trace contextRef="#ctx0" brushRef="#br0" timeOffset="364663.8564">15751 13022,'0'-49,"0"24,50-25,74 50,-99 0,74 0,-74 0,24 25,-49 0,0 0,0 24</inkml:trace>
  <inkml:trace contextRef="#ctx0" brushRef="#br0" timeOffset="365248.5126">16123 13519,'0'74,"0"-24,0-26,0 26,50-50,-25-25,-25-49,49 49,-49-49,0-1,25 26,-25 24,0 124,-49 0,24-24,0-26,0 50,-24-24,49-50,-25 24</inkml:trace>
  <inkml:trace contextRef="#ctx0" brushRef="#br0" timeOffset="365616.5264">16371 13444,'0'0,"0"124,0 0,0 75,0-51,-24-24,24 25,-25-124,25 50,0-26,0-74,0-49,0-100</inkml:trace>
  <inkml:trace contextRef="#ctx0" brushRef="#br0" timeOffset="365985.1076">16322 13568,'0'0,"0"-49,25 49,-1 0,1 0,50 24,-51-24,1 50,-25-25,0 0,0-1,0 26,0-25,0 0,0-1,0 1,-25 0,1-25,-26 0,25 0,25-25,0 0,0 1</inkml:trace>
  <inkml:trace contextRef="#ctx0" brushRef="#br0" timeOffset="366528.7578">16669 13667,'50'-24,"-25"-1,24 25,-24 0,-25-50,25 25,0-24,-1 24,-24 0,-24 75,24 24,0-49,0 49,0-49,0 0,0 0,0 0,0-1,24-24,51-24,-50 24,-1-25</inkml:trace>
  <inkml:trace contextRef="#ctx0" brushRef="#br0" timeOffset="367120.691">18083 13221,'0'74,"0"75,-50-50,26 1,-51-1,26-25,49-49,0 0,0-50,49-49,1-1</inkml:trace>
  <inkml:trace contextRef="#ctx0" brushRef="#br0" timeOffset="367496.6775">18058 13295,'25'0,"-25"50,50 24,-50-49,0 50,24-26,-24-24,50 49,0 1,-50 49,74-124,-74-25</inkml:trace>
  <inkml:trace contextRef="#ctx0" brushRef="#br0" timeOffset="367855.9343">17984 13717,'0'-25,"49"25,26 0,-1 0,-49 0,25 0,-26-25,-24 1,25 24,-25-25</inkml:trace>
  <inkml:trace contextRef="#ctx0" brushRef="#br0" timeOffset="369304.2322">19249 13742,'0'-50,"0"1,0-26,0 1,0-1,0-24,0-75,0 100,0 0,0 49,0 0,0 75,0-26,0 1,0 0,0 25,0-26,0 1,0 0,25 0,-1-25,1 0,-25 74,0-49,0 25,-25-50,25 25,0 24,0-24,25 0,25-25,-25 0,49-25,-49 25,0-50,-1 26,-24-1,0-25,0 25,0 1,0-1,-24 25,-26 74,50-49,-25 0,25 24,0 26,0-50,0-1,0 26,25 0,25-50,-26 0,51-25,-50 0,49-25,-49-74,-25 100,49-76</inkml:trace>
  <inkml:trace contextRef="#ctx0" brushRef="#br0" timeOffset="369624.2426">19894 13122,'-50'0,"0"24,50 51,0-1,0-24,0 24,0 1,0-50,0-1,25 51,50-75,-26 0,26-25,-1-74,-24 74,-1-49,-24-26</inkml:trace>
  <inkml:trace contextRef="#ctx0" brushRef="#br0" timeOffset="370015.4596">20241 13072,'-25'0,"-24"74,123-148,-148 173,74-24,0-1,0-24,0-25,49-25,-24 0,0 0,24-25,-24-74,0 74,0-50,-25 50,0 1,0-1,-25 0,0 25,-24 0,-1 25,25 24</inkml:trace>
  <inkml:trace contextRef="#ctx0" brushRef="#br0" timeOffset="370857.7015">20687 13543,'25'0,"0"0,25-74,-26-50,-24 0,25 49,-25 1,0 0,0-1,0 26,0 24,0 0,-25 25,1 0,-76 0,100 74,0 1,0-50,0 49,0-24,25-1,25-49,-1 25,1-25,25 0,-51 0,1 0,0 75,-25-51,-50 26,50-25,0 0,0-1,50 1,-25-25,0 0,-1 0,26 0,-50-25,50 1,-50-26,74 25</inkml:trace>
  <inkml:trace contextRef="#ctx0" brushRef="#br0" timeOffset="371376.926">21332 13171,'0'0,"0"-25,-24 50,-1 25,0 0,0-1,25-24,0 0,0 24,25-49,0 0,0 0,24 0,-49-99,50 0,-50 24,0 1,49-50,-49 50,0 49,0 0,25 25,25 0,-25 99,-25 25,0 0,0-49,0-1,0 1,0-26,49-49,-24 0,0 0,0 0,24 0,-24 0</inkml:trace>
  <inkml:trace contextRef="#ctx0" brushRef="#br0" timeOffset="374129.2929">2158 15329,'-24'-49,"-26"49,25 0,0 0,-24 0,24 24,0 1,-49 50,49-50,-25 49,50-24,-25-26,25 1,0 0,0 25,0-26,0 1,50-25,0-49,-1-26,1 1,-50 24,25-24,24 49,-49 0,0 75,0 24,25 1,-25-1,0-49,25 0,0-1,0-24,49 0,0-24,-24-1,0 0</inkml:trace>
  <inkml:trace contextRef="#ctx0" brushRef="#br0" timeOffset="374632.2669">2654 15255,'0'0,"-99"0,74 49,-49 51,49-100,0 49,25-24,0 0,25 0,99-25,25 0,0 49,-124-49,-25 50,0-25,0 49,-25-24,-50-1,51-49,-76 0,26 0,49 0,0 0,1 0,24-24,0-1</inkml:trace>
  <inkml:trace contextRef="#ctx0" brushRef="#br0" timeOffset="375839.5967">4292 14858,'49'50,"-49"24,0 50,0 25,0-25,0-50,0 1,0-1,0-49,0 25,0 24,25-74,25 0,-26 0,1 0,25-50,-50 1,0 24,49-25,-49 26,0-1,0 0,0-25,-24 1,-26 24,-24-25,-50 50,24-49,1 24,74 25,-24 0,24-25,25 0,0 0,0-24,74-1,-49 50,50 0,-26-25,-24 25,0 0</inkml:trace>
  <inkml:trace contextRef="#ctx0" brushRef="#br0" timeOffset="376351.7451">4688 15131,'0'49,"0"26,0-26,0-24,0 25,0 0,0-26,25 1,0-25,49-49,-49 24,-25 0,25-25,0 1,-25-1,0 25,0 0,0-24,-50 49,1 0,24 25,25-1</inkml:trace>
  <inkml:trace contextRef="#ctx0" brushRef="#br0" timeOffset="376688.3496">5259 14932,'0'0,"0"50,0 74,0-50,0 1,0 49,0-50,0 1,0-26,0-24,0-50,99-74,-24 50,-1-26</inkml:trace>
  <inkml:trace contextRef="#ctx0" brushRef="#br0" timeOffset="376976.5792">5532 15106,'0'0,"-25"25,25 24,0 1,0 24,0 1,0-25,0-26,0 1,0 99,0-99,0 25,50-26,24 1,0-25,-49 0,25-25</inkml:trace>
  <inkml:trace contextRef="#ctx0" brushRef="#br0" timeOffset="377399.9568">5904 15156,'0'0,"-25"49,25 26,0-1,0-24,0-25,0-1,0 1,25-25,0 0,-1 0,26 0,0-49,-26-26,26 1,-50-75,0 124,0-49,0 49,0 0,0-25,0 26,-25 24,-74 0,99 24,-25 1,0 25,25-1,0-24,0 0,0 49</inkml:trace>
  <inkml:trace contextRef="#ctx0" brushRef="#br0" timeOffset="378359.9661">6574 15056,'-25'50,"25"24,0-24,0-25,0 0,0 49,25-74,-1 25,26-25,-25 25,0-25,-1 0,1 0,25 0,-25 0,24-25,-49-25,50-24,-50-1,0 51,0 73,0-24,25 0,-25 24,24-49,1 0,0 0,0 0,24 0,-49-49,0-26,0-49</inkml:trace>
  <inkml:trace contextRef="#ctx0" brushRef="#br0" timeOffset="379039.657">7467 14833,'0'0,"-100"50,76-25,-1-1,0 1,25 0,99 25,-24-26,-1-24,-49 0,0 25,24 0,-49 0,0 0,0 49,0 0,0-24,-25-50,-49 0,49 0,-24 0,-1 0,25 0,0 0</inkml:trace>
  <inkml:trace contextRef="#ctx0" brushRef="#br0" timeOffset="379352.3359">7739 15280,'25'-25</inkml:trace>
  <inkml:trace contextRef="#ctx0" brushRef="#br0" timeOffset="387768.5296">6995 9426,'0'25,"25"-25,0 0,49 0,1 0,24 0,25 0,50 0,-26 0,-24 0,0 0,-24-25,24 25,-50-50,1 50,123 0,0 0,1 0,-1 0,-74 0,-49 0,-1 0,-49 0,49 0,-24 0,-25 0,49 0,-49 0,49 0,1 0,-1 0,25 0,1 0,48 0,-23 0,-51 0,0 0,-24 0,-25 25,49-25,-49 0,49 0,1 0,49 0,0 0,-25 0,25 0,-25 0,-49 0,24 0,-49 0,50 0,-1 0,25 0,75 0,24 0,1 0,-1 0,-123 0,49 0,-100 0,1 0,25 0,-25 0,-1 0,26 0,24 0,26 0,-1 0,-74 0,49 0,50 0,-99 0,74 0,-24 25,49-25,-100 0,125 25,-99-1,24-24,1 0,-1 0,0 0,1 0,-26 0,26 0,-50 0,99 0,-25 0,75 0,24 0,0 0,1 50,-50-50,-75 0,1 0,-1 0,-49 0</inkml:trace>
  <inkml:trace contextRef="#ctx0" brushRef="#br0" timeOffset="402551.3576">3027 16842,'24'-24,"1"-1,25-25,-25 25,-1 1,1-1,0 25,0-25,24 25,-24 0,0 0,0 50,0-1,-25-24,24 25,1-26,-25 51,0-50,0-1,0 1,0 25,0-25,0-1,0 26,-25-50,1-25,24 0,0-49,0 0,0 49,0-50,0 1,0 24,49 26,-24-51,25 26,-26 24,1-25,0 75,0 49,-25-49,0 50,0-1,0-24,0-26,0 1,0 0,0 49,49-24,-49-25,0 0,25-25</inkml:trace>
  <inkml:trace contextRef="#ctx0" brushRef="#br0" timeOffset="403327.9811">3895 16446,'0'0,"0"24,-50 26,0 24,50-49,0 25,0-25,0-1,0 1,0 0,25 0,25-25,-50 25,25-1,-25 1,24 50,1-75,-25 49,-25-49,1 0,-51 0,26 0,-26 0,1 0,49 0</inkml:trace>
  <inkml:trace contextRef="#ctx0" brushRef="#br0" timeOffset="403895.9632">4143 16966,'25'-24,"-25"-1</inkml:trace>
  <inkml:trace contextRef="#ctx0" brushRef="#br0" timeOffset="404735.7379">5110 16297,'-25'24,"-24"51,49-50,-25-25,25 49,0-24,0 0,25 25,0-50,-1 24,-24 1,25 0,25 25,-50-26,0 51,0-50,-25-1,-49-24,24 0,25 0,0 0,-24 0,24 0</inkml:trace>
  <inkml:trace contextRef="#ctx0" brushRef="#br0" timeOffset="405384.0126">5581 16644,'0'0,"-74"0,49 0,-24 50,49-26,0 1,0 0,0 0,49-25,-49-25,25 25,0-25,-25 0,0-24,0 24,0 0,0 0,0 1,-25 24,0 0</inkml:trace>
  <inkml:trace contextRef="#ctx0" brushRef="#br0" timeOffset="406215.6776">5681 16570,'24'-25,"1"25,25 49,-50 1,49 0,-49-26,0 76,25-76,25 1,-25-25,24-49,-24-1,25 0,-26 50,1 0,0 0,-25 25,50 25,-50-25,0-1,0-73,0-1,25 25,-1 25,1 0,25-49,-25 49,-1 25,1 24,-25-24,0 49,0-49,0 25,0-25,25-1</inkml:trace>
  <inkml:trace contextRef="#ctx0" brushRef="#br0" timeOffset="406871.9216">6574 16718,'24'0,"1"50,0-50,0 0,24 0</inkml:trace>
  <inkml:trace contextRef="#ctx0" brushRef="#br0" timeOffset="407607.5543">6673 16619,'0'-25,"25"25,-1 0,-24-49,0 24,0 0,0 0,0 50,-24 0,24 0,0 0,0-1,0 1,24-25,-24 50,25-25,0-1,0 1,0-25,-1 0,1 0,25 0,-25 0</inkml:trace>
  <inkml:trace contextRef="#ctx0" brushRef="#br0" timeOffset="408208.7128">7219 16396,'-75'0,"25"0,26 25,-1 49,0-49,25 0,0 49,0-24,-50 24,50-49,0 25,25-50,50 0,-1 0,100 0,-25 0,-25 0,-75 0,-24 0</inkml:trace>
  <inkml:trace contextRef="#ctx0" brushRef="#br0" timeOffset="408735.334">7516 16545,'0'0,"-49"25,49 24,0-24,0 0,0 0,0-1,49-24,-24 0,25 0,-1-24,-49-1,0-50,0 51,0-26,0 25,0 0,-49 1,-26 24,1 0,24 24,50 1,-49 0</inkml:trace>
  <inkml:trace contextRef="#ctx0" brushRef="#br0" timeOffset="409600.0187">7764 16346,'0'0,"25"50,0-25,-25 49,25-24,-1 24,-24-24,0-1,0-24,25-25,-25-49,0 24,50 0,-25-25,-1 50,1 0,0 0,49 0,-49 0,25 0,-25 0,-25 50,0-75,0 0,0 1,0-26,25 0,24 26,-24 24,0 0,-25 49,0-24,0 49,0 1,0-50</inkml:trace>
  <inkml:trace contextRef="#ctx0" brushRef="#br0" timeOffset="409936.1212">8558 16272,'0'49,"0"51,0 49,0-50,0 25,0 25,0-75,0-49,0 0,0-1,0-48</inkml:trace>
  <inkml:trace contextRef="#ctx0" brushRef="#br0" timeOffset="410431.3791">8657 16247,'0'0,"25"0,0 0,0 0,24 0,-24 0,0 0,-25 25,0 0,0-1,0 1,-50 50,25-50,-49-25,24 49,26-49,-1 0,0 0,-25 0,26 0</inkml:trace>
  <inkml:trace contextRef="#ctx0" brushRef="#br0" timeOffset="410863.4934">9029 16669</inkml:trace>
  <inkml:trace contextRef="#ctx0" brushRef="#br0" timeOffset="411543.6733">9501 16371,'-75'25,"75"0,0 0,0 24,0-24,0 0,0 24,25-49,25 0,-26 0,1 0,0 0,0-24,-25-1,0 0,0 0,0-24,0 24,-25 0,0 25,0 0,-24 25,-1 0,50-1</inkml:trace>
  <inkml:trace contextRef="#ctx0" brushRef="#br0" timeOffset="412257.0822">9550 16718,'50'0,"-25"-24,-1-1,-24-50,50 1,0 0,-50-1,0-99,0 100,0 24,0 26,0-1,-25 25,0 0,25 25,0 24,0-24,0 0,0 49,0-49,-25 74,25-74,-25 25,1-25,24-1,0 1,0 0,0 25,74-50,-49 0,0 0,24 0,1-25</inkml:trace>
  <inkml:trace contextRef="#ctx0" brushRef="#br0" timeOffset="412873.2667">10046 16321,'0'-24,"-25"24,1 0,-1 24,25 1,0 25,25-50,-1 0,1 0,0 0,0-25,-25 0,0 75,49 74,-49 25,0-25,-24 74,24-49,-50-75,50-49,0 25,-74-50,-1 0,-24-75,99 26,0-26,-50 51,50-1,0-25,0-74,50 25,0 25,24-26,25-48,0 48,1 26,-51-1</inkml:trace>
  <inkml:trace contextRef="#ctx0" brushRef="#br0" timeOffset="415007.6813">11634 16073,'0'25,"0"25,0 24,0 25,0-24,0-25,0 24,0-24,0-26</inkml:trace>
  <inkml:trace contextRef="#ctx0" brushRef="#br0" timeOffset="415535.5764">12006 16024,'0'25,"0"49,0 0,0 50,0-99,0 50,0-1,0-49,0 0</inkml:trace>
  <inkml:trace contextRef="#ctx0" brushRef="#br0" timeOffset="415855.7137">12130 16520,'0'-25,"25"0</inkml:trace>
  <inkml:trace contextRef="#ctx0" brushRef="#br0" timeOffset="416247.1995">12576 15875,'-49'99,"49"-49,0-1,0 100,0-124,0 25,25-1,-1-24,-24 0</inkml:trace>
  <inkml:trace contextRef="#ctx0" brushRef="#br0" timeOffset="416512.5254">12676 16396,'0'0,"24"0,26-25,-50 0</inkml:trace>
  <inkml:trace contextRef="#ctx0" brushRef="#br0" timeOffset="417352.2622">13072 15974,'-24'0,"24"-25,49 1,-24 24,-25 24,0 1,0 0,0 0,0 24,0-24,0 0,0 25,0-26,0 1,0 0,0 49,-25-49,25 0,0 0,-49 0,98 0,-24-25,49 0,-49 0,0 0,25 0,-26 0</inkml:trace>
  <inkml:trace contextRef="#ctx0" brushRef="#br0" timeOffset="417585.6087">13544 16446,'0'-50,"49"0</inkml:trace>
  <inkml:trace contextRef="#ctx0" brushRef="#br0" timeOffset="418056.0056">13841 15801,'0'0,"0"24,0 1,0 25,0-25,0-1,0 26,0-25,25 24,25-49,-50 50,0-25,0 0,0-1,0 26,0-25,-25-25</inkml:trace>
  <inkml:trace contextRef="#ctx0" brushRef="#br0" timeOffset="418447.9762">13891 15801,'0'-25,"0"0,25 0,24 25,1-25,-25 25,0-49,24 49</inkml:trace>
  <inkml:trace contextRef="#ctx0" brushRef="#br0" timeOffset="420056.1079">15702 15726,'0'25,"-25"124,-25-75,50 1,-25-1,25-49,-49 24,49-24,0 0,0-50,0 0</inkml:trace>
  <inkml:trace contextRef="#ctx0" brushRef="#br0" timeOffset="420495.9307">15727 15602,'0'0,"24"50,-24 49,25-49,-25-26,50 51,-25 49,-25-99,24 49,1-49,0 0,25 49,-50-49,0 24</inkml:trace>
  <inkml:trace contextRef="#ctx0" brushRef="#br0" timeOffset="420911.3631">15702 16073,'49'0,"-24"0,50 0,-51 0,1 0</inkml:trace>
  <inkml:trace contextRef="#ctx0" brushRef="#br0" timeOffset="421968.0359">17339 15701,'-25'25,"25"50,-25-1,25 0,-25 26,1-51,24-24,0 0,24 24,1-24,-25 25,25-50,0 0,0 0,-1 0,26 0,0-25,-50 0,-25 0,25 1,-50 24,25 0,1 0,-1 0,-25 0,25 0,1 0,-1 0</inkml:trace>
  <inkml:trace contextRef="#ctx0" brushRef="#br0" timeOffset="422448.2694">17661 15776,'0'0,"-25"25,25 24,0-24,0 25,25-26,-25 1,25 0,0 0,0 24,24-24,-24 25,0-50,-25 49,25-24,0 0,-25 0,0 24,-25-49,0 0,-25 0,26 0,-1 0,0 0,-25 0,25 0,1 0</inkml:trace>
  <inkml:trace contextRef="#ctx0" brushRef="#br0" timeOffset="423272.1994">17761 15801,'24'24,"1"-24,0 0,25-24,-26 24,1 0,25 0,-25 0,-1 0</inkml:trace>
  <inkml:trace contextRef="#ctx0" brushRef="#br0" timeOffset="423791.8293">18133 15825,'24'0,"-48"75,24-50,0 24,0-24,0 0,0 24,0-98,0 24,0-25,0 26,-25-26,0 50,0 0,-24 0,24 0,0 0,0 0,25 25</inkml:trace>
  <inkml:trace contextRef="#ctx0" brushRef="#br0" timeOffset="424383.4215">18430 15850,'0'25,"0"0,0 49,0-49,0 25,0-26,0 1,25 0,0-25,0 0,24 0,-24-50,0-24,-25 49,0 0,0 1,0-1,-75 0,51 25,-1 0,-25 0,25 0</inkml:trace>
  <inkml:trace contextRef="#ctx0" brushRef="#br0" timeOffset="424817.6676">19398 16098,'0'75,"-50"-51,50 26,0-25,0 0,50-1,-26-24,26 0,-50-24,0-1,25-50,-25 1,0 49,0-24</inkml:trace>
  <inkml:trace contextRef="#ctx0" brushRef="#br0" timeOffset="468143.9909">2134 12353,'0'25,"0"49,49-24,-49-1,0-24,25-25,-25 25,50-25,24 0,25-50,-49 1,49-51,50 51,0-50,-25 49,-50 0,-24 1</inkml:trace>
  <inkml:trace contextRef="#ctx0" brushRef="#br0" timeOffset="476759.3082">5606 11137,'0'-25,"-124"25,25 0,99 25,-74 25,49-25,0-25,0 0,25 25,0 24,0-24,0 0,25-25,0-99,0 99,-25-25,0 0,49-50,-49 51,0-26,0 25,0-49,25 49,0 0,-25 100,49-26,-24-24,-25 25,0 24,99-49,-74 25,0-50,0 0,0 0,-1 0,26 0,-25 0</inkml:trace>
  <inkml:trace contextRef="#ctx0" brushRef="#br0" timeOffset="477120.3143">5879 11162,'0'75,"25"-51,0-24,-1-24,-24-1,0-25</inkml:trace>
  <inkml:trace contextRef="#ctx0" brushRef="#br0" timeOffset="478120.678">6450 11261,'0'25,"0"0,24 0,-24 24,0-24,0 0,25-50,0-24,-25-26,0 1,0 24,25 25,0-24,-1 49,26 24,-50 1,25 99,-25-74,49 74,-49-99,0 24,0-24,0-74,25-1,25 0,-25 26,-1-1,1 25,0 0,0 49,0-24,-25 0,0 25,0-26,24 26,1-25,25 24,-25-49,49 0</inkml:trace>
  <inkml:trace contextRef="#ctx0" brushRef="#br0" timeOffset="478729.5648">7243 11311,'0'0,"-49"0,24 0,0 0,0 0,0 50,25-26,0 26,0-25,0 0,0-1,25 1,0-25,0 0,0 0,24 0,-49-49,0-1,0 25,25 25,-25 50,50-25,-25 24,-25-24,24-25,1 0,0 0,0 0</inkml:trace>
  <inkml:trace contextRef="#ctx0" brushRef="#br0" timeOffset="479008.8118">7516 11237,'0'24,"0"1,0 0,0 25,0-26,0 1,0 0,0 0,50-25,-25 0,-1-75</inkml:trace>
  <inkml:trace contextRef="#ctx0" brushRef="#br0" timeOffset="479264.1168">7541 10889</inkml:trace>
  <inkml:trace contextRef="#ctx0" brushRef="#br0" timeOffset="480008.4002">7591 11162,'24'25,"26"25,-25-1,-25-24,0 25,0 24,25-49,-1-75,1 1,0 49,0 0,-25 24,0 1,0 0,25 25,-25-26,0 1,0 0,24 0,1-25,0 0,25 0</inkml:trace>
  <inkml:trace contextRef="#ctx0" brushRef="#br0" timeOffset="480887.9973">10592 11137,'0'25,"0"0,0 25,50-50,-26 49,51-49,-50 0,24 0,-24 0,25 0</inkml:trace>
  <inkml:trace contextRef="#ctx0" brushRef="#br0" timeOffset="481360.2366">11014 11038,'0'25,"0"0,-50-1,50 51,0-25,0-26,0 1,0 0,25-25,0 0,-1-25,-24 0,0 1,0-26,0 25,0-49,0 49,0 0,-24 0,-1 25,0 0</inkml:trace>
  <inkml:trace contextRef="#ctx0" brushRef="#br0" timeOffset="481871.8722">11187 11063,'25'49,"25"26,-50-50,0 0,0 24,0-24,0 0,24-50,-24-25,0 26,50-26,-50 25</inkml:trace>
  <inkml:trace contextRef="#ctx0" brushRef="#br0" timeOffset="482385.1344">11535 11162,'0'0,"24"0,1 25,0 0,-25 0,0 24,0-24,0 0,0 0,25-1,-25-48,49-51,-49 1,0-1,25 26,0-1</inkml:trace>
  <inkml:trace contextRef="#ctx0" brushRef="#br0" timeOffset="483047.8904">12353 10964,'50'0,"-50"24,24 26,1 0,-25-26,0 26,0-25,0 0,0 0,25-25</inkml:trace>
  <inkml:trace contextRef="#ctx0" brushRef="#br0" timeOffset="483503.6711">12477 10765,'25'0,"0"0,0 0,24 0,26 75,-51-26,26-24,0 25,-26-26,51 26,-50-25,-1-25</inkml:trace>
  <inkml:trace contextRef="#ctx0" brushRef="#br0" timeOffset="483896.9989">12924 10517,'0'25,"0"49,0 1,24 24,1 0,-25-24,0-1,0 0,50 26,-50-75,0-1,0 1,0 25,0-75</inkml:trace>
  <inkml:trace contextRef="#ctx0" brushRef="#br0" timeOffset="484536.3191">13593 10691,'0'-25,"-24"25,-1 25,-25 0,25-1,0 51,1-50,24-1,0 26,-25 0,25-26,99 1,-49 0,-50 0,0 0,0 24,-50-49,25 0,-24 0,24 0,0 0</inkml:trace>
  <inkml:trace contextRef="#ctx0" brushRef="#br0" timeOffset="508471.5411">1935 12353,'0'-25,"25"25,49 0,-24 25,24 99,-49-50,50 50,-75-99,0 0,24 0,51-25,-50 0,49-50,75 0,-25-24,-25 0,25-1,-49 50,98-99,-123 75,49-26,-74 75,24-25</inkml:trace>
  <inkml:trace contextRef="#ctx0" brushRef="#br0" timeOffset="509447.9462">2084 16545,'0'0,"0"74,0 1,0 49,0 74,25-49,-25-75,25 1,-1-75,51 0,-26-25,1-25,49-49,50 49,0-49,-75 74,1-24,49-26,-50 51,50-51,-25 50,-49 1,0-1,-1 0,-24 25,0 0,0 0</inkml:trace>
  <inkml:trace contextRef="#ctx0" brushRef="#br1" timeOffset="1.01043E6">720 4713,'0'25,"0"49,0 1,0-51,0 100,0-99,0 50,0-51,0 26</inkml:trace>
  <inkml:trace contextRef="#ctx0" brushRef="#br1" timeOffset="1.0111E6">620 4638,'0'0,"50"0,-25 0,49 0,-49 0,50 0,-1 0,-24 0,-26 0,26 25,-50 0,0 0,25 0,-25-1,0 1,-25 0,-25-25,26 0,-76 25,51 0,24-25,-25 25,25-1</inkml:trace>
  <inkml:trace contextRef="#ctx0" brushRef="#br1" timeOffset="1.01167E6">1414 4663,'0'0,"-25"0,-49 0,24 0,1 50,24-50,25 49,-25-24,25 0,0 25,0-25,0 24,50 1,24-50,-24 25,-25-25,-1 0,26 0,-25 0</inkml:trace>
  <inkml:trace contextRef="#ctx0" brushRef="#br1" timeOffset="1.01209E6">1786 4663,'-25'0,"1"0,24 50,0 24,0-49,0 50,0-1,0 0,0-24,0-25,0 0,0-1</inkml:trace>
  <inkml:trace contextRef="#ctx0" brushRef="#br1" timeOffset="1.01242E6">2010 5085,'24'-25</inkml:trace>
  <inkml:trace contextRef="#ctx0" brushRef="#br1" timeOffset="1.01318E6">2456 4589,'0'-25,"-25"25,-24 0,49 25,-25 24,25-24,0 0,0 25,25-50,-25 24,0 1,0 25,-50-25,0 0,1-1,24-24,-49 0,-1 0,26 0,24 0</inkml:trace>
  <inkml:trace contextRef="#ctx0" brushRef="#br1" timeOffset="1.01382E6">2630 4614,'0'0,"-75"99,50-50,1 1,48 0,51-1,-50-49,24 0,50 50,-24-50,-1-25,-74 0,0 1,0-1,0 0,0-25,0-24,0 49,0 0,-25-24,1 49,-51 0,-49 0,99 0,-24 0</inkml:trace>
  <inkml:trace contextRef="#ctx0" brushRef="#br1" timeOffset="1.01491E6">3275 4539,'24'0,"1"75,-25-51,0 1,0 0,0 25,0-100,0 0,0 26,25 24,0 0,49 0,-49 0,0 0,24 0,-24 0,0 0,0 24,-25 76,25-51,-25-24,0 0,0 0,0-50,0 0,0-49,0 24,24 50,1 0,0 25,-25 0,0-1,0 1,0 0,0 25</inkml:trace>
  <inkml:trace contextRef="#ctx0" brushRef="#br1" timeOffset="1.01548E6">3870 4862,'25'0,"74"-50,-74 50,24 0,-49-50,0 26,0-1,0 0,-49 25,-1 0,25 0,-74 25,99 24,0-24,0 0,0 0,0 25,0-26,50 1,24-25,1 0,-51 0,51 0,-50-25,24 1,-24 24</inkml:trace>
  <inkml:trace contextRef="#ctx0" brushRef="#br1" timeOffset="1.0162E6">4986 4589,'-50'0,"26"25,-1-1,0-24,25 50,0-25,0 24,25-49,49 50,-49-50,25 0,-25 0,49 0,-49 0</inkml:trace>
  <inkml:trace contextRef="#ctx0" brushRef="#br1" timeOffset="1.01666E6">5309 4663,'0'124,"0"-248,0 273,0-124,0 25,0-26,0 1,24 0,1-25,0 0,25 0,-50-25,0-24,0 24,0 0,0 0,-50 25,25 25</inkml:trace>
  <inkml:trace contextRef="#ctx0" brushRef="#br1" timeOffset="1.01738E6">5730 4638,'0'0,"0"50,0 0,75-1,-75 1,0-25,0 0,0-1,0-98,0-50,0 74,0 1,0-26,0 50,0-49,49 74,-24 0,0 0,0 0,-1 50,-24-26,0 51,0-26,0-24,-24-25,24-25,24-24,1 49,50 0,-26 0,-49 25,0-1,0 1,0 25,0-25</inkml:trace>
  <inkml:trace contextRef="#ctx0" brushRef="#br1" timeOffset="1.01768E6">6102 4614,'0'322,"0"-644,0 719,0-298,0-50,0-24,0 25</inkml:trace>
  <inkml:trace contextRef="#ctx0" brushRef="#br1" timeOffset="1.01809E6">6028 4614,'0'0,"25"0,-1 0,1 0,25 0,0 0,-50 24,0 1,0 0,-50 0,0 49,25-74,1 0</inkml:trace>
  <inkml:trace contextRef="#ctx0" brushRef="#br1" timeOffset="1.01846E6">6326 4787</inkml:trace>
  <inkml:trace contextRef="#ctx0" brushRef="#br1" timeOffset="1.01937E6">6896 4514,'25'25,"-50"0,0 25,25-26,0 1,0 25,0-25,25 24,49-49,-49 0,0 0,49 0,-24 0,0-74,-50 49,0-25,-25 26,0 24,0-25,-24 0,-26 25,1 0,49 0,-25 0</inkml:trace>
  <inkml:trace contextRef="#ctx0" brushRef="#br1" timeOffset="1.0198E6">7020 4440,'50'0,"-100"0,149 0,-49 74,-25-74,24 149,-24-99,0-25,25 24,-50-98,0-26,0 50,24-74,1 99,0-25,0 25,24 0</inkml:trace>
  <inkml:trace contextRef="#ctx0" brushRef="#br1" timeOffset="1.02036E6">7591 4415,'-25'0,"-25"0,50 75,0-26,0-24,0 0,0 24,0-24,0 0,0 0,25-25,49-25,-49-25,-25 26,50-76,-50 76,0 123,0 99,0-49,0-74,0-1,0 0,-50-49,25-50,-24-49,-50-75,49 75</inkml:trace>
  <inkml:trace contextRef="#ctx0" brushRef="#br1" timeOffset="1.02135E6">11584 3274,'124'0,"75"0,73 0,51 0,-50 0,49 0,-24 0,-75 25,50-25,-75 0,1 0,74 0,-25 0,49 0,1 0,-100 0,-73 0,-51 0,-24 0</inkml:trace>
  <inkml:trace contextRef="#ctx0" brushRef="#br1" timeOffset="1.02319E6">372 5259,'25'24,"50"-24,-1 25,0-25,-49 0,25 0,-25 0,-1 0,51 0,-1 0,1 0,49 0,25 0,49 0,-74 0,74 0,1 0,-125 50,1-50,-1 0,-24 0,-25 0,49 0,0 0,-49 0,124-25,-75 25,1 0,49 0,0 0,74 0,-123 0,49 0,-50 25,75-25,-124 0,49 0,-49 0,25 0,24 0,-49 0,0 0,49 0,50 0,-49 0,73 0,-24 0,-24 25,-1-1,-25-24,1 0,-51 0,51 0,-1 0,-24 0,24 0,-49 0,50 0,-51 0,51 0,-1 0,1 0,49 0,-50 0,0 0,-24 0,-25 0,0 0,-1 0,51 0,-26 0,26 0,49 0,-50 0,50 0,0 0,25 0,-74 0,49 0,0 0,-50 0,0 0,1 0,-50 0,49 0,1-49,-26-1,-24 50,49 0,-49 0</inkml:trace>
  <inkml:trace contextRef="#ctx0" brushRef="#br1" timeOffset="1.02501E6">2729 6598,'25'0,"-1"0,26 0,24 0,-49 0,50-25,24 0,-25 25,75-24,-149-1,75 25,-1-25,0-25,26 1,-26 49,0 0,-49-25,0 25,25 0,-26 0,1 0,25 0,-25 0,49 0,50 0,0 0,25 25,-75-25,1 49,74-49,-75 25,-49-25,24 0,-24 0,50 0,-50 0,-1 0,26 0,-25 0,0 0,49 0,0 0,1 0,49 0,25 0,-75 0,0 50,-49-50,25 25,-25-25,-1 0,1 0,25 0,24 0,1 0,-1 0,75 0,-50 0,124 0,-49 0,24 0,1 0,-75 0,-50 0,1 0,-1 0,1 0,-1 0,-49 24,49-24,-49 0,49 0,1 0,-26 0,-24 0,99 0,0 0,-74 0,0 0,-1 0,26 0,-26 25,1 0,24-25,-24 0,24 0,-24 0,-25 0,49 0,0 0,-24 25,24-25,1 0,-1 0,50 0,-49 49,24-49,0 0,-49 0,-25 0,-1 0,1 0</inkml:trace>
  <inkml:trace contextRef="#ctx0" brushRef="#br1" timeOffset="1.02691E6">11113 6176,'49'0,"26"0,-26 0,1 0,-25 0,0 0,74 25,-25-25,1 0,-1 25,1-25,-51 0,51 0,-1 50,1-50,73 24,-24 1,0-25,1 25,-26-25,25 0,-75 50,-24-50,50 0,-51 0,1 0,50 0,-26 0,26 0,-1 0,-49 0,49 0,1 0,-51 0,26 0,74 24,-99-24,0 0,0 0,49 0,-24 0,24 0,-49 0,49 0,-49 0,25 0,49 0,-50 0,26 0,-50 0,-1 0,26 0,-50-24</inkml:trace>
  <inkml:trace contextRef="#ctx0" brushRef="#br1" timeOffset="1.0339E6">12998 4936,'0'0,"-74"-49,-1 24,50 25,-123-50,73 0,1 50,-26 0,-24-24,75 24,-26 0,-24-50,25 50,-1 0,1 0,-25 0,99 25,-75 0,51-25,-1 0,0 24,0 1,25 0,0 0,-49 25,49-26,-25 1,25 25,-25-1,0 1,25-25,0 0,-25-25,25 49,0 26,0-26,0 1,0-25,0-1,0 26,0-25,0 0,0-1,-24-24,24 50,-25-50,25 25,0 0,0-1,0 1,0 25,25-25,-25-1,0 51,24-50,1 0,0 24,0-24,24 25,1-26,0 26,24-25,-74 0,50-25,-1 24,1-24,24 50,-49-25,0-25,49 0,1 25,-1-25,0 0,-49 0,124 24,-74 1,49-25,0 50,24-50,-48 0,-1 0,-25 0,1 0,-1 0,-49 0,49 0,-24 0,24 0,1 0,-26 0,1-25,49 0,25-24,-99-1,25 50,-1-50,1-49,-1 74,-24-24,25 24,-1 0,-49 0,0-24,0 24,25 0,-25-25,50 26,-50-51,0 1,0 49,0-49,0-1,0 1,0-1,0 26,0 24,0 0,0-124,-124 125,49-51,-49 26,0-1,-99 0,25 1,-26 49,-24-50,0 50,100-50,-51 50,50 0,100 0,-1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7T09:46:25.1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1241 571,'0'-25,"0"50,0-1,0 100,0-24,-50 24,50-50,-25 50,0-74,25 24,0-49,0 0,0 49,0-24,75-50,-1 0,-74-25,25 0,0 25,0 0,-25-25,24 25,-24-25,25 25,-25-24,25-1</inkml:trace>
  <inkml:trace contextRef="#ctx0" brushRef="#br0" timeOffset="511.6309">1389 571,'50'-25,"0"0,-26 0,26 25,-25-25,24 25,-24 0,0 0,25 0,-50-25</inkml:trace>
  <inkml:trace contextRef="#ctx0" brushRef="#br0" timeOffset="1143.8805">1265 1141,'0'0,"0"-50,50 26,24-26,-49 25,25 0,-1 25,-24-24</inkml:trace>
  <inkml:trace contextRef="#ctx0" brushRef="#br0" timeOffset="2392.4924">1538 918,'0'25,"0"-1,0 1,0 0,0 0,-25 0,25-1,0 1,0 0,0 25,0-26,0 1,0 25,0-25,-24-25,24 24,0-73,0 24,24-25,1 26,0-26,0 50,49-25,-74 0,25 1,25-26,-26 50,26-25,-50 0,25 25,0 0,-25 25,0 25,0-25,0 49,0-49,0 0,0 24,0-24,25 25,-25-26,0 1,24-25,26 0,49 0</inkml:trace>
  <inkml:trace contextRef="#ctx0" brushRef="#br0" timeOffset="2815.361">2357 595,'0'75,"0"-26,0 51,-25-26,0 25,25-49,0 24,0-49,0 25,0-1,0 1,25-50,0 0,49 0,-49 0</inkml:trace>
  <inkml:trace contextRef="#ctx0" brushRef="#br0" timeOffset="3223.3049">2208 1042,'0'-50,"25"50,-25-25,49 25,-24 0,25-49,24 49,-49 0,0 0,24 0</inkml:trace>
  <inkml:trace contextRef="#ctx0" brushRef="#br0" timeOffset="4336.614">2456 1389,'25'0,"0"0,-1 0,1-25,0-49,-25 49,0-49,0-1,0 50,0 1,0-1,0-25,0 75,0 0,25 0,-25-1,25 1,24-25,-24 0,0 0,49 0,-49 0,0 25,-25 0,-25 24,0-24,25 0,0 0,0 0,25-25,25 0,24 0,1 0,-51 0,51 0,-26-50,-24 50,0-50,-25 26,0-1,0 0,0 99,0-49,0 0,0 49,25-24,24-50,51 0,-51-50,1 1</inkml:trace>
  <inkml:trace contextRef="#ctx0" brushRef="#br0" timeOffset="4648.7492">3399 744,'0'-25,"0"-24,24 24,1 25,0 0</inkml:trace>
  <inkml:trace contextRef="#ctx0" brushRef="#br0" timeOffset="5313.5566">3597 1141,'25'0,"0"0,-1 0,26 0,0 0,-50-25,0 0,0 1,0-1,-25 25,0 0,0 0,0 0,1 25,24-1,0 26,0-25,0 24,24-24,-24 0,25 0,0-25,0 0,24 0,26 0,-50 0,-1 0,51 0,-1 0,-24 0,24-25</inkml:trace>
  <inkml:trace contextRef="#ctx0" brushRef="#br0" timeOffset="5735.3832">4292 1091,'0'0,"-50"0,50 25,-50 0,50 0,0 24,25-49,25 0,-25 0,24 25,-49 0,0 49,0-24,-49-25,24 0,-25-25,1 0,24 0,0 0</inkml:trace>
  <inkml:trace contextRef="#ctx0" brushRef="#br0" timeOffset="6416.5331">5854 1042,'-25'0,"1"124,-1-75,25 26,0-1,-25-49,25 0,0 0,50-25,-26 0,26 0,-25 0</inkml:trace>
  <inkml:trace contextRef="#ctx0" brushRef="#br0" timeOffset="6776.1742">5755 893,'0'-25,"0"0,0 1,25 24,-25-25,49 25</inkml:trace>
  <inkml:trace contextRef="#ctx0" brushRef="#br0" timeOffset="7705.3093">6152 992,'0'75,"0"-51,0 51,0-1,0 1,-25-75,50-100,-25 76,50-51,-50 50,24-24,1 24,0 0,0 25,-25 25,0 0,0 24,0-24,0 0,0 0,0 0,25-1,-25 1,0 0,0 0,24 24,1-49,0 0,0 0,24 0</inkml:trace>
  <inkml:trace contextRef="#ctx0" brushRef="#br0" timeOffset="9016.7953">7243 1315,'50'0,"-25"0,0 0,24-100,-49 76,50-76,-50 26,25 24,-25 26,0-1,0-25,-50 50,0 0,50 25,0 0,0 0,-24-1,24 1,0 0,0 0,0 0,24-1,1-24,0 0,49 0,-24 0,-25 0,0 0,-1 25,-24 0,-49 49,49-49,0 0,-25 49,0-74,25 25,0 0,50-25</inkml:trace>
  <inkml:trace contextRef="#ctx0" brushRef="#br0" timeOffset="9519.4522">7591 1166,'0'25,"0"49,0-49,0 0,0 24,99-49,-74-25,24 1,-24 24,-25-50,25 25,-50 0,25 1,-74 24,49 0,0 0,-25 0,50 24</inkml:trace>
  <inkml:trace contextRef="#ctx0" brushRef="#br0" timeOffset="10111.9139">8186 1091,'0'0,"-25"25,0-25,25 50,-25-25,25-1,0 26,25-25,25-25,-25 0,0 0,-1 0,26 0,-50-25,50 0,-50-24,0 24,-25 25,0 0,-25 0,26 0,-1 0</inkml:trace>
  <inkml:trace contextRef="#ctx0" brushRef="#br0" timeOffset="10560.7127">8583 620,'-75'25,"75"25,-24-1,-1 125,0-125,25-24,0 50,0-51,0 26,0-25,0 0,25-25,0 0,24 0,-24 0,25 0</inkml:trace>
  <inkml:trace contextRef="#ctx0" brushRef="#br0" timeOffset="10871.8804">8360 1017,'49'-50,"-24"50,25 0,-1 0,1-24</inkml:trace>
  <inkml:trace contextRef="#ctx0" brushRef="#br0" timeOffset="11823.7955">10021 868,'0'0,"-49"0,24 0,-25 25,1 25,49-26,0 1,-25-25,25 25,0 25,0-26,0 26,25-50,24 25,-24-25,0 25,-25-1,0 1,0 25,0-25,0-1,0 26,0-25,-25 24,-24-49,24 0,0 0,-25 0</inkml:trace>
  <inkml:trace contextRef="#ctx0" brushRef="#br0" timeOffset="12487.0215">10096 1339,'49'0,"-24"0,0 0,0-24,0-26,-25 25,0 0,0 1,0-1,-25 25,-25 25,25 24,25-24,0 0,0 0,0 24,0-24,0 0,0 0,25-25,0 0,0 0,0 0</inkml:trace>
  <inkml:trace contextRef="#ctx0" brushRef="#br0" timeOffset="13152.5008">10394 1414,'24'-25,"26"0,-50 0,50-49,-50 0,24-1,-24-49,0 75,0-26,0 50,0 1,0-1,0 50,0-1,0 26,0-25,0 0,0-1,25-24,50 0,-51 0,1 0,-25 25,0 0,-25 49,25-49,0 0,0 0,25 0,25-25,24 0,-49 0</inkml:trace>
  <inkml:trace contextRef="#ctx0" brushRef="#br0" timeOffset="13583.8757">10914 967,'0'50,"25"24,25-24,-50-25,0 0,0 24,25-49,-1 0,1 0,25 0,-25-49,-1-51,-24 76,0-51,50 1,-50 49,0 0,25 25</inkml:trace>
  <inkml:trace contextRef="#ctx0" brushRef="#br0" timeOffset="15199.7983">11411 1166,'0'0,"24"0,1 0,25 0,-25 0,24 0,-24 0,0 0,24 0,-49-25,-24 0,-26 0,0 25,1 0,24 0,0 25,0 0,25 0,0 0,0 24,0-24,0 0,25 0,25-25,-1 0,-24-25,0 25,0-50,0 50,-1 0,-24-25,0-49,25 74,-25-74,25 49,-25-25,0 25,0 1,0 48,0 51,25-75,24 0,-24 25,0-25,25 0,-26 0,1 0,0 0,0 24,-25 26,-25-25,-25 0,50 49,-24-74,24 25,0 0,24-25,26-25,-25 0,0 0,24-49,-24 24,25-24,-26 24,-24 25,0 1,0-1,0 0,-49 25,-1 25,50 0,0-1,25 26,25 0,-26-50,1 24,50 1,-26 0,-49 0,25 0,-50-25,0 0,1 0,-1 0</inkml:trace>
  <inkml:trace contextRef="#ctx0" brushRef="#br0" timeOffset="73671.1832">918 1860,'50'0,"-25"0,-1 0,26 0,-25 0,0 0,-1 0,26 0,-25 0,0 0,24 0,-24 0,0 0,0 0,24 0,-24 0,0 0,0 0,49 0,-24 0,-26 0,1 0,25 0,-25 0,49 0,-49 0,0 0,24 0,26 0,-50 0,-1 0,51 0,-26 0,-24 0,0 0,25-49,-26 49,1 0,0 0,0 0,49 0,-24 0,24 0,1 0,-51 0,51 0,-1 0,1 0,-1 0,-24 0,49 0,-25 0,1 0,49 0,-50 25,-24-25,-25 0,-1 0,26 0,-25 0,0 0,-1 0,1 0,0 0,0 0,-25 24,25-24,-1 0,1 0,25 0,-25 0,-1 0,26 0,-25 0,49 0,-49 0,0 0,25 0,24 0,-49 0,49 0,1 0,-51 0,51 0,49 0,-50 0,1 0,-1 0,0 0,51 0,-76 0,-24 0,0 0,0 0,24 0,-24 0,0 0,0 0,24 0,-24 0,0 0,0 0,24 0,-24 0,0 0,0 0,24 0,26 0,-26 0,1 0,-25 0,-1 0,26 0,-25 0,0 0,-1 0,26 0,24 0,1 0,-50 0,49 0,1 0,-51 0,1 0,25 0,-25 0,-1 0,1 0,50 0,-26 0,-24 0,49 0,-24 0,0 0,74 0,24 0,-23 0,-51 0,50 0,-50 0,-49 0,50 0,-26 0,26 0,-51 0,1 0,50 0,-1 0,0 0,50 0,-49 0,-1 0,50 0,-74 0,24 0,-49 0,0 0,0 0,24 0,-24 0,0 0,25 0,-1 0,1 0,-25 0,-1 0,26 0,-25 0,0 0,24 0,1 0,-1 0,-24 0,50 0,-1 0,1 0,-1 0,-49 0,49 0,1 0,-26 0,-24 0,49 0,1 0,-26 0,51 0,-26 0,50 0,-25 0,1 0,-26 0,50 0,-50 0,125 0,-150 0,51 0,-1 0,0 0,25 0,25 0,49 0,-74 0,-24 0,-51 0,26 0,-1 25,-49-25,24 0,-24 0,0 0,25 0,-26 0,1 0,0 0,25 0,-26 0</inkml:trace>
  <inkml:trace contextRef="#ctx0" brushRef="#br0" timeOffset="106263.7131">4564 2679,'0'74,"0"-49,0 25,0-25,0-1,-24 1</inkml:trace>
  <inkml:trace contextRef="#ctx0" brushRef="#br0" timeOffset="106711.7589">4564 2654,'25'-25,"25"25,-25 25,-1 0,1 0,0-25,0 0,0 49,24-24,-24-25</inkml:trace>
  <inkml:trace contextRef="#ctx0" brushRef="#br0" timeOffset="107287.7587">4961 2480,'0'50,"0"-25,0 0,0-1,0 1,0 25,0-25,0 0,0 24,0-24,0 0,0 0,0 24,0-24</inkml:trace>
  <inkml:trace contextRef="#ctx0" brushRef="#br0" timeOffset="108544.1155">5234 2654,'0'-25,"25"0,0 25,24 0,-49 25,0 0,0 25,0-25,0-1,0 1,0 25,0-25,0-75,0 25,50 0,-50 1,25 24,-25-25,25 25,24 0,-49 25,0-1,50 51,-50-50,0-1,0 1,25-50,-25-49,0 49,49 0,-49-24,0 24,25 25,-25 50,0-26,0 1,0 25,0-25,0-1,0 1,0 25,0-25,0-1,0 1,25 25,24-25</inkml:trace>
  <inkml:trace contextRef="#ctx0" brushRef="#br0" timeOffset="109712.038">11162 2480,'25'-24,"0"24,0 49,0 1,24-1,-49-24,0 25,0-25,50-25,0 0,-26-124,76 49,-100 50,49-74,-49 74,0-24,25 24,-25 0,25 25</inkml:trace>
  <inkml:trace contextRef="#ctx0" brushRef="#br0" timeOffset="110407.8979">11882 2604,'0'-24,"-25"24,-25 0,50 24,-24 26,24 0,0-25,0-1,24-48,1-26,-25 25,25-25,0 50,-25 25,0 0,0 0,0 0,25-25,24 0,-24 0,25-50</inkml:trace>
  <inkml:trace contextRef="#ctx0" brushRef="#br0" timeOffset="110743.0007">12155 1885,'0'50,"0"24,0 1,0-1,0 0,0 1,0-1,0 1,0-1,0-49,0 24,0-24,49 0,1 0</inkml:trace>
  <inkml:trace contextRef="#ctx0" brushRef="#br0" timeOffset="111912.5343">12502 2431,'-25'0,"25"49,-25 1,0 0,25-26,0 26,25-50,0 0,25 0,-25 0,-1-25,-24 0,0 75,0-25,25-25,25 0,-25 0,-1 0,-24-25,25 0,-25 0,0 1,0-1,0-25,-25 75,25 0,0 0,0 24,0-24,0 0,0 0,0 24,25-49,0 0,49-24,-74-1,25 25</inkml:trace>
  <inkml:trace contextRef="#ctx0" brushRef="#br0" timeOffset="112904.3159">16868 2084,'0'74,"0"75,0-75,49 1,-49-1,0 0,0 1,0-1,0-49,0 0</inkml:trace>
  <inkml:trace contextRef="#ctx0" brushRef="#br0" timeOffset="113376.8757">16719 2108,'0'0,"25"-24,49-26,-24 25,74 0,-100 25,51 0,-1 0,-49 25,0 0,-25 0</inkml:trace>
  <inkml:trace contextRef="#ctx0" brushRef="#br0" timeOffset="114047.5979">16992 2530,'49'0,"-24"0,49 0,-24 0,0 25,-26 24,1-24,0 0,0-25,0 0,74-50,-99 26,0-51,0 50,0 1,49-26,-49 75,-74 99,49-50,-24 26,-26-1,26-25,-26 25,50-74,25 25,-74-1,74-24,-25 0,0 0,25 0</inkml:trace>
  <inkml:trace contextRef="#ctx0" brushRef="#br0" timeOffset="114407.2296">17711 2456,'0'49,"0"26,0-1,0 1,0-1,0-24,0-1,0-24,0 0</inkml:trace>
  <inkml:trace contextRef="#ctx0" brushRef="#br0" timeOffset="114872.6794">17711 2356,'0'-49,"25"49,0 0,-1 0,1-50,25 50,-25 0,24 0,-24 50,25-1,-50 1,0-25,0 0,-25 24,25-24,-50 25,25-26,-74 51,25-50,24-25,-24 0,-1 0,26 0,24 0,0 0,25-25,0 0,0 0</inkml:trace>
  <inkml:trace contextRef="#ctx0" brushRef="#br0" timeOffset="115504.9895">18033 2456,'25'0,"25"0,-25 0,-1 0,1 0,0 0,-25-25,0-25,25 1,-75 49,1 0,-1 0,25 24,-24 51,49-50,-50-1,50 1,0 50,0-51,0 1,0 50,25-50,0-25,-1 0,26 0,-25 0,0 0</inkml:trace>
  <inkml:trace contextRef="#ctx0" brushRef="#br0" timeOffset="116872.4881">22399 2034,'0'0,"0"124,0-50,0 1,0-1,0 1,0-51,0 1,0 0,0-99</inkml:trace>
  <inkml:trace contextRef="#ctx0" brushRef="#br0" timeOffset="117311.5345">22201 2059,'0'-25,"0"-25,49 50,26-49,24 49,74 0,-98 0,-1 0,-49 0,0 0,0 0</inkml:trace>
  <inkml:trace contextRef="#ctx0" brushRef="#br0" timeOffset="117695.0613">22845 1935,'0'49,"-24"26,24-1,0 1,-25 24,25-25,-50 1,50-51,0 51,0-50,0 24</inkml:trace>
  <inkml:trace contextRef="#ctx0" brushRef="#br0" timeOffset="118143.2957">22622 2034,'25'-25,"25"0,24 25,0-49,26-1,24 50,-75 0,26-25,-50 25,-1 0,26 0,-50 25</inkml:trace>
  <inkml:trace contextRef="#ctx0" brushRef="#br0" timeOffset="118815.2211">23292 1935,'0'25,"0"-1,0 1,-25 50,25-1,0-49,0 49,-49-24,49-25,0-1,0 1,0 0,0 25,0-26,0 1,0 0,24-25,1 0,25 0,-25 0,-1 0,1 0,25 0,-25-50,-1 50</inkml:trace>
  <inkml:trace contextRef="#ctx0" brushRef="#br0" timeOffset="121319.4509">4788 3249,'99'0,"99"-49,1 49,74-99,24 24,-49 75,-49-49,-75 49,-50 0,-24-25,-25 25</inkml:trace>
  <inkml:trace contextRef="#ctx0" brushRef="#br0" timeOffset="122103.3549">12006 2977,'124'24,"0"-24,74 0,50 0,-24 0,-26 0,75 100,-124-51,-25-49,-50 0,1 0,-51 0</inkml:trace>
  <inkml:trace contextRef="#ctx0" brushRef="#br0" timeOffset="122816.6198">16396 3249,'50'0,"24"0,50 0,-24 0,98 0,50-49,74 49,-49 0,75 0,-51 0,-98 0,-100 0,-25 25,-99-25,-24 24</inkml:trace>
  <inkml:trace contextRef="#ctx0" brushRef="#br0" timeOffset="135615.253">22176 3051,'25'-25,"-1"25,26 0,-25 0,0 0,49 0,0 0,1 0,-1-49,1 49,-1 0,0-50,50 50,-74-25,-25 25,25 0,-26 0,1 0,0 0,49-49,-49 49,25 0,-25 0,-1 0,51 0,-26 0,-24 0,0 0</inkml:trace>
  <inkml:trace contextRef="#ctx0" brushRef="#br0" timeOffset="141191.9877">4688 4018,'-24'25,"24"0,-25 25,25-26,-25 26,0-25,25 0,-25-1,25 1,0 25,0-25,0-1,0 1,0 25,50-50,0 0,-26 0,1 0,50 0,-51-25,1 0,-25 0,25 25,0-24,24-26,-24 25,-25 0,0 1,25-1,-25-25,0 25,0-24,0 24,0 0,0-49,0 49,-25 25,0 0,1 0,-26 0,25 0,25 25</inkml:trace>
  <inkml:trace contextRef="#ctx0" brushRef="#br0" timeOffset="142288.5128">4986 4390,'50'25,"-25"0,-1-25,1 0,25 0,-25 0,-1 0,1 0,50-74,-51 24,-24 25,0 0,0-49,0 24,25 1,-74 49,24 0,0 0,-25 0,26 25,24-1,0 26,0 0,24-50,26 0,0 0,-26 0,51 0,-50 0,-1 0,26 0,-25 0,-25 24,0 1,0 0,0 0,0 0,25-25,-1 0,51 0,-50-25,24-25</inkml:trace>
  <inkml:trace contextRef="#ctx0" brushRef="#br0" timeOffset="143063.2229">5953 3944,'-49'0,"24"74,25-49,0 25,0-25,0-1,0 1,50-50,-26-24,1 24,-25 0,50-74,-50 74,0-24,25 49,-25 49,0 1,0-1,0 51,0-76,0 51,0-1,-50 50,50-99,0 25,-25-1,-24 26,-1-51,25 1,0 0,1-25,-1 0,-25 0,50-25,0-49,0-1,0 1,174-100,-149 100,49 24,0 1,-24 24,0 25,-25 0</inkml:trace>
  <inkml:trace contextRef="#ctx0" brushRef="#br0" timeOffset="157824.7048">10195 3770,'50'0,"-26"0,1 0,0 0,-25 25,0 0,0 0,0 0,0-1,0 1,0 0,0 0,0 0,-50 24,50-24,0 0,-24-25,-1 25,25-100,49 50,-24 1,-25-26,50 25,-50 0,25-24,0-1,-1 50,26-49,-25 24,24 25,-24 0,0 25,-25-1,0 1,0 25,0-25,0-1,0 1,0 25,0-25,0-1,0 1,25-25,24 0,-24 0</inkml:trace>
  <inkml:trace contextRef="#ctx0" brushRef="#br0" timeOffset="158703.0718">11138 3547,'0'-25,"0"50,0 0,-25-25,25 25,0 24,-25-49,25 50,0-25,0 24,0-24,0 0,0 25,25-50,-25 24,25-24,-25 25,0 0,0 0,24 0,-24 24,-49-49,24 0,0 0,-49 0,49 0,-25 0,26 0,-1 0,-50 0</inkml:trace>
  <inkml:trace contextRef="#ctx0" brushRef="#br0" timeOffset="159327.6533">11386 3994</inkml:trace>
  <inkml:trace contextRef="#ctx0" brushRef="#br0" timeOffset="160551.5035">12130 3473,'-50'0,"25"0,1 0,24 24,-25 26,25 0,0-26,-50 51,25-25,25-26,0 1,0 25,25-1,0-24,25-25,-26 0,1 0,25 0,-25 0,24 0,-49-25,25 1,-25-26,25 0,0 50,-25-49,0 24,0-50,0 51,0-1,0-25,0 25,0 1,-25 24,0 0,0 0,25 24</inkml:trace>
  <inkml:trace contextRef="#ctx0" brushRef="#br0" timeOffset="161655.7855">12378 4142,'25'0,"-1"-24,-24-1,25-50,25 26,-50-26,0-98,0 123,0-24,25 49,-25 0,0-49,0 49,0 0,0 0,-25 25,0 0,0 0,-24 0,49 25,0 0,0 0,0 24,0-24,0 25,24-50,1 49,0-49,0 0,25 0,-26 0,1 0,0 0,0 0,-25 75,0-50,0 49,25-74,-1 0,1 0,0 0,25 0,-26-25,1 0,0 1,25 24,-26-25</inkml:trace>
  <inkml:trace contextRef="#ctx0" brushRef="#br0" timeOffset="162383.8868">13097 3572,'-25'25,"25"-1,-24 1,24 0,0 25,49-50,1-50,-50 25,0 0,0 75,0 25,0 49,0-100,0 51,0-50,0 49,0-24,0-26,0 1,0 25,-25-25,0 24,-24-24,-1 0,0-25,26 0,-1 0,25-25,0 0,0-49,0-1,0 26,74-26,-24 26,-1-26,1 51,-25-51,49 50,-74 1</inkml:trace>
  <inkml:trace contextRef="#ctx0" brushRef="#br0" timeOffset="164136.4228">16892 3621,'0'25,"0"0,0 0,-24 49,-1 26,25-26,0 0,-50-49,50 50,0-51,0 51,0-150,25 1,-25 24</inkml:trace>
  <inkml:trace contextRef="#ctx0" brushRef="#br0" timeOffset="164544.3255">16843 3721,'25'-25,"-1"25,51 50,-50-26,-25 1,49 74,-24-74,-25 0,25 49,24-49,-49 0,0 0,25 0,0-25,-25-50,0-24</inkml:trace>
  <inkml:trace contextRef="#ctx0" brushRef="#br0" timeOffset="164887.4799">17240 3398,'-25'25,"25"49,0 1,0-1,0 1,0-1,-25 1,25-1,-25-24,0-26,25 1,0 0</inkml:trace>
  <inkml:trace contextRef="#ctx0" brushRef="#br0" timeOffset="165367.8583">17364 3572,'-25'0,"0"0</inkml:trace>
  <inkml:trace contextRef="#ctx0" brushRef="#br0" timeOffset="166143.2908">17512 3497,'0'50,"-24"0,24-1,0-24,0 0,-50 25,50-26,0 1,25 0,-25 0,25 0,-25-1,24 1,1 0,0 25,0-26,-50 1,0 0,0 0,1-25,-76 0,51 0,24 0</inkml:trace>
  <inkml:trace contextRef="#ctx0" brushRef="#br0" timeOffset="172240.0423">4168 5507,'0'-25,"0"-25,49 25,-49 1,25 24,25 0,-26 0,1 0,25 0,-1 49,-49-24,0 0,0 24,0-24,0 0,0 0,0 24,0-24,0 0,0 0,0 0,0-1,-24-24,24 25,0 0,-25 0,0-25,25-25,0-25,0 26,0-1,25-99,0 49,-1 51,26-26,24-24,1 24,-75 25,49 25,-24-25,0 25,0 0,0 0,49 25,-74 25,25 24,-25-49,0 0,0 24,0 26,0-50,0 49,0-49,74 24,50-49</inkml:trace>
  <inkml:trace contextRef="#ctx0" brushRef="#br0" timeOffset="172951.6787">5606 5283,'-25'-24,"-49"48,24 1,50 0,-24 0,-1-25,25 25,-25 24,25-24,0 0,0 24,0 1,25-50,24 0,-49 50,25-1,-50 1,1-50,-1 0,0 0</inkml:trace>
  <inkml:trace contextRef="#ctx0" brushRef="#br0" timeOffset="173399.8583">5557 5655,'0'0,"0"-24,0-1,49 25,-24-25,0 25,0 0,49 0</inkml:trace>
  <inkml:trace contextRef="#ctx0" brushRef="#br0" timeOffset="174064.0851">6251 5308,'0'-25,"-25"25,1 0,-26 0,25 75,0-50,25-1,0 26,0-25,0 0,0-1,0 1,25-25,25-25,-25 1,-25-26,49 25,-49 0,0-24,25 24,-25 0,0-24,0-1,-25 25,-24 25,-1 0,25 0,0 0,50 25</inkml:trace>
  <inkml:trace contextRef="#ctx0" brushRef="#br0" timeOffset="175632.036">6400 5507,'50'0,"-26"0,1-50,0 50,0-25,0 0,-25-74,24 25,-24 24,0-24,50-1,-50 51,25-26,-50 50,0 0,0 0,1 0,-1 25,25 0,0-1,0 1,25 50,-1-75,26 0,-25 0,0 0,24-25,-49 74,0 51,0-51,-25-24,1 25,24-1,0-24,24-25,1 0,25 0,49 0,-49-25,-26-24,26 49,-25-25,24 25,-24-25,0 0,-25-24,0 24,25-25,-25 25,0 1,-99 24,74 0,0 0,-25 24,50 26,-49-25,49 0,0 24,0-24,0 0,49 0,1-25,24-100,-49 76,-25-1,25-25,0 25,-25 50,0 99,0 0,0 25,0-25,0 0,0 25,0 49,0-123,0-1,0-49,0 0,-25 0,-49-25,24 0,0-75,26 50,-26-99,50 75,0-26,0 51,0-51,0 1,25-1,49-24,25 25,26-50,23 24,51 51,-174-1,74 25,-25-24,-49 24</inkml:trace>
  <inkml:trace contextRef="#ctx0" brushRef="#br0" timeOffset="179303.8">10890 4887,'24'-50,"1"50,25 0,-25 0,24-25,1 0,-1 25,-24 0,0 0,0 0,24 0,-49 50,0 24,0 1,-49-1,24-24,25-1,-74 75,49-124,25 50,-25 0,0-1</inkml:trace>
  <inkml:trace contextRef="#ctx0" brushRef="#br0" timeOffset="179615.5259">10989 5184,'0'-25,"49"1,-24-1,25 25,-25 0,-1 0,26 0,-25 0,0 0,-1 0,26 0,-25 0</inkml:trace>
  <inkml:trace contextRef="#ctx0" brushRef="#br0" timeOffset="179840.4321">11535 5358,'0'0,"24"0,26 0,-25 0,24-50,-24 50,25 0</inkml:trace>
  <inkml:trace contextRef="#ctx0" brushRef="#br0" timeOffset="180455.7889">12204 4862,'0'0,"-49"25,-1 49,25 50,0-25,1-74,24 0,0 0,49 24,-24-49,0 0,0 0,-1-25,-48 25,-1 0,0 0</inkml:trace>
  <inkml:trace contextRef="#ctx0" brushRef="#br0" timeOffset="180687.7024">12403 5383,'24'0,"1"0</inkml:trace>
  <inkml:trace contextRef="#ctx0" brushRef="#br0" timeOffset="181335.0171">13048 4936,'0'0,"-25"0,-74 0,74 50,25-1,-50 1,50-25,0 49,0-49,0 0,25-25,0-25,0 25,-1-50,-24 75,0 0,0 0,-49 49,49-24,0-25,0 49,-25-49,25 24,0 26,0-50</inkml:trace>
  <inkml:trace contextRef="#ctx0" brushRef="#br0" timeOffset="181568.3935">12973 5507,'25'-25,"-25"-25,25 50,0 0,-25-25,0 1,74-26,-24 25</inkml:trace>
  <inkml:trace contextRef="#ctx0" brushRef="#br0" timeOffset="181919.4557">13519 4762,'-25'0,"-49"75,74-1,0-49,0 99,0-74,0-25,-25 24,25-24,0 0,0 0,0-1,0 1</inkml:trace>
  <inkml:trace contextRef="#ctx0" brushRef="#br0" timeOffset="182496.5083">13668 4986,'-25'0,"0"0,0 25,25-1,0 1,0 0,-24 49,48-74,1 25,0-25,0 0,49 0,-49-25,25-24,-50 24,0-49,0 49,0 0,0 0,-25 25,0 0,-25 0,1 25,24 25,25-1</inkml:trace>
  <inkml:trace contextRef="#ctx0" brushRef="#br0" timeOffset="183471.9434">17413 4787,'-25'0,"1"0,-51 75,26-1,24-24,-25 24,50-24,-25-1,-24 1,49-25,0 0,-25-25</inkml:trace>
  <inkml:trace contextRef="#ctx0" brushRef="#br0" timeOffset="183967.2528">17314 4862,'25'-25,"0"25,-1 0,1 0,0 25,25 24,-50 1,24-50,1 50,25 24,-50-49,25 24,-25-24,24 25</inkml:trace>
  <inkml:trace contextRef="#ctx0" brushRef="#br0" timeOffset="184511.0623">17240 5060,'24'0,"26"0,0-25,-26 25,26 0,-25 0,0 0</inkml:trace>
  <inkml:trace contextRef="#ctx0" brushRef="#br0" timeOffset="185855.5393">22052 3770,'25'0,"-1"0,51 0,-1 0,25 0,-49 0,24 0,-24 0,0 0,-26 0,26 0,-25 0,0 0</inkml:trace>
  <inkml:trace contextRef="#ctx0" brushRef="#br0" timeOffset="186207.6299">22895 3770,'25'0,"0"0,-1 0,1 0,50 0,-1 0,-24 0,24 0,-49 0,0 0</inkml:trace>
  <inkml:trace contextRef="#ctx0" brushRef="#br0" timeOffset="186695.8308">21928 5035,'49'0,"75"0,-74-24,24 24,1 0,-50 0,-1 0,1 0</inkml:trace>
  <inkml:trace contextRef="#ctx0" brushRef="#br0" timeOffset="186983.6885">22721 4961,'0'0,"25"0,25 0,24 0,-49 0,0 0,49-50,-24 50,-25 0</inkml:trace>
  <inkml:trace contextRef="#ctx0" brushRef="#br0" timeOffset="199247.8475">16843 4390,'25'0,"-1"0,1 0,25 0,-25 0,-1 0,1 0,74-49,-74 49,0 0,0 0,49 0,-24 0,-25 0,-1 0,26 0,-25-25,0 25,24 0,-24 0,0 0,0 0,24 0</inkml:trace>
  <inkml:trace contextRef="#ctx0" brushRef="#br0" timeOffset="206800.0863">4664 7144,'49'-25,"-24"25,-25-25,74 0,-24-24,-25 49,0-25,-1 0,-24 0,25 1,-25-1,50 0,-50 0,-25 25,0 50,0-25,25-1,-74 51,74-26,-25-49,0 50,25 0,0-26,0 1,0 0,0 0,-24-25,24 49,0-24,0 25,24-1,26-49,-25 0,0 0,-1 0,26 0,-25 0,0 0,24 0</inkml:trace>
  <inkml:trace contextRef="#ctx0" brushRef="#br0" timeOffset="207600.1153">5606 7069,'0'0,"-49"0,-26 25,50 25,-24-25,24-1,0 1,0 0,1 0,24 0,24-1,100-24,-99-74,0 24,0-49,0 50,24-26,-49 50,0-49,0 24,0 25,0 100,-25-25,25-26,0 1,0 25,0-25,0-1,0 26,0-25,0 0,0-1,0 26,25-50</inkml:trace>
  <inkml:trace contextRef="#ctx0" brushRef="#br0" timeOffset="208368.1">5879 7020,'25'-25,"-25"50,0 0,0-1,0 26,0-25,0 0,0-1,25 1,-25 0,49-25,1 0,-1-25,-24 0,0-49,0 49,0-24,-25-26,0 1,25 49,-25 50,0 49,0-24,0 24,0-49,0 0,0 24,24-49,26 0,0 0,-26 0,1 0,0 0,49 0</inkml:trace>
  <inkml:trace contextRef="#ctx0" brushRef="#br0" timeOffset="210096.7769">10592 6524,'0'0,"25"0,0-25,-1 25,26 0,-25 0,0 25,-25-1,0 26,24-25,-24 0,0-1,0 26,0 24,0-49,25-50,0-74,0 50,0-51,-25 76,49-51,-24 75,0-25,0 25,-1 0,-24 50,0-25,0 0,0-1,0 51,0-26,0-24,0 0,0 25,25-50,25 0</inkml:trace>
  <inkml:trace contextRef="#ctx0" brushRef="#br0" timeOffset="210759.9915">11460 6325,'-25'0,"1"25,24 0,-50 24,50-24,-25 25,25-25,0-1,-25 26,50-25,0 0,0-25,0 0,24 0,-24 0,25 24,-50 1,-25-25,0 0,-49 0,49 0,0 0</inkml:trace>
  <inkml:trace contextRef="#ctx0" brushRef="#br0" timeOffset="211248.0279">11783 6623,'24'0</inkml:trace>
  <inkml:trace contextRef="#ctx0" brushRef="#br0" timeOffset="212296.6005">11807 6598,'0'25,"0"0,50-1,-25-24,24 0,26 0,-50 0,-1 0,26-24,-25 24,24 0,-24-25,0 0,0 0,-25-24,0 24,0 0,-25 0,0 25,-49 25,49-25,25 50,-25-26,0 1,25 0,0 25,0-26,0 1,0 0,50-25,-25 0,0 0,49 0,-74-25,50 0,-26 25</inkml:trace>
  <inkml:trace contextRef="#ctx0" brushRef="#br0" timeOffset="212887.017">12477 6400,'0'0,"-50"0,26 0,-1 49,25-24,0 49,0-49,0 0,0 0,25-25,-1-25,-24-49,0-1,0 1,0 49,25-49,-50 123,25 1,0-25,0 24,0 26,0-51,0 1,0 0,0 25</inkml:trace>
  <inkml:trace contextRef="#ctx0" brushRef="#br0" timeOffset="213503.8131">12676 6350,'0'25,"0"0,0 49,0-49,0 49,0-24,0-25,49-25,-24 0,0 0,0 0,24 0,-24-50,0 0,-25 1,0-1,0 25,0 100,0-26,0 1,0 0,0-26,0 1</inkml:trace>
  <inkml:trace contextRef="#ctx0" brushRef="#br0" timeOffset="214255.8197">11659 6697,'24'-25</inkml:trace>
  <inkml:trace contextRef="#ctx0" brushRef="#br0" timeOffset="215168.6215">17215 6127,'-25'25,"-25"49,50 50,-49 25,49-75,-25 1,25 49,-25-100,25 26,0-75,0 0</inkml:trace>
  <inkml:trace contextRef="#ctx0" brushRef="#br0" timeOffset="215495.7777">17140 6201,'50'25,"-25"74,99 25,-50-74,-24-1,-25 1,-1-50,-24 25,50-25</inkml:trace>
  <inkml:trace contextRef="#ctx0" brushRef="#br0" timeOffset="215815.2295">17612 5904,'0'124,"-25"-50,25 0,0 50,0-49,-50-1,25-24,1 24,-1 50,0-74,25-25,-25-1</inkml:trace>
  <inkml:trace contextRef="#ctx0" brushRef="#br0" timeOffset="216391.2014">17984 6350,'0'0,"-25"25,-25 24,50-24,-24-25,24 25,0 0,0 24,0 1,74 24,25-24,-24-25,-51 24,26-49,-50 50,0 0,-50-50,-98 0,-175 0,249 0,-50 0,99-25,-25 0,25 25,25-25</inkml:trace>
  <inkml:trace contextRef="#ctx0" brushRef="#br0" timeOffset="216999.5753">19075 6598,'25'0,"49"0,1 0,-1 0,50 0,-99 0,49 0,1 0,-26 0,-24 0</inkml:trace>
  <inkml:trace contextRef="#ctx0" brushRef="#br0" timeOffset="217928.0852">21605 6573,'25'0,"-25"-25,25 25,49 0,1-49,24 49,-50-25,125 25,-75-50,-74 50,0-49,49 49,-49 0,-25-25,50 25</inkml:trace>
  <inkml:trace contextRef="#ctx0" brushRef="#br0" timeOffset="218358.9322">22672 6300,'25'0,"24"-24,1 24,-1-25,1 0,49 0,-24 25,-1 0,1 0,-51 0,26-25,-25 1,0 24,-1 0,1 0,25 0,-25 0</inkml:trace>
  <inkml:trace contextRef="#ctx0" brushRef="#br0" timeOffset="220704.5854">4242 8285,'50'0,"-26"0,1 0,0 0,0 0,0 0,-1 0,1 49,-25 1,0-25,25 24,-25-24,0 0,25 25,0-26,-25 1,0 0,0-99,24 24,26-24,-50 24,50 25,-26-49,1 49,-25 0,25 0,0 25,24 25,-49 0,0 25,0-1,75 26,-75-51,0 1,0 0,0 0,0 24,49-49</inkml:trace>
  <inkml:trace contextRef="#ctx0" brushRef="#br0" timeOffset="221335.9079">5185 8136,'0'0,"-50"25,25 0,25 24,-25-49,25 25,25 25,0-50,0 0,0 0,24 0,-24 0,-25 49,-50-49,-24 0,0 0,49 0,0 0</inkml:trace>
  <inkml:trace contextRef="#ctx0" brushRef="#br0" timeOffset="221880.9959">5408 8384,'25'0,"-25"-25,49 25</inkml:trace>
  <inkml:trace contextRef="#ctx0" brushRef="#br0" timeOffset="222640.4586">6226 8310,'25'0,"25"0,-25-25,-1 0,1 0,-25 0,0 1,0-1,0 50,-25-25,25 24,0 1,0 0,0 25,0-26,0 26,50-50,-25 0,0 0,49 0,-24-25</inkml:trace>
  <inkml:trace contextRef="#ctx0" brushRef="#br0" timeOffset="223423.8831">6822 8186,'0'-25,"-50"25,0 0,26 0,-26 25,25-1,0 1,1 25,24-25,24-50,26 0,-50 0,0-24,0-26,0 50,0-49,0 24,0 25,0 1,0-26,0 100,0-1,0-24,0 0,0 25,0 24,0-49,0 0,0-1,0 26,25-25,-25 0,25-1,24-24</inkml:trace>
  <inkml:trace contextRef="#ctx0" brushRef="#br0" timeOffset="224190.8301">7045 8037,'0'25,"0"-1,0 1,0 25,0-25,25-25,-25 24,24 1,1-25,0 0,25 0,-1 0,-49-49,25-26,-25 1,0-1,0 50,25 25,-25 25,-25 0,25 0,0 25,0-26,0 1,0 0,0 25,0-26</inkml:trace>
  <inkml:trace contextRef="#ctx0" brushRef="#br0" timeOffset="226239.9539">11286 7689,'-99'75,"50"-75,24 49,0 1,50 0,24-26,1-24,-25 25,49-25,-49 25,-25 0,25-25,-25 25,0 0,-25-25,0 0,0-25,25-25,0 25,0 0,50-24,-50 24,0 0,0 0,0-24</inkml:trace>
  <inkml:trace contextRef="#ctx0" brushRef="#br0" timeOffset="226560.099">11535 7937,'49'0,"-49"-24,25-1,0 25,0 0</inkml:trace>
  <inkml:trace contextRef="#ctx0" brushRef="#br0" timeOffset="227207.6849">12229 7541,'-74'0,"49"0,-50 99,75-74,-24 24,-1-24,25 0,0 0,25-1,24-24,-24 0,25 0,-26-24,-24-1,25 0,0 25,-50 74,25-49,0 25,0 24,0 1,0-50,0-1,0 1,0 50,0-26</inkml:trace>
  <inkml:trace contextRef="#ctx0" brushRef="#br0" timeOffset="227408.1465">12303 8186,'0'-25,"0"0,50 0</inkml:trace>
  <inkml:trace contextRef="#ctx0" brushRef="#br0" timeOffset="227752.2257">12750 7615,'0'25,"0"49,0 1,0-1,0 0,0-49,50 25,-1-25,-24-25,25-50</inkml:trace>
  <inkml:trace contextRef="#ctx0" brushRef="#br0" timeOffset="228271.4634">13048 7640,'24'25,"-24"49,-24-49,24 99,-25-75,25 26,0-50,0 0,0 24,25-49,-1 50,51-50,-1 0,25-50,-74 1,0-1,0-25,-25 26,0-26,49 51,-49-1,0 0,-24 25,-1 0,-50 0,51 25,-1 0,0-1</inkml:trace>
  <inkml:trace contextRef="#ctx0" brushRef="#br0" timeOffset="228607.9499">13345 7888,'0'-25</inkml:trace>
  <inkml:trace contextRef="#ctx0" brushRef="#br0" timeOffset="229328.0293">13717 8086,'25'-24</inkml:trace>
  <inkml:trace contextRef="#ctx0" brushRef="#br0" timeOffset="229671.7371">13841 7590,'0'25,"0"25,0 24,0-24,0 24,0 0,0-49,0 0,0 50</inkml:trace>
  <inkml:trace contextRef="#ctx0" brushRef="#br0" timeOffset="230000.1625">14065 7541,'0'49,"0"-24,24 49,-24 1,0-50,0 24,0-24,0 0,0 24,0-24,0 0,0 0,25 0</inkml:trace>
  <inkml:trace contextRef="#ctx0" brushRef="#br0" timeOffset="230951.6198">17810 7367,'-49'74,"-1"75,0 0,1 0,24-75,0-24,-25 0,50-1,0-24,0 0,0 0</inkml:trace>
  <inkml:trace contextRef="#ctx0" brushRef="#br0" timeOffset="231583.6898">17835 7342,'25'0,"24"25,-49 49,0-49,50 50,-25 49,0-25,-1-74,-24 24,25 26,-25-1,25 1,0-75,-25 49</inkml:trace>
  <inkml:trace contextRef="#ctx0" brushRef="#br0" timeOffset="232223.9752">17711 7962,'25'-25,"49"-24,1 49,-26-50,50 25,-74 25,50 0,-26 0,-24 0,0 0,24 0,-24 0</inkml:trace>
  <inkml:trace contextRef="#ctx0" brushRef="#br0" timeOffset="235575.5223">21804 7565,'24'0,"1"0,0 0,25 0,24 0,-49 0,0 0</inkml:trace>
  <inkml:trace contextRef="#ctx0" brushRef="#br0" timeOffset="236047.7807">22498 7417,'25'0,"0"0,0 0,24 0,-24 0,0 0,0-50,-25 25,99 0</inkml:trace>
  <inkml:trace contextRef="#ctx0" brushRef="#br0" timeOffset="241975.295">13519 1116,'50'0,"24"0,50 0,0 0,25 0,-124 0,-1 0,1 0</inkml:trace>
  <inkml:trace contextRef="#ctx0" brushRef="#br0" timeOffset="242695.9012">15305 794,'-25'-25,"-25"25,-49 0,99 25,-49 49,24-74,0 25,-25 49,100-98,-50-26,50 25,-26-24,-24 98,0-24,0 49,0-49,25 0,0-25,0 0,0 0,24 0,-24 0,0 0,24 0</inkml:trace>
  <inkml:trace contextRef="#ctx0" brushRef="#br0" timeOffset="243048.9582">15454 595,'0'50,"0"24,0-24,0 49,0-74,24 25,1-26,-25 1,25-25,25 0,-26 0,1 0</inkml:trace>
  <inkml:trace contextRef="#ctx0" brushRef="#br0" timeOffset="243344.2333">15826 744,'-25'25,"25"0,0 49,0-49,-50 49,50-24,0-25,0 0,0-1,75 1,-50-25,-1 0,76 0</inkml:trace>
  <inkml:trace contextRef="#ctx0" brushRef="#br0" timeOffset="243824.244">16570 620,'25'-25,"24"100,-49 74,0-1,0-48,0 48,0-24,50-74,-50-75,0-24,0-1</inkml:trace>
  <inkml:trace contextRef="#ctx0" brushRef="#br0" timeOffset="244247.1145">16347 794,'0'-25,"0"-25,49 26,-24-26,49 50,-49-50,50 50,-1 0,-24 0,-25-24,24 48</inkml:trace>
  <inkml:trace contextRef="#ctx0" brushRef="#br0" timeOffset="244687.4457">16942 620,'0'75,"-50"24,50-25,0 1,0-1,0-49,0 0,0-1,0 26,25-50,25 0,-25 0,-1 0,1 0,0 0,25 0,-26 0</inkml:trace>
  <inkml:trace contextRef="#ctx0" brushRef="#br0" timeOffset="245032.5238">17438 496,'0'75,"0"-1,0 0,0 1,50-1,-50-24,0 24,0-49,0 0,0 0,24-25</inkml:trace>
  <inkml:trace contextRef="#ctx0" brushRef="#br0" timeOffset="245720.1758">17488 571,'0'-25,"24"25,1 0,25 0,-25 0,24 0,26 0,-75 25,25-1,-1 1,1 0,-25 0,0 49,0-49,0 25,0-26,0 1,0 0,0 25,0-26,0 1,0 0,-25 0,-24-25,24 0,0 0,0 0,-24 0,49 25,-25-25,0 0</inkml:trace>
  <inkml:trace contextRef="#ctx0" brushRef="#br0" timeOffset="246511.9855">18232 695,'0'24,"0"1,0 0,-25-25,25 50,0-26,0 1,0 0,-25 49,0-49,-49-25,49 0,0 25,1-25</inkml:trace>
  <inkml:trace contextRef="#ctx0" brushRef="#br0" timeOffset="249335.5096">1092 9922,'0'49,"0"26,0-25,0 49,0-25,0 1,0 49,0-50,0 0,0-24,0-25,0 0,0-1,0 26,25-50,-1 0,51 50,-1-50,1 0,-1-25,50-25,0 25,-99-24,24 49,1-25</inkml:trace>
  <inkml:trace contextRef="#ctx0" brushRef="#br0" timeOffset="249919.5876">1117 9847,'49'0,"26"-24,-51 24,1-25,25 25,24 0,-49 0,49 0,-49 0,0 0,25 0,-26 0,1 25,-25-1</inkml:trace>
  <inkml:trace contextRef="#ctx0" brushRef="#br0" timeOffset="250408.2778">1141 10492,'0'0,"25"-24,0 24,25-50,-26 50,1 0,25 0,-25 0,-1 0,1 0,25 0,-25 0,24 0,50 25</inkml:trace>
  <inkml:trace contextRef="#ctx0" brushRef="#br0" timeOffset="251024.0547">2059 10220,'25'0,"0"0,0 74,-25-49,0 49,0 1,0-51,0 26,0-100,0-24,49-75,-24 75,49-100,-24 149,0-49,-1 49,-49 0,0 0,25 25,25 0,-50 75,0-1,49 50,-49-49,0-1,0 1,0-26,0-24,0 0,25 0,0-25,0 0,49 0,-24 0,24 0,25-50</inkml:trace>
  <inkml:trace contextRef="#ctx0" brushRef="#br0" timeOffset="251368.2943">3002 9624,'-25'75,"25"49,0 0,0 25,0-25,0 24,0-73,0-50,0 24,25-49,0 0,-1 0,51 0,-26-25,-24-24,0 24,0 0</inkml:trace>
  <inkml:trace contextRef="#ctx0" brushRef="#br0" timeOffset="251657.022">2952 10096,'25'0,"49"0,-24 0,-25-25,0 25,24 0,-24 0,0 0</inkml:trace>
  <inkml:trace contextRef="#ctx0" brushRef="#br0" timeOffset="252504.8439">3299 10542,'0'-25,"50"-24,-25-26,-25 1,49-1,1 1,-50-75,0 75,0 24,25 25,-50 25,0 0,-24 50,49-25,0 24,0-24,49 25,-49-25,50-25,-25 0,-1 0,1 0,0 0,-25 24,0 26,0 0,0-26,0 26,0 0,25-1,0-49,-1 0,26 0,-25 0,0 0,-1 0,1-49,25-51,-50 76,0-51,25 26,-25 24,0 124,0-25,-50 1,50-50,0-1,0 26,50-50,-26 0,51 0,-50-74,24 49</inkml:trace>
  <inkml:trace contextRef="#ctx0" brushRef="#br0" timeOffset="252735.2205">3895 9773,'-25'0,"25"-25,25-24,-1 49</inkml:trace>
  <inkml:trace contextRef="#ctx0" brushRef="#br0" timeOffset="253607.4913">3969 10269,'0'0,"50"0,24 0,-24-25,-25 25,49-24,-24 24,24-50,-49 50,24-25,-49 0,25 1,-25-1,0-25,50 25,-75 75,25-25,0 0,0 49,0-49,0 24,50-49,-26 0,1 0,50 0,-51 0,26 0,-25 0,24-49,51-50,-51-50,-24 99,-25 25,25 25,-25 75,-50-1,25 75,-24-124,49 0,0 24,25-49,49 0,1 0,-51 0,1 0,74 50,-99-25,0 24,-24 1,-1-50,-25 49,25-49,-24 0,-51 0,76 0</inkml:trace>
  <inkml:trace contextRef="#ctx0" brushRef="#br0" timeOffset="254176.4631">5929 10170,'0'50,"0"49,0-25,0-49,0 0,0 24,0-24,0-74,0-26,0 1</inkml:trace>
  <inkml:trace contextRef="#ctx0" brushRef="#br0" timeOffset="254432.9428">5805 9649,'24'0,"-24"-25,50 25,-50 25</inkml:trace>
  <inkml:trace contextRef="#ctx0" brushRef="#br0" timeOffset="254975.8043">6003 10319,'-74'49,"49"1,0-25,25 0,99 24,25-49,-24 50,-51-25,1 24,-25 1,-25-25,0-1,0 1,0 0,0 49,-25-74,0 0,-49 0,49 0,0 0,-25 0,25 0,1 0,-26 0</inkml:trace>
  <inkml:trace contextRef="#ctx0" brushRef="#br0" timeOffset="255839.0657">7739 9773,'50'0,"-25"50,24 24,-24 0,0 51,0-76,-25 26,0-51,0 1,0 25,0-25,0-75,0-24,0-26,25 51,24-51,-49 51,25-26,0 51,0 24,24 0,-24 0,0 0,0 0,0 49,-25 26,24 49,1-124,-25 25,0 49,0-49,0 24,0-24</inkml:trace>
  <inkml:trace contextRef="#ctx0" brushRef="#br0" timeOffset="256391.6139">8657 9624,'0'50,"-25"-1,25-24,0 0,25 0,0-25,25 0,-1 0,1 0,-25 25,-1-1,-24 1,0 25,-24-25,-1-1,-25 26,25-50,-74 50,74-50,-49 0,49 0,0 0</inkml:trace>
  <inkml:trace contextRef="#ctx0" brushRef="#br0" timeOffset="256920.1985">9029 10021,'0'0,"25"-25,0 25,24 0,-24-25</inkml:trace>
  <inkml:trace contextRef="#ctx0" brushRef="#br0" timeOffset="257751.6118">9848 9550,'0'0,"-99"49,49 26,25-26,25 26,-49-1,49-49,0 25,0-26,0 1,0 0,24-25,51 0,-50 0,-1 0,51 0,-26 0,-24 0,0 0,25-50,-50 26,24-51,1 1,-25 24,0 25,25-24,-25-1,-25 50,25-25,-49 25,24 0,0 0,-25 0,26 0</inkml:trace>
  <inkml:trace contextRef="#ctx0" brushRef="#br0" timeOffset="259167.3993">10021 9947,'50'0,"0"0,-26 0,26-75,0 26,-50-1,49-74,-24 25,-25 24,0 1,0 24,0 26,0 48,-25 26,25-25,0 0,0-1,0 26,0-25,0 24,50-24,0 0,24-25,0 0,1 0,-50 0,-1 0,-48-25,-26 25,0 25,26 74,-26-74,25 0,25 24,0-24,0 25,25-50,25 0,24 0,-24 0,24 0,0 0,1 0,-26 0,-24-25,25 0,-25-49,24 74,-49-50,25-24,0 74,-25-25,0 0,0 0,0-24,0 24,-25 0,0 25,-24 25,-1 25,50-26,-25 26,25-25,0 0,0 24,25-49,49 0,-24-49,0-1,-50 25,0 0,0 75,0 74,0-50,0 50,0 1,0-51,0 0,0 1,0-26,-25-49,0 25,-25-25,1-25,49-49,0 0,0-1,0 1,0-1,49-24,1 25,49-1,-24-24,24 25,-99 49,50 0,-26 25,1 0</inkml:trace>
  <inkml:trace contextRef="#ctx0" brushRef="#br0" timeOffset="261087.9747">12477 9401,'0'50,"0"24,0 0,0 1,0-50,0 24,0 26,0-51</inkml:trace>
  <inkml:trace contextRef="#ctx0" brushRef="#br0" timeOffset="261526.938">12279 9500,'0'-25,"0"-24,0-1,74 25,0-24,-24 24,0 25,49-25,-99-24,25 49,0 0,-1 0</inkml:trace>
  <inkml:trace contextRef="#ctx0" brushRef="#br0" timeOffset="261960.3323">12824 9203,'25'74,"-50"0,25 50,0-49,-24 74,-26-75,50-49,25-25,49 0,-49 0,0 0,49 0,-49 0,0 0,0-25,-1 0,-24 0,0-24</inkml:trace>
  <inkml:trace contextRef="#ctx0" brushRef="#br0" timeOffset="262255.3904">13246 9327,'0'49,"-50"100,50-75,0 1,0-50,-24 49,24-49</inkml:trace>
  <inkml:trace contextRef="#ctx0" brushRef="#br0" timeOffset="262735.6151">13097 9401,'0'-25,"50"25,24 0,-24 0,-25 0,74 0,-74 0,-25 50,49-1,-24-24,-25 25,0-25,0-1,0 1,0 0,-25-25,0 25,1-25,-26 0,25 49,0-49,-49 25,49-25</inkml:trace>
  <inkml:trace contextRef="#ctx0" brushRef="#br0" timeOffset="263511.8296">14635 9203,'-124'24,"124"1,-50 0,26 25,24-1,0 1,24-50,1 0,25 25,-25-1,-25 1,0 0,0 25,-25-50,0 0,-49 0,24 0,-24 0,-1 0,75-25</inkml:trace>
  <inkml:trace contextRef="#ctx0" brushRef="#br0" timeOffset="264983.8872">15007 9426,'0'0,"50"-25,-25-25,-25 26,0-1,0 0,0-25,0 26,0-26,-25 50,0 0,0 0,-24 0,-1 0,25 50,0-1,25-24,0 0,0 0,0 24,0-24,0 0,25 0,0-25,0 0,24 0,-24 0,0 0,25 0,-26 0,1 0,0 0,25-50,-26 25,-24-24,25-1,0 25,-25-49,50 24,-50-74,-25 124,0 0,-49 25,74 0,0 0,0 24,0 1,24-25,1-25,99 49,-99-49,25 0,-26 0,1 0,0 0,-25 75,-25-1,25-49,0 24,0-24,25 0,0-25,0 0,24 0,1 0,0 0,-26-25,26-24,-50 24,0 0,0-25,0 1,25 49,-25 49,0-24,49 0,-49 25,0-26,0 26,50-50,0 0,-26-74,-24 49,0-50,100-73,-100 123,0 0,24-25,26 1,-50 98,0 1,25 24</inkml:trace>
  <inkml:trace contextRef="#ctx0" brushRef="#br0" timeOffset="265872.8079">16347 9401,'24'0,"26"0,-25 0,0 0,24 0,-49-25,25 25,-25-25,0 1,0-1,-25 25,0 49,1-24,24 50,0-51,0 26,24-50,26 0,24 0,-49 0,25 0,0 0,24 0,0-50,26-49,-51 50,50-100,-99 74,0-49,25 0,0 124,-25 25,-25 74,25-74,25 25,49-50,1 0,24 0,-49-25,24 25,-49 0,-25-25,0 50,-75 74,51-24,-26-1,50 0,-25-24,75-50,49 0,-49-25,74-24,-99 49,49-25,-49 25,24 0</inkml:trace>
  <inkml:trace contextRef="#ctx0" brushRef="#br0" timeOffset="267863.7051">993 11088,'0'0,"74"0,0 0,1 0,-26 0,51 0,-1 0,-25 0,50 0,0 0,-49 0,49 0,25 0,-25 0,0 0,49 0,-24 0,0 0,49 0,-49 0,50 49,-125-24,0-25,50 0,-74 0,-25 0,49 0,-49 0,74 0,-24 0,98 0,-24-50,50 50,-100 0,0 0,99 0,-73 0,48 0,-74 0,50 0,-74 0,98 0,-24-49,-50 49,0 0,50-50,-25 50,25-49,-25 49,25 0,-75-50,50 50,-49 0,-1 0,26 0,-1 0,50 0,49 0,0 0,1 0,-75 0,25 0,-25 0,-99 0,24 0,26 0,-51 0,51-25,-26 25,1 0,24 0,125 0,-75 0,74 0,1 0,74 25,-149-25,49 0,1 0,-75 0,0 0,50 0,99 0,-49 0,-1 0,75 0,-75 0,75 0,-74 50,-1-1,75-49,-75 50,1-50,74 49,-75-49,-49 50,-25-50,25 0,-25 0,0 0,25 0,-75 0,50 0,-49 0,49 0,-25 0,0 0,75 0,-1 0,-74 0,1 0,98 0,1 0,-1 0,25 50,25 24,25-74,-25 0,25 0,25 0,-1 0,-73 0,-51 0,-49 0,-74 0,-25 0,-1 0</inkml:trace>
  <inkml:trace contextRef="#ctx0" brushRef="#br0" timeOffset="280871.3254">3498 11658,'-25'0,"0"0,0 0,1 0,-26 0,25 0,-24 0,24 50,-25-1,-24 26,74-1,-25-49,50-25,0 50,24-50,-24 0,0 24,24 26,-24-50,0 0,-25 25,25-25,-25 49,-50-24,-24-25,49 0,-49 0,24 0,25 0,0 0,1 0,-26 0,25 0,0 0</inkml:trace>
  <inkml:trace contextRef="#ctx0" brushRef="#br0" timeOffset="281703.4003">3696 11956,'25'0,"-25"25,25-1,0-24,24 25,-49 0,25-25,25 0,-26 0,26 0,-50-25,50-74,-50 74,0-24,25 24,-25 0,0 0,-25 0,0 25,-25 0,-49 0,74 25,-24 25,49-25,0-1</inkml:trace>
  <inkml:trace contextRef="#ctx0" brushRef="#br0" timeOffset="282735.6406">4093 11733,'25'0,"0"0,0 24,-25 1,0 25,0-25,0-1,0 26,0-25,0 0,0-1,0 1,0-50,0-74,24 74,1-24,25 49,-25 0,-1 0,-24 25,0-1,0 1,0 25,0-75,0 0,25 0,0-49,25 74,-26-74,1 74,25 49,-50-24,0 0,0 49,0-24,0-25,0-1</inkml:trace>
  <inkml:trace contextRef="#ctx0" brushRef="#br0" timeOffset="283304.9248">4614 11931,'50'0,"-26"0,1 0,50 0,-26-50,-24 26,0-1,-25 0,0 0,0 0,-25 25,25-24,-25 24,-24 0,24 0,-25 49,50-24,-49 0,24 24,25-24,0 0,0 0,25-25,-1 0,1 0,0 0,-25 25,50-25,-26 0</inkml:trace>
  <inkml:trace contextRef="#ctx0" brushRef="#br0" timeOffset="283856.451">5383 11584,'-25'49,"-24"26,24-26,-50 51,26-51,49 1,-25-1,25 1,0-25,0 0,0-1,50-24,-1 0,-24-24,25-26</inkml:trace>
  <inkml:trace contextRef="#ctx0" brushRef="#br0" timeOffset="284378.5615">5358 11832,'-25'25,"1"24,24-24,0 0,0 24,0-24,24 25,26-50,-25 0,0 0,24 0,-24 0,25-50,-50 25,0-24,0 24,0 0,0 0,-25 25,0 0,-25 0,1 75,24-26,25-24,-50 0,50 0,0 0,50-25,24-25,1 0,-75-25</inkml:trace>
  <inkml:trace contextRef="#ctx0" brushRef="#br0" timeOffset="285167.7993">5681 11857,'0'49,"0"1,-50-1,50-24,0 0,0 0,-25-25,0 0,25-50,0 1,0 24,0 0,0-25,0 26,25-1,0 25,25 0,-26 0,1 0,0 0,25 74,-26-74,-24 75,0-51,0 1,0 0,0 0,-24-25,-1 0,25-50,0 25,0-24,49-50,1 74,0 25,24-50,-49 50,49 0,-49 0,-25 75,0-51,0 1,0 0,0 49,0-24,0-25,0 0,25-25,25-25</inkml:trace>
  <inkml:trace contextRef="#ctx0" brushRef="#br0" timeOffset="285487.9421">6425 11757,'0'25,"0"50,0-1,0 50,0-50,0 1,0 49,-25-50,25-24,0-25,0 24,0-73,0-51</inkml:trace>
  <inkml:trace contextRef="#ctx0" brushRef="#br0" timeOffset="286015.5316">6251 11807,'25'0,"0"0,0 0,24 0,-24 0,0 0,49 0,-24 0,-25 0,-1 0,-48 25,-1 0,0-25,0 0,0 0,-24 0</inkml:trace>
  <inkml:trace contextRef="#ctx0" brushRef="#br0" timeOffset="286495.4848">6722 12080,'0'-25,"0"0</inkml:trace>
  <inkml:trace contextRef="#ctx0" brushRef="#br0" timeOffset="287431.0232">7119 11509,'0'25,"0"0,0 25,0-26,0 1,-25 25,1 24,24 1,49-75,-49-25,0-25,25 50,-25-74,0 49,0 0,0 0,-25 25,25 25,0 0</inkml:trace>
  <inkml:trace contextRef="#ctx0" brushRef="#br0" timeOffset="288239.9455">7070 12005,'24'0,"26"0,0-49,-50 24,25 0,-25-24,0 24,0-50,0 51,0-1,0-25,0 25,0 75,0-25,0 0,0-1,0 26,0 24,49-49,-49 0,50-25,-1-25,-24-74,-50 99,1 0,-1 0,0 50,-25 49,50-74,0-1,0 1,0 0,25-25,0 0,25 0,-26 0,26 0,0-25</inkml:trace>
  <inkml:trace contextRef="#ctx0" brushRef="#br0" timeOffset="288967.9957">7665 11757,'-25'0,"-49"0,74 25,-25 0,25 25,0-26,0 1,0 0,0 25,25-50,0 0,24 0,-49-25,0 0,0 0,25 0,-25 75,0 24,0 50,0-49,0 24,0-24,0-1,-50-49,50 0,0-1,-24-24,-26 0,50-24,0-1,0 0,0-49,0 24,25 0,24 1,-24 24,0 0,25 0,24 0,-24 25</inkml:trace>
  <inkml:trace contextRef="#ctx0" brushRef="#br0" timeOffset="290343.2968">9625 11509,'74'0,"-49"0,0 0,-1 0,26 0,0 25,-50 0,0 25,0 24,0-24,24 24,-24-49,0 49,0-49,0 0,-49 24,49-73,0-51,0 1,25 49,-1-49,-24 49,50-25,-25 1,24-1,1 50,-25 0,0 0,-1 50,-24-26,0 26,0 0,0-26,0 26,0-25,0 0,0 24,0-24,0 0,0 0</inkml:trace>
  <inkml:trace contextRef="#ctx0" brushRef="#br0" timeOffset="290943.2885">10716 11336,'-50'0,"-24"25,49-1,0 1,25 25,0-25,-24-1,24 1,0 25,24-50,1 0,0 0,0 49,0-49,-25 50,0 74,0-99,-25-25,0 0,0 0,-24 0,24 0</inkml:trace>
  <inkml:trace contextRef="#ctx0" brushRef="#br0" timeOffset="291288.3505">10617 11881,'25'0,"-1"0</inkml:trace>
  <inkml:trace contextRef="#ctx0" brushRef="#br0" timeOffset="292137.0943">10914 11683,'0'25,"0"24,0-24,0 0,0 0,0 24,0-73,0-1,75-50,-50 51</inkml:trace>
  <inkml:trace contextRef="#ctx0" brushRef="#br0" timeOffset="292718.9662">11535 11485,'0'0,"-50"24,25 26,0 0,1-26,24 1,0 0,0 0,49 0,-24 24,0-49,24 0,-49 25,0 25,0-26,0 1,0 0,0 0,-24-25,-51 0,50 0</inkml:trace>
  <inkml:trace contextRef="#ctx0" brushRef="#br0" timeOffset="293295.9019">11857 11633,'-50'50,"26"-50,24 74,0-49,0 50,0-26,0-24,0 0,0 0,24-1,26-24,0 0,-26-24,26-51,-25 1,-25-25,0 74,49-50,-49 51,0-26,0 0,-24 50,-1 0,-25 0,25 0,-49 0,49 0,0 0,1 0,24 25,0 0,0 0,24 0,1-25,0 0</inkml:trace>
  <inkml:trace contextRef="#ctx0" brushRef="#br0" timeOffset="294055.4054">12031 11509,'49'0,"-24"75,-25-50,50 49,-50 0,0 1,0-26,0-24,0 0,0 0,0-50,0 0,0-24,0 24,0 0,0-25,0 26,49 24,-24 0,49 74,-74-49,0 0,0 24,0-24,0 0,-24 24,-1-49,25-49,0-1,0 25,49 1,-24-1,-25 0,50 25,-25 0,24 74,-49 1,0-50,0 24,0-24,0 0,25 0,25-25</inkml:trace>
  <inkml:trace contextRef="#ctx0" brushRef="#br0" timeOffset="294584.5972">12700 11981,'25'0,"-25"-25,50 0,-50-25,0 1,0 24,0 0,0 0,-25 25,0 0,-24 50,-1 24,25 1,25-1,-49 1,49-1,0-24,24 24,1-74,25 0,-25 0,-1 0,51 0,-26 0,1-25,-25-24,0 24,-1 0</inkml:trace>
  <inkml:trace contextRef="#ctx0" brushRef="#br0" timeOffset="295496.7523">13048 11584,'0'0,"-25"0,-25 0,50 49,0 26,0-26,0 26,0-50,0-1,0 1,0 25,25-50,0 49,0-49,24 0,-24 0,49-24,-24-51,-50 50,25 1,24-51,1 1,-50 24,0 25,0 1,0-26,-25 75,25 0,0 24,0 1,0-25,0 24,0-24,0-75,25 26,-25-1,0-25,0 1,-25 49,-24 0,24 0,0 0,0 0,25 24</inkml:trace>
  <inkml:trace contextRef="#ctx0" brushRef="#br0" timeOffset="296303.7476">13444 11435,'0'99,"0"-74,0 49,0-24,0 24,0-49,0 0,50-99,-50 49,0-25,0 25,0 1,0-1,0 0,50 0,-25 25,-1 0,1 0,50 75,-75-51,0 51,0 24,0-74,0 0,0-1,0 26,0-75,0-49,0 49,0 0,0 0,24 25,1 0,0 0,0 0,0 25,-25 25,0-25</inkml:trace>
  <inkml:trace contextRef="#ctx0" brushRef="#br0" timeOffset="296591.9759">13941 11559,'0'74,"0"100,0-75,0 0,0-24,0-1,0-24,0 24,0-123,0-1</inkml:trace>
  <inkml:trace contextRef="#ctx0" brushRef="#br0" timeOffset="297039.778">14065 11534,'0'0,"49"0,-24 0,0 0,24 0,-24 0,-25 25,0 0,0 0,0-1,-49-24,24 0,0 0,0 0,-24 0,24 25</inkml:trace>
  <inkml:trace contextRef="#ctx0" brushRef="#br0" timeOffset="297376.2092">14238 11832,'50'0,"-25"0</inkml:trace>
  <inkml:trace contextRef="#ctx0" brushRef="#br0" timeOffset="297967.2981">14561 11609,'0'0,"-75"49,75 1,-25-1,25 26,0-1,0-49,0 25,0-26,25 26,0-50,0 0,99 25,-124-75,0 25,0-49,0 24,0-24,-50 49,26 25,-1 0,0 0,0 0,0 0</inkml:trace>
  <inkml:trace contextRef="#ctx0" brushRef="#br0" timeOffset="298360.2722">14858 11832,'25'0,"50"0,-51 25,-24 24,25 26,-25-51,25 1,-25 25,0-75,0 0,0 0,0-24,25-1,49 50</inkml:trace>
  <inkml:trace contextRef="#ctx0" brushRef="#br0" timeOffset="299000.5398">15528 11832,'0'0,"-25"0,-24 0,24 0,-25 49,50 1,0-25,0 24,25-49,0 0,0 0,24 0,-24 0,0 0,24-24,-49-1,0 99,0 1,0-1,0-49,0 25,-24-50,-1 24,0-24,-25 0,26 0,-1 0,-25-24,1-1,24 0</inkml:trace>
  <inkml:trace contextRef="#ctx0" brushRef="#br0" timeOffset="308711.7993">18033 11832,'0'-25,"-24"50,24 0,-25 24,25 26,0-51,-50 51,50-1,0-24,-25-25,25 49,-49-49</inkml:trace>
  <inkml:trace contextRef="#ctx0" brushRef="#br0" timeOffset="309071.8376">18009 12055,'0'0,"99"74,-25 26,-24-51,49 26,0-26,-49-24,-25-25,-1 25</inkml:trace>
  <inkml:trace contextRef="#ctx0" brushRef="#br0" timeOffset="309471.7684">18505 11658,'-25'50,"25"24,-50-49,50 49,-25 1,25-1,-49-24,49 24,-25-24,25 0,-50-1,50 1,0-25,0-1</inkml:trace>
  <inkml:trace contextRef="#ctx0" brushRef="#br0" timeOffset="310104.1833">19249 11658,'-25'0,"0"0,-99 50,124-1,-49 1,24-25,0-25,25 49,-25-24,50-25,0 0,24 0,-49 25,25 0,25 0,-50 24,0-24,0 0,0 24,-50-49,25 0,1 0,-26 0,25 0</inkml:trace>
  <inkml:trace contextRef="#ctx0" brushRef="#br0" timeOffset="310783.4546">21878 11857,'74'-25,"26"0,49 25,49 0,-74 0,25-50,-124 50,49 0,-49 0</inkml:trace>
  <inkml:trace contextRef="#ctx0" brushRef="#br0" timeOffset="311135.512">22895 11733,'50'0,"-26"0,1 0,25 0,0-25,-26 0,26 25</inkml:trace>
  <inkml:trace contextRef="#ctx0" brushRef="#br0" timeOffset="312871.3771">2853 13122,'25'0,"49"0,-49 0,49 0,-74 24,0 1,0 25,25-25,-25 0,0 24,0-24,0 0,0 0,0 24,50-98,-25-26,49 1,-24-50,24 49,-24 26,-1 24,-49-25,50 50,-50 50,0-25,0 49,0 0,0-24,0 0,0-1,0-24,0 0,0 25</inkml:trace>
  <inkml:trace contextRef="#ctx0" brushRef="#br0" timeOffset="313431.4547">3721 12898,'-25'0,"0"0,-24 0,-1 75,25-50,-24 49,49 0,-25 1,25-50,25 0,74-1,-74 1,0-25,-1 25,1 0,-25 24,0-24,0 50,-25-75,-49 0,24 0,26 0</inkml:trace>
  <inkml:trace contextRef="#ctx0" brushRef="#br0" timeOffset="313767.5565">3919 13395,'25'-25,"0"0,-25 0,0 0</inkml:trace>
  <inkml:trace contextRef="#ctx0" brushRef="#br0" timeOffset="314263.7417">4192 12849,'0'0,"-49"0,-1 74,1-49,49 25,-25 24,25-49,0 0,0 24,0-24,0 0,0 0,74 0,75 24,0 1,-124-50,-25 25,0-1</inkml:trace>
  <inkml:trace contextRef="#ctx0" brushRef="#br0" timeOffset="314847.4929">4912 12700,'0'0,"-50"0,25 0,0 25,-49 24,49 26,-24-1,24 25,-25-74,50 0,0 25,50-1,24-49,-24 0,-25 0,-1 0,26 0,-25 0</inkml:trace>
  <inkml:trace contextRef="#ctx0" brushRef="#br0" timeOffset="315087.3666">5185 13146,'0'-24</inkml:trace>
  <inkml:trace contextRef="#ctx0" brushRef="#br0" timeOffset="315951.5825">4341 13519,'-74'0,"24"49,25-49,1 0,-26 0,25 0</inkml:trace>
  <inkml:trace contextRef="#ctx0" brushRef="#br0" timeOffset="317215.4979">5259 13196,'-99'25,"74"-25</inkml:trace>
  <inkml:trace contextRef="#ctx0" brushRef="#br0" timeOffset="318063.4998">6053 12948,'-25'-25,"-25"50,25 25,-24-26,24 51,25-1,-50-24,50-25,0 49,0-24,25-50,25 49,-25-49,-1 0,76 0,-51 0,51-74,-76 24,1 1,0 49,-25-50,0 25,25 0,-25 1,-25-51,0 75,-24 0</inkml:trace>
  <inkml:trace contextRef="#ctx0" brushRef="#br0" timeOffset="319311.5416">6301 13295,'49'0,"26"-74,-26 24,-49 25,75-99,-50 75,-1-26,26 1,-50 49,-25 25,-49 0,24 25,50 49,-49-24,49-25,0 0,0 24,0-24,0 25,49-1,-24-49,0 0,24 0,-49 50,0-25,0 0,0 24,-49 1,24 24,0-24,25-25,0-1,0 1,0 25,99-1,-24-49,49-24,-25-76,-49 1,49 0,0-50,-99 50,50-75,-50 149,0-24,0 24,-25 25,-50 0,51 50,-51-1,50 1,-24 24,49-49,0 0,49 0,1-50,-25-25,24-24,1-1,-50 26,25 24,-25 0,25 124,-25 75,0 74,0 0,-75-74,26-25,-26-50,26-25,24-49,0 0,0-50,25-49,25-75,74 74,-99 1,25-50,25 25,-1 49,26 1,-26-26,1 26,-25 24</inkml:trace>
  <inkml:trace contextRef="#ctx0" brushRef="#br0" timeOffset="324535.0969">10493 12576,'0'25,"0"49,0 1,0-1,-50 0,50-49,-25 74,25-24,-24-26,-26-24,25-25</inkml:trace>
  <inkml:trace contextRef="#ctx0" brushRef="#br0" timeOffset="325047.9621">10815 12725,'25'25,"-25"49,0 0,0 1,0-50,0 49,-50-24,50-1,0 1</inkml:trace>
  <inkml:trace contextRef="#ctx0" brushRef="#br0" timeOffset="325319.7955">11138 13022,'24'0,"1"-49,0 24</inkml:trace>
  <inkml:trace contextRef="#ctx0" brushRef="#br0" timeOffset="325647.9077">11659 12601,'-25'74,"0"1,25-26,0 26,-74-26,74 26,-25-26,0-49,25 25,0 25,0-26</inkml:trace>
  <inkml:trace contextRef="#ctx0" brushRef="#br0" timeOffset="325919.1982">11733 13047,'25'0</inkml:trace>
  <inkml:trace contextRef="#ctx0" brushRef="#br0" timeOffset="326543.8823">12105 12750,'0'0,"25"0,0 0,49 0,-24 0,-26 0,76 0,-76 24,26 26,-50 0,0-26,0 51,-50 24,26-99,-51 0,50 50,-49-50,49 0,0 49,100-49,-1 50,-24-50,-25 0,24 0,-24 0,0 0,0 0</inkml:trace>
  <inkml:trace contextRef="#ctx0" brushRef="#br0" timeOffset="326792.2213">12626 12998,'25'-25</inkml:trace>
  <inkml:trace contextRef="#ctx0" brushRef="#br0" timeOffset="327200.1273">13246 12700,'0'25,"-25"24,0 1,-24 24,49-49,0 50,0-1,0-49,25 24,24-49,-49 25,50 0,-50 0,25-25,-25 50,-25-50,-99 0,74 0,25 0,-49-50,24 50</inkml:trace>
  <inkml:trace contextRef="#ctx0" brushRef="#br0" timeOffset="327495.5903">13221 12725,'25'0,"25"0,24 0,-49 0,24 0,51 0,-26 0,1 0,98 0,-98 0,98 0,-98 0,24-25</inkml:trace>
  <inkml:trace contextRef="#ctx0" brushRef="#br0" timeOffset="328279.154">17388 12774,'0'0,"-99"25,-50 74,50 50,0-50,25-24,74-1,-75 50,75-49,-25-75,75 0</inkml:trace>
  <inkml:trace contextRef="#ctx0" brushRef="#br0" timeOffset="328695.0108">17339 12973,'0'-25,"49"25,-49 25,50 0,-50 49,25-74,0 50,-25-1,0-24,0 25,0-25,49 24,1-49</inkml:trace>
  <inkml:trace contextRef="#ctx0" brushRef="#br0" timeOffset="329199.282">16843 13097,'49'0,"26"0,49 0,-50 0,1 0,-26 0,-24 0</inkml:trace>
  <inkml:trace contextRef="#ctx0" brushRef="#br0" timeOffset="333975.3752">3448 14560,'-25'0,"-24"0,24 25,0 25,0-25,-24 49,24 25,25-74,0 0,25-25,0 25,-25 24,-25-49,-50 50,26-50,-75 0,49 0,50 0,-49 0</inkml:trace>
  <inkml:trace contextRef="#ctx0" brushRef="#br0" timeOffset="334736.386">3647 14759,'-25'0,"0"0,-49 49,74-24,0 0,24 25,-24-26,0 1,25-25,0 0,25 0,-1-25,-24-24,25 24,-50 0,0-24,0 24,0 0,-50 0,25 25,0 0,-24 0,49 25</inkml:trace>
  <inkml:trace contextRef="#ctx0" brushRef="#br0" timeOffset="335591.6044">4019 14585,'25'0,"-1"0,1 75,25-1,-50-49,0 49,0-49,0 25,0-75,0 0,0 0,25 0,24-24,1-1,-25 50,-1 0,1 0,25 0,-50 25,0 0,0 24,0-73,25-26,24 25,-24 25,0 0,0 0,-25 25,0 49,0-49,0 0,0 49,0-49,0 0</inkml:trace>
  <inkml:trace contextRef="#ctx0" brushRef="#br0" timeOffset="336192.0671">4763 14883,'25'0,"-1"0,26 0,0-50,-50 1,24 24,-24 0,0 0,0 0,0 1,-24 48,24 1,0 25,0-25,0-1,0 1,0 25,0-25,0-1,49-24,1 0,-25-49,-25 24,0 0,49-24</inkml:trace>
  <inkml:trace contextRef="#ctx0" brushRef="#br0" timeOffset="337975.4855">5755 14610,'-25'25,"0"0,1-25,-1 0,25 24,-50 1,50 0,-25-25,25 25,0 0,0-1,25 1,0-25,0 0,24 25,1 0,-50 0,0 24,0-24,-74 0,-1-25,26 0,-26 0,50-25</inkml:trace>
  <inkml:trace contextRef="#ctx0" brushRef="#br0" timeOffset="338487.7151">6425 14635,'0'0,"-25"49,-25 1,26-50,-1 25,0 0,25 24,0-24,0 0,0 0,0-1,25-24,0 0,24 0,-24 0</inkml:trace>
  <inkml:trace contextRef="#ctx0" brushRef="#br0" timeOffset="339055.8025">6648 14412,'0'74,"0"0,0 1,0-1,-25-24,25 24,0 1,0-51,0 1,0-99,0 24,50 25,-1 1,1-1,0 25,-1 0,-24 0,0 0,-25 25,0-1,0 1,0 0</inkml:trace>
  <inkml:trace contextRef="#ctx0" brushRef="#br0" timeOffset="339287.184">6995 14759,'50'-25,"-50"0</inkml:trace>
  <inkml:trace contextRef="#ctx0" brushRef="#br0" timeOffset="339815.7725">7417 14511,'0'0,"0"25,-50 49,26-24,-1 49,0-99,25 49,0-24,0 0,0 25,25-50,49 49,-24-49,-25 0,24 0,-49-25,0-49,50 24,-25-24,-25 0,0 49,0 0,0-25,0 26,0-1,0 0,-25 25,0 0,0 0,0 0</inkml:trace>
  <inkml:trace contextRef="#ctx0" brushRef="#br0" timeOffset="340280.0873">7541 14461,'0'0,"25"0,49 25,-49 74,-25-74,0 0,0 49,25-24,0-25,-25-1,0-48,0-26,0-24,49-1,1-49,-25 75,24-1,1 50</inkml:trace>
  <inkml:trace contextRef="#ctx0" brushRef="#br0" timeOffset="340943.8599">8012 14486,'0'0,"-25"25,25 24,-24-49,-26 50,50 0,0-26,0 1,0 0,0 25,50-50,-1 0,-24 0,0-50,-25 25,25-24,-25 24,0 74,0 26,0 49,0-50,-50 1,25-26,25-24,-25-25,-24 25,49 0,-25-25,-25 0,-24-75,49 75,25-49</inkml:trace>
  <inkml:trace contextRef="#ctx0" brushRef="#br0" timeOffset="342647.4139">10121 14436,'24'0,"-24"-24,50-1,0 25,-26-25,51 25,-50 0,0 0,-1 0,1 25,-25 0,0 49,0-24,0 24,0 0,0-49,0 0,0-99,0 49,0-50,25 1,0 74,0-50,-1 26,1-1,0 25,0 0,24 0,-49 74,0 1,0-51,0 51,0-50,0 24,0-24,0 0</inkml:trace>
  <inkml:trace contextRef="#ctx0" brushRef="#br0" timeOffset="343207.8231">11113 14312,'-25'75,"0"-50,25 24,-25-49,1 50,24-25,0 49,74 0,-24-74,24 0,-49 25,0-25,-25 25,0 25,0-26,0 1,-50 0,-24-25,24 50,-49-50,49 0,25-25,1 25,24-50</inkml:trace>
  <inkml:trace contextRef="#ctx0" brushRef="#br0" timeOffset="343511.172">11460 14784</inkml:trace>
  <inkml:trace contextRef="#ctx0" brushRef="#br0" timeOffset="344103.5989">12080 14263,'0'0,"-74"0,24 24,25 26,-24-25,49 0,0 24,-25 1,99 24,-24-49,-25-25,24 50,-24-50,25 25,-50 24,-25-49,-25 0,-24 0,49 0,0 0,-49 0,24 0,-24 0</inkml:trace>
  <inkml:trace contextRef="#ctx0" brushRef="#br0" timeOffset="346264.3715">12427 14362,'0'50,"0"-26,0 51,-49 24,49-74,0 0,0-1,0 51,25-50,24-75,-49 25,25-24,0-1,-25-24,0 49,0-25,-25 50,0 0,-74 0,74 0,0 50,-24-50,49 25</inkml:trace>
  <inkml:trace contextRef="#ctx0" brushRef="#br0" timeOffset="347031.8273">12576 14312,'25'124,"-25"-74,50 24,-50-24,0 0,0 24,0-49,-25 0,-25-25,50-75,0 50,0 1,0-1,0-74,0 74,25 25,0-50,49 25,-49 25,50 0,-26 0,-24 0,0 0,0 25,-25 25,0 24,0 1,0-26,-25 1,-25-25,-24-25,74-75,0 26,0 24,74-25,-49 50,0 0,0 0,74 0,-74 50,-1-50,-24 25,0 24,0-24,0 49,0-49</inkml:trace>
  <inkml:trace contextRef="#ctx0" brushRef="#br0" timeOffset="347568.6086">13196 14833,'25'0,"25"0,-50-74,0 49,0 0,-50 25,25 0,1 25,-1 0,25 24,-25 1,25 24,0 1,0-50,0-1,25-24,0 0,49 0,-49-24,24-1,1 0,-25 0,0-49,-1-1</inkml:trace>
  <inkml:trace contextRef="#ctx0" brushRef="#br0" timeOffset="348399.4171">13593 14436,'0'0,"-49"0,-1 75,50-50,0-1,0 26,0-25,25 0,25-25,-26 0,1 0,0 0,-25 24,0 26,0-25,0 0,-25 24,0-49,-49 0,49-25,25 1</inkml:trace>
  <inkml:trace contextRef="#ctx0" brushRef="#br0" timeOffset="348751.2995">13643 14635,'0'-25</inkml:trace>
  <inkml:trace contextRef="#ctx0" brushRef="#br0" timeOffset="349711.1547">13990 14759,'25'0,"-25"25,0-1,0 26,-25-50</inkml:trace>
  <inkml:trace contextRef="#ctx0" brushRef="#br0" timeOffset="350303.706">14883 14461,'-25'50,"-74"-1,99 1,-49 0,49-1,0-24,0 0,0 49,74-49,0-25,50 0,-74 0,-25 0,0 0,24 0,-24-50,0 50,-25-74,0 49,0-49,0 49,0 0,0 0,-25 1,0 24,-24 0</inkml:trace>
  <inkml:trace contextRef="#ctx0" brushRef="#br0" timeOffset="350703.7094">15553 14486,'0'0,"0"50,0-26,0 26,0-25,0 0,0-1,0 1,49-99,1 24,0 1,24 24,1 25</inkml:trace>
  <inkml:trace contextRef="#ctx0" brushRef="#br0" timeOffset="351280.5316">16024 14585,'0'0,"-49"50,24-25,25 24,0-24,0 0,0 24,25-49,-1 0,26 0,-50-49,50-1,-50 75,0 25,0 49,-25-25,0-24,-25-25,50-1,-74 26,49-50,0 50,1-50,-1 0,-50-50,26 25,24 25,25-25</inkml:trace>
  <inkml:trace contextRef="#ctx0" brushRef="#br0" timeOffset="352144.3849">17909 14039,'0'75,"0"-50,0 49,0 0,0 75,-24-99,-26 99,25-124,25 74,0-50,-25-24,25-99,0-1</inkml:trace>
  <inkml:trace contextRef="#ctx0" brushRef="#br0" timeOffset="352479.2866">17761 14337,'49'75,"26"-1,-51-24,26-26,0 1,24 50,-49-26,24-24,-49 0</inkml:trace>
  <inkml:trace contextRef="#ctx0" brushRef="#br0" timeOffset="352895.1757">18133 13940,'0'0,"0"75,0-1,0 0,0 1,0-26,0 26,0-50,0 0,0-1,0 26,-25 0,25-1,0-24,-25 0</inkml:trace>
  <inkml:trace contextRef="#ctx0" brushRef="#br0" timeOffset="353527.4869">18331 14238,'-50'25,"50"-1,0 51,0-50,50 49,-25-74,0 25,24-25,-24 0,0 25,-25 0,0-1,0 1,-50 50,1-75,24 0,-25 0,25 0</inkml:trace>
  <inkml:trace contextRef="#ctx0" brushRef="#br0" timeOffset="354472.1861">20663 14511,'124'-25,"99"25,25 0,0 0,50 0,-75 0,-25 0,-49 25,-99 0,-125-1,51-24,-100 0,49 0,-49 0</inkml:trace>
  <inkml:trace contextRef="#ctx0" brushRef="#br0" timeOffset="357191.308">2679 15875,'25'0,"49"0,1 0,-1 0,50 0,-99 0,25 0,-50 50,0-26,0 51,0-50,0 24,0-24,49-75,-24 1,0-1,25 25,-26-74,76 74,-76-24,51 24,-1-25,25 1,-74 49,0 49,-25-24,0 50,0 49,0-50,0 50,0-50,0-49,0 25,0-1</inkml:trace>
  <inkml:trace contextRef="#ctx0" brushRef="#br0" timeOffset="357871.9947">4242 15602,'-50'-25,"1"50,-1 50,1-75,24 74,0-74,-50 25,75 0,-24-1,24 1,24 0,26-25,-25 0,25 25,-26-25,26 25,-50 24,25-24,-25 0,0 0,0-1,0 26,-25-50,0 0,-49 0,-1 0,1 0,-1 0,51 0,-26 0</inkml:trace>
  <inkml:trace contextRef="#ctx0" brushRef="#br0" timeOffset="358255.5355">4440 16098,'25'0</inkml:trace>
  <inkml:trace contextRef="#ctx0" brushRef="#br0" timeOffset="359191.1506">5110 15503,'-49'0,"-1"0,0 0,1 0,-1 25,25 0,0 24,1-49,-1 25,50 0,24-25,26 25,-51-25,1 24,-25 1,0 0,0 25,0-26,0 1,-25 0,-24 0,24-25,-25 0,50-25</inkml:trace>
  <inkml:trace contextRef="#ctx0" brushRef="#br0" timeOffset="359743.6741">5358 15528,'0'0,"-25"0,-24 0,-1 0,50 25,-25 49,-24-24,49-26,0 51,0-50,0-1,0 1,25-25,-1 0,26 0,-50-74,25 24,0 1,-25 24,0-50,0 1,-25 74,25-25,-25 25,25-25,-25 25,-24 0,49 25</inkml:trace>
  <inkml:trace contextRef="#ctx0" brushRef="#br0" timeOffset="360487.8715">5358 15503,'0'25,"0"49,0 1,0-1,0-49,0 0,0 24,0-98,0 24,0 0,0-25,25 1,0 49,24 0,1 0,-25 0,-25 25,0-1,0 26,-25-50,25-25,0-24,0-1,74 50,-49 0,74 0,-74 25,25 24,-50-24,0 0,0 0,0 24,-25-24</inkml:trace>
  <inkml:trace contextRef="#ctx0" brushRef="#br0" timeOffset="360983.5519">5780 15751,'0'-25,"49"25,-24 0,50 0,-51 0,1 0,-25-25,25 1,0-1,-25 0,0 0,-25 0,-25 50,50 25,0-25,0 49,0-49,0 24,0-24,50 25,24-50,1 0,49 0,-99 0,49 0,-24 0,24 0</inkml:trace>
  <inkml:trace contextRef="#ctx0" brushRef="#br0" timeOffset="361552.5928">6499 15602,'-25'25,"25"0,-24 0,24-1,0 1,0 0,0 25,24-50,51 49,-1-24,1-25,24 25,-74 0,-1-25,1 0,-25 49,0-24,-74 25,-1-50,51 0,-1 0,-25 0,25 0,1 0,-1 0</inkml:trace>
  <inkml:trace contextRef="#ctx0" brushRef="#br0" timeOffset="361927.4988">7020 15825</inkml:trace>
  <inkml:trace contextRef="#ctx0" brushRef="#br0" timeOffset="362680.5127">7591 15429,'-25'0,"0"0,0 0,0 99,25-74,0-1,0 51,0-50,0 24,25 1,0-50,25 0,-50-25,24 0,51 0,-26-24,-49-1,25-24,-25 49,0 0,0 0,0-24,0 24,0 0,-49 50,73 25,1-50</inkml:trace>
  <inkml:trace contextRef="#ctx0" brushRef="#br0" timeOffset="363039.5304">8062 15453,'25'0,"24"25,-49 25,0-25,0-1,0-48,0-1,0 0,0-49,25 49,-25 0,25 0</inkml:trace>
  <inkml:trace contextRef="#ctx0" brushRef="#br0" timeOffset="363656.4982">8434 15230,'-25'0,"-24"25,49 24,-25 1,0-25,25 25,0-1,0-24,0 0,0 0,25-25,24 0,1-25,-50-25,25-24,-25 49,0 99,0 1,0 49,0 25,0-25,0-50,0 0,-50-24,25-25,1 0,-1-1,0-24,-25 0,1-24,-26-26,1 25,-25-24,-1 24</inkml:trace>
  <inkml:trace contextRef="#ctx0" brushRef="#br0" timeOffset="365135.473">10815 15577,'0'100,"0"-26,-49 25,49-24,0-51,-25 1,25 25,0-25</inkml:trace>
  <inkml:trace contextRef="#ctx0" brushRef="#br0" timeOffset="365800.6691">11138 15553,'49'-25,"1"0,-1 25,-24 0,0 0,25 0,-50 50,0 24,0-49,0 49,0-24,-50-25,0-1,-24 26,24-50,26 25,-1-25,0 0,25 49,74 1,50-25,-24 0,-26-1,-49-24,25 0,-26 0,51 0</inkml:trace>
  <inkml:trace contextRef="#ctx0" brushRef="#br0" timeOffset="366000.3042">11758 16073,'49'0,"-24"-24,0 24,25-25</inkml:trace>
  <inkml:trace contextRef="#ctx0" brushRef="#br0" timeOffset="366447.965">12452 15602,'-25'0,"1"25,24 0,0 0,49-25,1 74,-25-74,24 0,-24 25,0 0,0-1,-25 1,-75 25,1-50,24 0,-49 0,74 0,-49 0,49 0</inkml:trace>
  <inkml:trace contextRef="#ctx0" brushRef="#br0" timeOffset="366776.0555">12502 15528,'0'0,"50"-25,-26 25,1 0,0 0,25 0,-26 0,26 0,0 0</inkml:trace>
  <inkml:trace contextRef="#ctx0" brushRef="#br0" timeOffset="367072.2662">12924 15925,'24'-25,"1"25</inkml:trace>
  <inkml:trace contextRef="#ctx0" brushRef="#br0" timeOffset="367528.0757">13444 15354,'0'0,"-24"0,-1 75,0-75,25 49,0-24,0 49,0-24,0-25,0 24,25-49,24 25,1-25,-25 0,0 0,0 0,-1-49</inkml:trace>
  <inkml:trace contextRef="#ctx0" brushRef="#br0" timeOffset="367744.004">13444 15602,'-99'50,"198"-100,-198 125,99-51</inkml:trace>
  <inkml:trace contextRef="#ctx0" brushRef="#br0" timeOffset="367991.8485">13494 15701</inkml:trace>
  <inkml:trace contextRef="#ctx0" brushRef="#br0" timeOffset="368937.3207">13420 15751,'24'0,"26"0,-25 0,0 0,0 0,-1-25,1 0,0 75</inkml:trace>
  <inkml:trace contextRef="#ctx0" brushRef="#br0" timeOffset="369791.0716">14114 15478,'25'0,"0"0,0 0,49 0,-49 0,24 0,26 0,-1 0,-24 0,-25 0,24 0,-49 50,0-25,-74 49,74-49,-50 99,25-99,-24 49,24-24,25-26,-50 26,26 0</inkml:trace>
  <inkml:trace contextRef="#ctx0" brushRef="#br0" timeOffset="370912.082">17711 15280,'0'0,"-75"49,26 75,24-24,-25 24,1-50,24 25,-25-24,26-26,-1 1,0-50,25-75,25 51</inkml:trace>
  <inkml:trace contextRef="#ctx0" brushRef="#br0" timeOffset="371391.7692">17636 15280,'0'74,"0"-49,50 74,-50-49,50-1,-50 26,0-50,0 24,25 26,-25-51,0 1,0 25,24-50</inkml:trace>
  <inkml:trace contextRef="#ctx0" brushRef="#br0" timeOffset="371743.3546">17264 15627,'50'25,"24"-25,1 0,-1 0,-49 0,0 0,24 0,-24 0,0 0,25 0</inkml:trace>
  <inkml:trace contextRef="#ctx0" brushRef="#br0" timeOffset="372631.4664">21233 15825,'149'0,"124"0,-149 0,49 0,26 0,-100 0,0 25</inkml:trace>
  <inkml:trace contextRef="#ctx0" brushRef="#br1" timeOffset="394887.8766">19844 471,'0'0,"0"75,0 74,0-75,-50 0,50 50,0-49,-24-26,24-24,0 0,-25 0,25-100,0 26,0-1</inkml:trace>
  <inkml:trace contextRef="#ctx0" brushRef="#br1" timeOffset="395527.0875">19869 695,'0'0,"50"-25,-26 25,1 0,25-50,-25 50,-1 0,1 0,25 0,-1 0,-49 25,0 25,-24-26,-51-24,50 0,-24 50,24-50,0 0,-24 0,24 25,0-25,0 25</inkml:trace>
  <inkml:trace contextRef="#ctx0" brushRef="#br1" timeOffset="396015.7859">20588 620,'-25'0,"-24"0,24 50,0 24,0-74,25 50,0-25,0-1,25-24,50 0,-51 0,1 0</inkml:trace>
  <inkml:trace contextRef="#ctx0" brushRef="#br1" timeOffset="396351.8827">20911 471,'0'75,"0"-50,0 49,0-49,0 49,0-24,0-25,0 49,0-49,0 0,0 49</inkml:trace>
  <inkml:trace contextRef="#ctx0" brushRef="#br1" timeOffset="396599.2214">20985 1017,'25'0</inkml:trace>
  <inkml:trace contextRef="#ctx0" brushRef="#br1" timeOffset="397495.4437">21804 422,'0'74,"-25"-49,0 0,0 0,25-1,0 1,0 0,50-25,-50 25,49 0,-24-25,0 24,-25 1,0 0,0 49,0-49,-25-25</inkml:trace>
  <inkml:trace contextRef="#ctx0" brushRef="#br1" timeOffset="398143.7097">22151 496,'0'0,"-25"0,0 0,-24 0,49 25,0 25,0-26,0 1,0 25,0-25,25-25,-1 0,-24-50,0 25,0 0,0-24,0 24,0 0</inkml:trace>
  <inkml:trace contextRef="#ctx0" brushRef="#br1" timeOffset="399056.4242">22250 422,'0'24,"50"51,-50-50,0 49,0 1,0-51,0 26,0-100,0-24,0 24,25-49,-25 74,24 0,51 1,-50 24,-1 0,-24 49,0-24,0 0,25-25,0-50,0 1,0 49,-1 24,-24 26,0 25,0-51,0 1,0 0,0 25,0-26,25 1</inkml:trace>
  <inkml:trace contextRef="#ctx0" brushRef="#br1" timeOffset="399703.1897">22845 571,'0'-25,"0"0,0-25,-24 75,24 0,0 0,0 0,0 24,0-24,0 0,0 24,0-24,49-25</inkml:trace>
  <inkml:trace contextRef="#ctx0" brushRef="#br1" timeOffset="400367.007">23242 248,'-49'0,"24"0,0 25,25 24,0 26,-25-75,25 74,0-49,0 0,0 25,0-26,0 1,0 0,25-25,0 0,0 0,24 0,-24 0,25 0,-25-25,-25-24</inkml:trace>
  <inkml:trace contextRef="#ctx0" brushRef="#br1" timeOffset="400879.6455">23416 322,'0'0,"0"25,0 25,0-1,0 1,0-25,25 25,24-26,26-24,-50 0,49-24,-74-1,0 0,0-50,25 75,-25-24,0-26,0 25,-25 25,50 0</inkml:trace>
  <inkml:trace contextRef="#ctx0" brushRef="#br1" timeOffset="401687.0677">23962 298,'0'24,"0"51,0-50,0 49,0 1,0-51,0 1,24 0,1-50,-25 0,0-49,0 49,25 25,25-25,-25 25,-1 0,51 25,-75 0,25-50,-1 0,1 75,0-50,-25 50,0-1,0 26</inkml:trace>
  <inkml:trace contextRef="#ctx0" brushRef="#br1" timeOffset="402008.1852">24433 446,'0'75,"0"-50,0 99,0-50,0 1,0-26,0 1,0-1,0-24,0 0,0 25,0-100,0 0</inkml:trace>
  <inkml:trace contextRef="#ctx0" brushRef="#br1" timeOffset="402519.8177">24433 546,'0'-25,"0"50,0-100,25 75,-25-25,25 25,-1 0,1 0,0 0,25 0,-26 0,26 0,-50 25,0 25,-25-25,0 0,25-1,-24 1,-51 0,50-25,-24 0,24 0</inkml:trace>
  <inkml:trace contextRef="#ctx0" brushRef="#br1" timeOffset="402943.6835">24879 645</inkml:trace>
  <inkml:trace contextRef="#ctx0" brushRef="#br1" timeOffset="403752.5886">24235 1339,'0'-24,"-25"24,-25 74,25-49,25 0,0 24,-49-24,49 0,0 24,25 1,24-50,-24-25,0 0,24-49,-24 49,-25 0,0 1,0-1,25 0,0 25,-25-50,0 26,0-26,-25 50,-25 0,26 0,-1 0,-25 0,100 25,-50 0</inkml:trace>
  <inkml:trace contextRef="#ctx0" brushRef="#br1" timeOffset="404271.2023">24383 1315,'25'0,"0"0,0 0,0 0,-1 74,-24-49,0 0,0 24,0-74,0 1,0-1,25-25,-25 25,0-24,50-26,-50 26,25 49,-25-25,24 0</inkml:trace>
  <inkml:trace contextRef="#ctx0" brushRef="#br1" timeOffset="405038.9523">24780 1116,'-49'0,"24"0,0 0,25 25,-25 0,25 0,0-1,0 1,0 0,50-25,-50-25,0 0,0 1,0 98,0 0,0 1,0-1,0-49,0 0,-25-25,0 0,-24 0,24-25</inkml:trace>
  <inkml:trace contextRef="#ctx0" brushRef="#br1" timeOffset="405375.0578">24607 1488</inkml:trace>
  <inkml:trace contextRef="#ctx0" brushRef="#br1" timeOffset="406455.7411">25028 1414</inkml:trace>
  <inkml:trace contextRef="#ctx0" brushRef="#br1" timeOffset="410384.3495">24061 1811,'74'0,"125"-50,74 1,24 49,-49 0,-99 0,25 0,-125 0,1-25,-75 0,0 25,1 0,-26 0,0 0,1 25,-26-25,1 0</inkml:trace>
  <inkml:trace contextRef="#ctx0" brushRef="#br1" timeOffset="410984.8466">23689 1984,'0'25,"49"0,51-25,48 0,-23-25,123 25,-50 0,-24 0,-26 0,-73 0,-26 0,-49-25</inkml:trace>
  <inkml:trace contextRef="#ctx0" brushRef="#br1" timeOffset="413655.0062">5805 3770,'49'0,"50"0,-49-49,99-51,0 1,-25 0,99 25,-74-26,-25 26,74-25,-123 74,74-25,-50 26,-25-26,50-24,-49 49,-1 25,-24-50,24 25,50 25,-74 0,24 0,-49 0,49 0,-49 0,124 50,-124-50,99 0,-50 0,50 50,-49-50,49 24,-75-24,26 50,-51-50,26 0,24 25,-49 24,75 26,24 24,-25-49,-25 49,25-25,25 1,-99-26,50 26,-26-26,-24 26,25-1,-1-24,1-25,-1 49,-24-49</inkml:trace>
  <inkml:trace contextRef="#ctx0" brushRef="#br1" timeOffset="414431.4646">10195 3373,'0'-24,"25"24,0 0,24 0,1 24,-25 26,0 0,-1-1,1 26,25-26,-50 1,49 0,-49-26,-24-24,-51 0,26 75,24-75,-50 0,-24 0,74 25,-49-25,49 24,-25-24,1 50,-1-50,25 0,1 0,-51 50,26-50,-26 0,50 24,-49-24,-25 0,-25 50,74-50,0 0,26 0,-51 0,50 0</inkml:trace>
  <inkml:trace contextRef="#ctx0" brushRef="#br1" timeOffset="415160.5531">8136 2208,'0'24,"0"26,0 74,0-25,0-49,0 24,0-49,25-50,0 25,0-49</inkml:trace>
  <inkml:trace contextRef="#ctx0" brushRef="#br1" timeOffset="416896.7269">9600 4242,'-25'0,"-74"0,0 74,-50-74,74 50,-74-26,75 26,0 0,-75-1,74 1,-24-25,-99 24,49 1,-124 49,149-99,-74 0,49 50,-50-1,50 1,75-50,0 0,49 0,0 0,0 0,50 0</inkml:trace>
  <inkml:trace contextRef="#ctx0" brushRef="#br1" timeOffset="417551.4507">7243 4614,'-24'0,"-1"0,0 0,-25 74,1-49,24 24,-50-49,51 0,-1 25,25 25,0-25,0 0,25 49,49-49,0 0,-49 24,25-24,-25-25,49 0,-49 50,25-50,-26 0</inkml:trace>
  <inkml:trace contextRef="#ctx0" brushRef="#br1" timeOffset="418983.2016">7417 5135,'0'24,"0"1,0 0,50 0,24 24,-49-49,74 25,-74-25,24 25,-24 0,25-25,-1 0,26 0,-1 0,50 0,0 0,0 0,25 0,-25 0,25 0,-124 0,99 0,-99 0,24 0,26 0,-51 0,51 0,-1 0,50 0,0 0,-49 0,-1 0,1 0,-26 0,-24 0,0 0,0 0,24 0,-24 0,0 0,24 0,-24 0,0 0,0 0,24 0,-24-25,0 25,25 0,24 0,1 0,-51 0,51 0,-50 0</inkml:trace>
  <inkml:trace contextRef="#ctx0" brushRef="#br1" timeOffset="419448.2695">10294 5184,'25'0,"50"50,-1-50,0 74,1-24,-1-1,-74-24,25-25,0 25,-25 0,-75 24,1-24,-75 25,100-1,-51-49,51 25,-1-25,0 0,26 0,-26 25,25 0,0-25,1-25</inkml:trace>
  <inkml:trace contextRef="#ctx0" brushRef="#br1" timeOffset="420511.5087">9302 4638,'0'-24,"0"-1,25-50,49 75,-49 0,50 0,-1 0,-49 0,-25 50,25-50,-25 50,0-26,0 26,0-25,-25-25,0 25,-25 24,26-49,-1 25,-50-25,75 25,-24-25,-1 0,0 25,0 0,25-1,-25 1,50-25,0 0,49 0,1 0,-1 0,-49 0,0 0,24 0</inkml:trace>
  <inkml:trace contextRef="#ctx0" brushRef="#br1" timeOffset="428959.1185">7442 10418,'25'0,"49"0,0 0,1 0,-1 0,1 0,123 0,1 0,98 0,-74 0,100 25,-50 24,74 1,-124-50,-124 0,25 0,-99 0,0 0,0 0,0 0,-1 0,26 0,-25 0</inkml:trace>
  <inkml:trace contextRef="#ctx0" brushRef="#br1" timeOffset="435840.5678">21680 992,'24'0,"1"0,25 0,-25 0,49 0,-49 0,0 0,24 0,-24 0,0 0,25 0,24 0,-49 0,0 0,-1 0,26 0,0 0,-1 0,-24 0,0 0,24 0,-24 0,0 0,25 0,-26 0,1 0,0 0,49 0,-24 0,74 0,-99 0,24 0,1 0,25-49,-1 49,0 0,1 0,74 0,-75 0,0 24,1-24,49 0,-25 0,0 0,-24 0,-1 0,1 0,-51 0,26 0,-25 0,0 0,49 25,-24-25,-26 0,1 0,25 25,-50 0</inkml:trace>
  <inkml:trace contextRef="#ctx0" brushRef="#br1" timeOffset="439271.6466">2382 11981,'24'0,"1"0,0 0,25 0,-26 0,1 0,25 0,74 0,-99 0,-1 0,51 0,-50 0,24 0,26 0,-50 0,24 0,-24 0,25 0,24 49,-24-49,-26 0,51 0,24 0,-49 25,24-25,0 0,-24 0,0 25,-1-25,-24 0,0 0,0 0,49 0,1 0,24 49,-74-49,-1 0,1 0,25 0,-25 0,49 0,50 0,-25 0,0 0,1 0,24 0,-100 0,51 0,-50 0,24 50,26-50,-1 0,-24 0,99 0,49 50,-99-25,100-25,-75 0,0 49,25-49,-75 0,0 0,1 0,-50 0,49 0,-49 0,24 0,-24 0,25 0,-1 0,-24 0,25 0,74 0,0 0,-99 0,99 0,-50 0,1 0,-26 0,-24 0,0 0</inkml:trace>
  <inkml:trace contextRef="#ctx0" brushRef="#br1" timeOffset="440543.9342">7987 11881,'25'0,"-25"-24,25-1,25-25,-1 25,1-49,-25 49,0 0,-1 1,26-1,24 25,-49-50,25 25,-25 25,49-49,0 49,-49 0,50-25,-51 25,26 0,-25 0,0 0,49 0,-24 0,24 0,-49 0,99 99,-25-49,0-50,-74 25,0-1,0-24,24 50,-24 0,50-1,-51-24,26 25,-25-26</inkml:trace>
  <inkml:trace contextRef="#ctx0" brushRef="#br1" timeOffset="441255.4309">9525 11584,'50'0,"-25"0,24 25,-49-1,50 26,-50-25,25 0,-25 24,-25-49,0 50,0-50,-24 0,24 25,0-25,-24 0,49 24,-25-24</inkml:trace>
  <inkml:trace contextRef="#ctx0" brushRef="#br1" timeOffset="444455.4615">8880 10889,'0'-25,"50"25,24 0,-24 0,0 0,-50 25,0 0,24-25,-24 25,0 0,-24-1,-1-24,0 25,0 0,0 0,1 0,-1-25,0 0,-25 24,26-24,-1 0,-25 0,25 0,100 0,-1 0,50 0,-25 50,-74-50,0 25,-25 0,0 0,0-1,0 26,-25-50,0 25,-24-25,-1 0,1 0,24 0,0 0,-25 0,26 0,-1 0,0 25</inkml:trace>
  <inkml:trace contextRef="#ctx0" brushRef="#br1" timeOffset="445624.4314">9823 11931,'0'50,"-74"-1,-1 1,-49 74,50-74,-75 98,25-123,25 25,-1 49,-73-25,49 1,-25 24,25-25,-50 1,25 24,25-49,-24-1,48-24,26 25,-50 49,50-25,24-49,-49-25,0 50,24-1,25-49,-24 50,49-25,50-25,0-50</inkml:trace>
  <inkml:trace contextRef="#ctx0" brushRef="#br1" timeOffset="446246.8663">7293 13022,'0'25,"0"25,0-25,0-1,0 101,0-76,0-24,0 0,0 0,0-1,0 1,50 0,-26 25,1-26,0-24,0 0,24 50,1-50,-50 25,50-25</inkml:trace>
  <inkml:trace contextRef="#ctx0" brushRef="#br1" timeOffset="447207.8301">7541 13593,'0'-25,"74"25,-49 0,50 0,-1-25,-49-24,124 49,-75-25,0 25,51 0,-51 0,50 0,50-25,49 0,-174-24,1 49,0-25,-26-25,1 50,0-24,25 24,-50-25,24 25,26 0,24 0,-49 0,0 0,0 0,0 0,0 0,24 0,1 0,-25 0,49 0,0 0,50 0,-99 0,25 0,-25 0,-1 0,26 25,-25-25,0 0,24 0,-49-25,50 25,-25 0,-1 0,-24-25</inkml:trace>
  <inkml:trace contextRef="#ctx0" brushRef="#br1" timeOffset="447888.2035">9848 12998,'0'74,"49"-49,51 24,-76-24,1-25,25 50,24-25,-74 0,0-1,0 26,0-25,-25 0,1-1,-26 51,0-50,1 24,-50 1,99-25,-50-1,0 1,50 0,-24-25,-1 0</inkml:trace>
  <inkml:trace contextRef="#ctx0" brushRef="#br1" timeOffset="448743.456">8856 12725,'0'25,"0"24,-50 50,50-49,0 0,-25-26,0 26,25 0,25-50,50 0,-51 0,100 0,-74 0,24 0,1 0,-50 0,24 0,-24 0,0 0,-25-25</inkml:trace>
  <inkml:trace contextRef="#ctx0" brushRef="#br1" timeOffset="449119.5243">9178 12824,'0'25,"0"49,0 1,0 49,0-25,0-25,0-49,0 0,0 25,0-26,25-24</inkml:trace>
  <inkml:trace contextRef="#ctx0" brushRef="#br1" timeOffset="535215.0784">20787 74,'0'0,"-75"-24,1-1,-1 0,1 25,0 0,-26 0,51 0,24 0,-25 0,26 0,-1 0,0 0,-25 0,26 0,-1 0,-25 0,1 0,-26 0,25 0,26 50,-26-50,25 24,0-24,-24 50,-1-25,25 49,25-49,-24 74,-26-24,50-1,-50 1,26-51,-1 100,0-74,0 74,25-50,0 1,-49 98,49-98,0-1,0 1,0 24,0-50,0 100,0-124,24 124,26-124,-25 24,49 51,-49-1,25-74,24 49,50 50,-99-99,49 99,75-75,25 76,-149-101,99-24,-50 75,-49-50,24-1,51 100,-26-124,-49 0,24 0,1 25,124-25,-149 0,49 0,-49 0,24 0,75 0,-49 0,-1-25,1-24,-26-1,-24 50,0-49,24-1,51-24,-76 74,100-75,-24 50,-76 0,125-24,-74 49,-26-25,1 0,-25 0,74 25,-25 0,1-49,-50 49,24 0,1-25,24 25,-24-25,-25 25,24-25,-24 1,25 24,49-25,-25 25,-49 0,50 0,-51 0,1 0,25 0,-25 0,-1 0,26 0,-25 0,24 25,26 24,-50 1,49-25,0-25,26 74,-76-74,1 50,25-50,24 24,-49 26,0-50,49 0,1 0,-1 0,75 0,-99 0,148 0,0 0,-98 0,24-74,0 74,25-100,-75 51,0-1,1-49,-26 25,1-1,-25-24,24-25,1 25,0-50,-50 74,0 1,49-50,-49 50,0-26,0 51,0-75,0 99,0-49,0-1,0 1,-49-50,24 124,0-25,0-49,-24 24,24 25,-25 0,-24 0,-25-24,-1-1,-24 25,50-24,-25-1,-25 50,0 0,-149-99,198 99,-24-25,74 0,-24 25,-26 0,26 0,-26 0,51 0,-1 0,-50 0,1 25,-25 25,74-50,-50 0,51 0,-1 0,-50 0,26 0,-75-124,74 124,-24 0,-75-25,50 25,-75 0,124 0,-148 0,148 0,1 0,-26 0,1 0,-50 0,-25 0,75 0,-50 0,-25 0,25 0,49 0,-73 0,24 0,0 0,49 0,1 0,-1 0,1 0,-1 0,51 0,-51 0,26 0,-1 25,0-25,26 49,-1-49</inkml:trace>
  <inkml:trace contextRef="#ctx0" brushRef="#br1" timeOffset="558703.2386">7169 1513,'0'25,"74"-25,100 0,-25 0,99 0,-50 0,125 0,49 0,-75 74,-49-74,25 0,-74 0,-125 0,-49 0,0 0</inkml:trace>
  <inkml:trace contextRef="#ctx0" brushRef="#br1" timeOffset="569999.0722">25003 2530,'0'0,"-124"0,-148 50,-51-50,25 124,-74-124,0 49,-99-49,74 0,-149 0,199 0,99 0,99 0,75 0,49 0,0 0,1 0,-51 25,1 25,49-50,-25 0,25 25,1-25,-51 0,26 49,24-49,0 0,0 0,-24 25,-26-25,50 25,1-25,-26 0,25 0,0 0,-24 0</inkml:trace>
  <inkml:trace contextRef="#ctx0" brushRef="#br1" timeOffset="570775.9655">20960 2629,'-49'75,"-1"-26,-49 1,74-50,-74 74,24-49,26 0,-1-25,25 25,1-25,-26 0,25 0,0 25,25-1,-24-24,-26 0,149 0,124 0,-123 0,-1 25,-25-25,-24 25,24 0,-49 0,0-25,-25 24</inkml:trace>
  <inkml:trace contextRef="#ctx0" brushRef="#br1" timeOffset="573911.5989">25053 1091,'0'-49,"-25"24,25 0,-49 0,24 25,0 0,0 0,-24 0,24 0,-74-24,74 24,0 0,0 0,-24 0,24 0,0 0,0-25,0 25,-49 0,49 0,-24 0,24 0,-25 25,25-25,1 0,-1 0,0 24,-25-24,26 0,-1 0,0 25,25 0,0 0,-25-25,25 25,-50-1,26 1,24 0,0 0,0 0,0 24,0-24,0 49,0-49,0 25,-25-25,25-1,0 1,0 25,0-25,0 24,0-24,49 0,-49 0,25 24,0 1,25 0,-50-26,25 26,-1 0,1-50,-25 49,50-49,-50 25,25 25,-1-50,51 0,-26 0,26 0,-26 0,-24 0,50-25,-26 25,-24-25,0 25,49-25,-74 0,50 25,-25-24,24-1,-24 0,0 0,24 25,-49-49,50-1,0 25,-50 0,24 1,1-1,-25-25,50 25,-50-24,25 24,-25 0,0 0,0 0,0-24,0 24,0 0,0-24,0 24,0 0,0 0,0-24,0 24,0 0,-25 0,0 0</inkml:trace>
  <inkml:trace contextRef="#ctx0" brushRef="#br1" timeOffset="603030.9835">4639 4887,'74'-50,"125"50,-50-50,-25 50,74 0,-49-49,24 49,-73-50,48 50,-73 0,-1 0,1 0,-1 0,-49 0,25 0,-26-25,1 25</inkml:trace>
  <inkml:trace contextRef="#ctx0" brushRef="#br1" timeOffset="621823.757">10468 4316,'25'0,"24"0,26 0,-50 0,49 0,-49 0,24 0,-24 0,0 0,49 0,-49 0,50 0,-26 0,-24 0,99 0,0 0,-49 0,24 0,-25 0,-24 0,-1 0,26 0,-50 0,49 0,-49 0,0 0,49 0,-49 0,49 0,-24-25,24 25,1 0,-1 0,0 0,1 0,-50 0,0 0,24 0,-24 0,0 0,0 0,24 0,-24 0,0-25,0 25,-1 0,26 0,-25 0,0 0</inkml:trace>
  <inkml:trace contextRef="#ctx0" brushRef="#br1" timeOffset="625959.2989">10741 4390,'0'-24,"0"-1,25 25,-1-50,51 50,-50 0,24 0,26-25,-51 25,26 0,0 0,-26 0,1 0,0-24,0 24,0 0,24 0,-24 0,25-50,-25 50,-1 0,1 0,0 0,0-25,0 25,-1 0,1 0,0 0,25 0,-1-25,1 25,-25 0,-1 0,51 0,-50 0,24 0,-24 0,0 0,0 0,24 0,-24 0,0 0,24 0,-24-49,0 49,25 0,-26 0,1 0,0 0,25 0</inkml:trace>
  <inkml:trace contextRef="#ctx0" brushRef="#br1" timeOffset="632727.7211">10443 4316,'0'-25,"50"25,-25 0,-1 0,1 0,25-25,-25 25,-1 0,51-24,-1 24,-49 0,49 0,-24-25,-25 0,0 25,-1 0,51 0,-50 0,24 0,-24 0,25-25,-26 25,51 0,-50 0,0 0,24 0,-24 0,0 0,0 0,24-49,-24 49,0 0,24 0,26 0,-26-25,1 25,-25 0</inkml:trace>
  <inkml:trace contextRef="#ctx0" brushRef="#br1" timeOffset="633679.2392">10567 4316,'25'0,"25"0,-1 0,-24 0,74 0,0 0,-49 0,74 0,-50 0,50 0,-49 0,49 0,-99 0,0 0,24 0,-24 0,0 0,0 0,24 0,-24 0,0 0,24 0,-24 0,0 0,0 0,24 0,-24 0</inkml:trace>
  <inkml:trace contextRef="#ctx0" brushRef="#br1" timeOffset="634639.1134">10394 4242,'74'0,"0"-25,-24 0,24 25,-49 0,0 0,99-25,-25 25,-24 0,49-49,-50 49,-49 0,24 0,26 0,-50 0,0 0,-1 0,51 0,-26 0,-24 0,50 0,-51 0,26 0,-25 0,0 0,-1 0,51 0,-26 0,-24 0,0 0,0 0,24 0,-24 0,0 0,25 0,-26 0,-24-25</inkml:trace>
  <inkml:trace contextRef="#ctx0" brushRef="#br1" timeOffset="635623.1222">10592 4291,'0'25,"25"-25,0 0,-1 0,51 0,-26 0,-24 0,50 0,-1 0,-49 0,99 0,-75 0,26 0,-1 0,1 0,-1 0,-49 0,49 0,1 0,-50 0,-1 0,26 0,-25 0,0 0,-1 0,26 0,-25 0,24 0,-24 25,0-25,0 0,24 0,-24 0,0 0,0 0,0 0,24 0</inkml:trace>
  <inkml:trace contextRef="#ctx0" brushRef="#br1" timeOffset="636447.5053">10071 4093,'50'0,"24"0,50 0,-49-50,24 50,25 0,-50 0,50 0,-49 0,-51 0,26 0,-25 0,0 0,-1 0,1 0,50 0,-1 0,0 0,-24 0,25 0,-51 0,1 0,0 0,25 0,-26 0,1 0,25 0,-25 0,-1 0,1 0,25 0,-25 0,49 0,-49 0</inkml:trace>
  <inkml:trace contextRef="#ctx0" brushRef="#br1" timeOffset="637200.0136">11162 4242,'0'24,"100"1,-26-25,50 0,-74 0,24-25,75-24,-99 49,24 0,-49 0,0 0,24 0,-24 0,0 0,49-25,-49 25</inkml:trace>
  <inkml:trace contextRef="#ctx0" brushRef="#br1" timeOffset="649414.9003">4416 6028,'74'0,"0"0,-49 0,0 0,25 0,-26 0,1 0,50 0,-1 0,0 0,-49 0,50 0,49 0,-50 0,75 0,-75 0,100 0,-100 0,1 0,-26 0,26 0,-50 0,24 0,26-50,-51 50,1 0,99 0,-74 0,24-25,1 25,-1 0,1 0,-1 0,0 0,-49 0,0 0,25 0</inkml:trace>
  <inkml:trace contextRef="#ctx0" brushRef="#br1" timeOffset="650103.0868">4936 6201,'50'0,"74"0,-49 0,49 0,-50 0,0 0,1 0,-50 0,24 0,-24 0,0 0</inkml:trace>
  <inkml:trace contextRef="#ctx0" brushRef="#br1" timeOffset="651543.2701">10642 5680,'24'0,"1"0,25 0,-25 0,-1 0,26 0,24 0,50 0,-99 0,50 0,-1 0,0 0,51 0,73 0,-124 0,50 0,0 0,0 0,-24 0,24 0,-50 0,0 0,1 0,-50 0,49 0,1 0,-1 0,50 0,-25 0,75 0,-25 0,-1 0,26 0,99 0,-149 0,74 0,-49 0,-50 0,1 0,-75 0,49 0,-49 0,24 0</inkml:trace>
  <inkml:trace contextRef="#ctx0" brushRef="#br1" timeOffset="669408.3643">19422 8954,'0'25,"0"0,0 50,0-51,0 51,0-50,0 24,0-24,0 0,0 24,0-24,0 0,0 0,50-25,24 0,1 0,-1 0,-49 0,49 0,-49 0,0 0</inkml:trace>
  <inkml:trace contextRef="#ctx0" brushRef="#br1" timeOffset="670255.8163">20043 9029,'-50'0,"25"25,-24 24,49-24,0 0,-25 25,25-26,0 1,0 0,0 25,25-50,-1 0,1 0,25 0,-25 0,-1 0,51-50,-75 25,0-24,25 24,-25 0,0 0,-50 0,50 1,-74 24</inkml:trace>
  <inkml:trace contextRef="#ctx0" brushRef="#br1" timeOffset="670719.5764">20365 8930,'-25'-25,"25"50,-49 24,49 1,0 0,-25-26,25 1,0 0,25 49,-1-74,26 0,0 0,49 0,-74 0,-1 0,26 0</inkml:trace>
  <inkml:trace contextRef="#ctx0" brushRef="#br1" timeOffset="671736.1566">20811 8806,'0'0,"-24"0,-51 49,50 1,25-25,-49-1,49 1,0 25,0-25,0 0,0-1,25-24,24 0,-24-24,25-1,-50-25,0 25,24 0,-24 50,50 25,-50-25,25 0,-25 24,25-24,0 0,-1-25,1 0,25 0,-1-50,1-24,-25-1,24-49,-49 75,50-1,-50 25,0 0,0 1,0 48,0 51,0-1,0 1,0-1,0-24,0-25,0-1,0 1,0 0,25-25,24 0</inkml:trace>
  <inkml:trace contextRef="#ctx0" brushRef="#br1" timeOffset="673264.2437">23292 6548,'25'0,"0"0,-1 124,-24-49,0 49,0-99,0 99,0-50,0-49,0 49,50-148,-50 49</inkml:trace>
  <inkml:trace contextRef="#ctx0" brushRef="#br1" timeOffset="673952.3637">23590 6424,'24'0,"1"-49,0 49,0 0,49 0,-49 0,0 0,24 0,-49 25,0-1,0 51,-74-1,0 1,24-26,-74 1,50-25,-1-25,50 24,100 76,-1-100,-24 25,49 49,-74-49,0 0,24-25,-49 24,25-24,49-24</inkml:trace>
  <inkml:trace contextRef="#ctx0" brushRef="#br1" timeOffset="674479.5974">23986 6772,'-24'0,"-26"0,50 24,0 26,-25 0,0-1,25-24,25 0,74-75,-24-49,-50 99,-25-50,25 50,-25-24,0-1,-25-25,-50 50,1 0,49 0</inkml:trace>
  <inkml:trace contextRef="#ctx0" brushRef="#br1" timeOffset="675023.6398">24235 6499,'0'25,"0"24,0 1,0-1,0 1,0-75,0 0,24 1,-24-26,0 25,0 0</inkml:trace>
  <inkml:trace contextRef="#ctx0" brushRef="#br1" timeOffset="675439.5165">24433 6251,'0'74,"0"1,0-1,0 0,0 1,0-26,0-24,25 74,0-99,-1 0,1 0,25-24,-1-1</inkml:trace>
  <inkml:trace contextRef="#ctx0" brushRef="#br1" timeOffset="675783.5996">24408 6474,'-25'0,"75"-50,49 50,-24-49,24 49,-50 0,-24-25,0 25,49 0</inkml:trace>
  <inkml:trace contextRef="#ctx0" brushRef="#br1" timeOffset="676639.8406">23094 5978,'-100'25,"100"49,0 75,0-25,-49 25,49-25,-50 25,50-75,0 50,-50 50,50-75,-24-25,24 75,0-74,0-51,0 1,0 50,24-75,51 0,-1 0,50 0,-49 0,49 0,49 0,-24 0,0 0,-25 0,-50 0,-49 0,124 0,-124 0,0 0,24-25,-24 25,25-50,-50 1,0-1</inkml:trace>
  <inkml:trace contextRef="#ctx0" brushRef="#br1" timeOffset="677647.5098">22969 6152,'50'-75,"74"26,75 49,-1-50,75 50,-25 0,-50 0,1 0,-125 0,1-25,-51 25,51 0,-50 0,-1 0,1 0,-25 25,50 25,-50 24,0 25,0 0,49 50,-49 25,0-75,0 50,0-25,0-50,0 50,0-99,0 50,0-1,0-24,0-26,0 1,0 0,0 0,0 0,0-1,-49 26,-1-50,-24 0,-1 0,-98 0,98 25</inkml:trace>
  <inkml:trace contextRef="#ctx0" brushRef="#br1" timeOffset="678543.1039">20390 8781,'0'-25,"0"0,0 0,0-24,0-1,25-99,-1 125,51-76,-1 1,50-25,-25 25,1-50,73 25,51-25,-51 25,75 25,-25 0,-24 0,-125 49,75 0,-25-24,-74 74,-25-50,24 26,-49-1,25 25,0-50,24 25,-49 0,25 25,0-49,0 49,-25-25</inkml:trace>
  <inkml:trace contextRef="#ctx0" brushRef="#br1" timeOffset="679062.9772">22548 6697,'25'0,"49"-49,-24 49,-26 0,1 0,0 0,-25 24,0 1,0 25,0-1,-25-49</inkml:trace>
  <inkml:trace contextRef="#ctx0" brushRef="#br1" timeOffset="679681.3316">22994 7045,'0'24,"0"51,-25-1,-49 50,0-49,-150 24,125 0,25 0,-75 0,75-74,-75-25,124 50,-25-50,25 25,-24-1,-26 26,26-25,49 0,-25-25,0 25,0-1,1-24,-1 0</inkml:trace>
  <inkml:trace contextRef="#ctx0" brushRef="#br1" timeOffset="680167.507">21828 7689,'0'100,"-49"-76,49 1,0 0,-25-25,25 50,0-26,0 1,0 25,-25 24,25 1,50-50,-25-1,-1-24,1 25,50-25,-51 0,26 0,0 0,-25 0,24 0</inkml:trace>
  <inkml:trace contextRef="#ctx0" brushRef="#br1" timeOffset="682023.2874">22325 8111,'0'0,"24"0,1 0,0 0,25 0,-50-25,0 50,0 0,0 25,0-26,0 1,-50 0</inkml:trace>
  <inkml:trace contextRef="#ctx0" brushRef="#br1" timeOffset="682735.8916">22473 8062,'0'24,"-49"51,24-26,25-24,-25 0,25 0,0 0,0 24,-25-49,1 25,48-25</inkml:trace>
  <inkml:trace contextRef="#ctx0" brushRef="#br1" timeOffset="683591.4015">22275 8012,'0'0,"25"0,0 0,-1 0,26 0,-25 0,0 0,-1 0</inkml:trace>
  <inkml:trace contextRef="#ctx0" brushRef="#br1" timeOffset="683967.9048">22622 8483,'25'0,"0"0,-25-25,25 1,-1 24,-24-25,25 25,-25-25</inkml:trace>
  <inkml:trace contextRef="#ctx0" brushRef="#br1" timeOffset="684727.3509">23019 7789,'0'24,"0"1,-50 50,50-1,0-24,-74-50,49 49,25 26,0-50,0-1,0 26,0-25,0 0,0-1,25-24,0-24,0 24,-25-25,24-50,-24 51,0-1,-24 25,-1 0,0 25,0-25,25 24,-25-24,25 25,0 25</inkml:trace>
  <inkml:trace contextRef="#ctx0" brushRef="#br1" timeOffset="685231.1012">23168 8285</inkml:trace>
  <inkml:trace contextRef="#ctx0" brushRef="#br1" timeOffset="687222.9922">23490 7838,'0'0,"-74"0,0-49,49 49,-50 0,51 0,-51 0,75 24,0 26,0-25,0 0,0-1,25-24,0 0,24 0,1 0,-50-24,25-51,-25 150,0-51,0 51,0-50,0 49,0 1,0-51,0 51,0-26,0-24,25 0,-1-25</inkml:trace>
  <inkml:trace contextRef="#ctx0" brushRef="#br1" timeOffset="687496.2337">23614 8235,'25'0,"-25"-25,25 25,-25-49,50 24,-26 0</inkml:trace>
  <inkml:trace contextRef="#ctx0" brushRef="#br1" timeOffset="687824.301">23986 7838,'0'75,"0"-51,0 51,0-1,0-24,0-25,0 0,0 24,25-49</inkml:trace>
  <inkml:trace contextRef="#ctx0" brushRef="#br1" timeOffset="688384.0268">24532 7937,'0'50,"-25"-25,1 25,24-26,0 26,24-50,51 0,-50 0,-1 0,26 0,0 0,-50-25,0-49,24 74,-24-25,0-25,-49 25,24 1,0 24,0 0,1 0,-26 0,-24 0</inkml:trace>
  <inkml:trace contextRef="#ctx0" brushRef="#br1" timeOffset="689311.5869">22151 7962,'-25'0,"-24"0,24 0,-50 0,1 50,24 0,1-1,-26-24,26 25,24-26,0 1,-25 0,26 0,-26 0,50-1,-25 1,25 0,-49 25,24-50,0 0,-25 0</inkml:trace>
  <inkml:trace contextRef="#ctx0" brushRef="#br1" timeOffset="689911.6446">21481 7913,'0'0,"0"24,0 1,0 25,0-25,0 49,-25-49,25 0,-24 74,-1-49,0-1,25-24,-25 25,25-26,0 1,0 0,25-25,0 0,0 0,-1 0,51 0,-26 0,-24 0,0 0,25 0,-26 0,1 0,0 0,49 0,-24 0,-25 0,0 0,-1 0</inkml:trace>
  <inkml:trace contextRef="#ctx0" brushRef="#br1" timeOffset="697400.2335">20712 9351,'25'0,"49"25,75-25,-74 50,-1-50,-49 0,25 25,24 24,0-49,-49 0,74 25,-24 0,-1 0,1-25,-26 24,26 26,-26-50,75 74,-49-24,-1-50,-49 0,49 0,26 0,-26 25,50-25,-74 25,-1-25,-24 0,0 0,0 0,24 0,-24 0,0 24,-25 1,49-25,-24 25,0-25,0 25,0-25,-1 25,1-1,0-24,-25-24</inkml:trace>
  <inkml:trace contextRef="#ctx0" brushRef="#br1" timeOffset="697983.5588">23019 9773,'0'0,"0"25,0 24,25-49,-25 25,0 0,50 25,-50-26,0 1,0 0,-50 25,0-25,50-1,-49-24</inkml:trace>
  <inkml:trace contextRef="#ctx0" brushRef="#br1" timeOffset="699575.0281">23366 9550,'-24'0,"24"49,0 1,0-25,0 0,0-1,0 51,0-26,-25-24,25 0,0 49,0-24,0-25,0 49,0-49,0 25,0-25,0-1,0 1,0 25,0-25,0-1,0 1,0 25,0-25,0-1,0 1,0 25,0-25,0-1,0 26,0-25,74 0,1-25,49 0,24 0,-24 0,-24 0,-1 0,50 0,-75 0,1 0,-51 0,1 0,0 0,25 0,-26 0,1 0,25 0,-25 24,-1-24,26 0,0 25,-1-25,-24 0,0 0,0 0,24 0</inkml:trace>
  <inkml:trace contextRef="#ctx0" brushRef="#br1" timeOffset="700790.9416">23490 9575,'75'0,"-50"0,49-50,75 50,-25 0,74 0,-24 0,-50 0,-25 0,-24 0,-1 0,-24 0,-26 0,1 0,25 0,-25 0,-1 0,1 0,25 0,-25 0,-1 25,-24 24,0 75,0-99,0 50,0-51,0 51,0-50,0 49,0 1,0-1,0 0,0 1,-24-75,24 25,0 24,0-24,0 0,0 24</inkml:trace>
  <inkml:trace contextRef="#ctx0" brushRef="#br1" timeOffset="702223.716">22994 9079,'0'-25,"50"25,24 0,-74 25,0 24,25-24,-25 0,0 0,0 24,0-24,0 0,0 24,0-24,25-50,-25 1,25-26,24-24,-49 24,25 25,0 0,0 1,24 24,-24 0,-25 74,0-24,0 24,0 0,0-49,0 50,0-51</inkml:trace>
  <inkml:trace contextRef="#ctx0" brushRef="#br1" timeOffset="703006.8914">23689 9004,'-50'0,"25"0,1 0,-26 0,0 0,50 25,-24 0,24 0,0-1,24 1,1-25,25 25,-25-25,-1 0,26 0,24 25,-74 0,25-25,0 24,0-24,-25 50,0-25,0 0,0-1,-75 1,51-25,-1 0,-25 0,25 0</inkml:trace>
  <inkml:trace contextRef="#ctx0" brushRef="#br1" timeOffset="703495.7619">23862 9203,'0'0,"25"-25,0 0</inkml:trace>
  <inkml:trace contextRef="#ctx0" brushRef="#br1" timeOffset="704223.3507">24160 9029,'0'25,"0"24,0-24,0 0,0 49,25-74,0 0,0 0,24 0,-24 0,0-24,0 24,-25-50,24 25,-24 0,0-24,0 24,0 0,0 0,-24 25,-1 0,0 0,0 0,-24 0,24 0</inkml:trace>
  <inkml:trace contextRef="#ctx0" brushRef="#br1" timeOffset="705015.0863">24433 8880,'25'-25,"0"25,-25 25,49 74,-49-74,0 0,0 0,25-50,-25-50,0 51,0-26,50 0,-26 50</inkml:trace>
  <inkml:trace contextRef="#ctx0" brushRef="#br1" timeOffset="705878.7814">24929 8756,'0'-25,"-50"25,50 50,-24-25,-1-1,25 1,-25 0,50 25,0-50,-1 0,26 0,-25 0,0 0,-1 0,26 0,-50-25,0 74,0 26,0-50,0 49,0-24,0-25,0-1,-25 1,0 25,1-50,-1 25,0-25,-25 0,-24 0,49 0</inkml:trace>
  <inkml:trace contextRef="#ctx0" brushRef="#br1" timeOffset="707223.0784">23391 9847,'25'0,"0"0,49 0,25 0,-74 0,0 0,0 0,0-24,-1 24,-24 24,0 1,0 50,0-51,0 26,0 25,-49-51,49 1,0 25</inkml:trace>
  <inkml:trace contextRef="#ctx0" brushRef="#br1" timeOffset="707511.3523">23912 10071,'25'-50</inkml:trace>
  <inkml:trace contextRef="#ctx0" brushRef="#br1" timeOffset="708239.5265">24135 9599,'0'50,"0"-25,0 0,0 24,0-24,25-25,-25 25,25-25,0 0,24 0,-49-25</inkml:trace>
  <inkml:trace contextRef="#ctx0" brushRef="#br1" timeOffset="708656.412">24408 9773,'25'0,"0"0,0 0</inkml:trace>
  <inkml:trace contextRef="#ctx0" brushRef="#br1" timeOffset="709391.3639">24731 9401,'-25'0,"0"0,0 25,50-25,0 0,-25-50,49 1,-24 24,-25 0,0 50,0 49,0-24,0 49,0-74,0 0,0 49,0-24,0-26,-25-24,1 25,24 0,0 0</inkml:trace>
  <inkml:trace contextRef="#ctx0" brushRef="#br1" timeOffset="709696.6621">24731 9798,'24'0,"-24"-25,25 0,-25 0</inkml:trace>
  <inkml:trace contextRef="#ctx0" brushRef="#br1" timeOffset="710176.8763">25003 9302,'0'49,"0"-24,0 50,0-1,0-49,0 0,0 24,0-24,0 0,25-25</inkml:trace>
  <inkml:trace contextRef="#ctx0" brushRef="#br1" timeOffset="710856.5677">25202 9252,'0'50,"0"-25,0-1,25 1,0-25,-1 0,1 0,50 0,-51 0,-24-25,25 25,-25-24,0-1,-25 25,-24 25,-1-25</inkml:trace>
  <inkml:trace contextRef="#ctx0" brushRef="#br1" timeOffset="727591.8289">22300 74,'-25'0,"0"0,0 0,-24 0,24 0,0 0,-24 0,24 0,0 0,-74 25,99 74,-75-74,50 0,25 0,-24-25,-51 49,75 1,-49-50,-1 0,25 74,25-24,0-25,0 0,0 0,0 24,0 26,-49-1,49-49,0 0,0 24,0-24,0 25,0-26,0 26,0-25,0 24,0 1,24-50,1 0,-25 25,25-25,0 25,24-25,-24 0,0 0,124 49,-25-49,-50 0,1 0,-1 0,-49 0,49 0,-24-25,-25 1,24 24,-24-25,50-25,-26 25,-24 25,0 0,0-24,-25-1,24 25,26 0,-25 0,49-25,1 25,-1 0,-49 0,25 0,-26 0,1 0,25 0,24 0,-49 0,25 0,-50 25,24-25,-24 25,0-1,0 1,0 25,0-25,0-1,0 26,0-25,0 49,25-74,-25 50,0-1,0-24,0 0,0 25,0-26,50 1,-50 25,25-25,-25 0,0-1,24 1,1 0,0 0,0 0,0-1,24 1,-24 0,25-25,-50 25,24-25,-24 25,50-25,-25 0,-25 24,25-24,-1 0,26 0,0 25,-1-25,-24 0,0 0,49 0,-49 0,25 0,-25 0,-1 0,1 0,25 0,-25 0,-1 0,26 0,-25 0,0 0,-1 0,51 0,-26-25,-24 25,25-24,-25-1,-1 0,26 25,-25-50,0 50,-1-49,1 24,0 0,0 0,24-24,-24 24,0 0,25 25,-50-25,0 0,49-49,-24 24,-25 26,0-51,25 75,-25-25,0-49,25 24,0 1,-25 24,0-25,0 26,0-1,0 0,0-25,0 26,0-1,0-25,24 25,-24 1,0-26,0 25,0 0,0-24,0 24,0 0,0 0,-24 1,-26-1,25 0,-25-25,50 25,-24 25,-26 0,25 0,0 0,1 0,-26 0,-24 0,24 0,25 0,-74 0,49-49,1 49,-1 0,-24-25,49 25,-25-25,26 0,-26 25,25-24,0-1,-49-25,49 50,-24-99,24 49,-25 26,25-1,0 0,-24 25,-1 0,25 0,1 0,-26 0,-24 0,-26 0,76 0,-76 0,26 0,24 0,1 0,24 0,0 0,-49 0,49 0,-25 0,26 0,-1 0,-25 0,25 0,0 0,1 0,-26 0,25 0,0 0,-49 0,49 0,-24 0,24 0,0 0,-25 25,26-25,-1 0,0 0,0 0,0 0,1 0,-1 0,0 0,-25 25,26-1,-1-24,0 0,25 50,-50-50,26 0,-1 25,0 24,-49-49,49 0,25 25,-25-25,25 25,-50 0,25-25,1 25,-1-1,25 1,-25-25,0 0,0 25,1-25,-26 0,50 50,-25-50,25 24,-25-24,25 25,-24 0,24 0,-50 25,25-26,25 1,0 25,0-25,0-1,0 51,0-50,0 24,0-24,0 0,0 24,0 26,0-50,25 24,0-24,-25 0,0 0,0 24,25-24,-25 25,49-26,-24 26,25-50,-26 50,1-50,0 24,25-24,-26 0,1 0,25 0,-25 0,49 0,-49 0,0 0,24 0,1 0,24 0,-24-24,-25 24,24-25,1-25,-25 50,74-49,-74 24,0 25,-1-25,26-25,-25 50,24 0,-24-24,0-1,0 0,24 25,1-50,0 26,24 24,-49-50,0 50,24 0,1 0,-50-25,25 25,24 0,-24 0,0 0,0 0,24 0,-49 25,0 0,0 24,0-24,50 0,-50 0,25 74,-25-74,0 0,0 24,0-24,0 0,0 0,0 24,49-24,-49 0,0 24,0-24,0 0,0 0,0 0,25 0,-25-1,25-24,0 50,0-25,-1-25,1 49,0-24,25 0,-26 25,26-26,-50 1,25-25,0 25,24 0,-24-25,0 0,0 0,24 0,-24 0,0 0,25 0,-26 0,1 0,0 0,25 0,-26 0,51 0,-50 0,24 0,-24 0,0 0,0 0,24 0,-24 0,0 0,24 0,26-50,-50 25,-1 25,1 0,25-24,-25-76,-1 51,1 49,-25-25,0 0,50-24,-25 24,-25 0,0 0,24-25,-24 1,25-26,0 75,-25-49,0 24,0-49,25 49,-25-25,0 25,0 1,0-1,25-25,-25-24,0 49,0 0,0-24,0 24,0 0,0-25,0 26,0-1,0 0,0-25,0 26,0-1,0 0,-25 25,25-25,-50 25,25-25,1 25,-26 0,25 0,0 0,-24-24,24-1,0 0,-24 0,24-25,0 26,-25-26,26 25,-76-49,76 24,-26 50,25-25,-24 1,-1-26,25 25,-49-24,24 24,25 0,1 25,-26 0,25 0,-49 0,24 0,25 0,-24 0,24 0,-25 0,-24 0,49 0,0 0,-24 0,-51 0,51 0,-1 0,1 0,-26 0,26 0,-26 0,1 0,-1 0,51 0,-51 0,1 0,49 0,-50 0,26 0,-26 0,51 0,-1 0,-25 0,25 0,1 0,-51 0,1 0,49 0,-25 0,26 0,-1 0,-25 0,25 25,1-25,-1 0,-50 0,75 25,-49-1,-1 1,0 0,26-25,24 25,-25-25,0 49,-25-24,50 0,0 25,-49 24,24-49,25 0,-25 24,-24 26,49-50,0-1,-50 26,50 24,-25-49,-74 124,74-124,25 0,0 24,0-24,-49 0,49 24,0-24,0 0,-25 0,25 24,0-24,0 0,0 25,0-26,0 1,0 0,0 0,25 0,-1 24,26-24,-25 25,0-50,-1 0,1 24,0 26,0-50,49 0,1 0,-51 0,51 0,-50 0,49 0,-49 0,25 0,24 0,0 0,-49 0,0 0,25 0,-1 0,1-50,24 26,-49 24,25-50,-1 50,-24-25,0 0,0 25,24-49,-24 49,0-25,49 0,-24-24,-25-1,24 25,-24 0,25 1,-1-26,-24 25,0 0,0 25,0 0,-1 0,-24-24,50 24,-25 0,0 0,-1 0,1 0,-25 24,25 26,-25-25,0 0,0-1,0 26,0 24,25-24,0-50,-25 50,24-26,-24 1,0 25,25-50,-25 25,0-1,0 1,25 0,-25 25,50-25,-50-1,0 26,24 0,1-50,0 24,0 1,0-25,-1 25,1-25,0 0,0 0,0 25,-1-25,51 25,-75-1,25-24,-25 25,49-25,-24 0,25 25,-25-25,-1 0,1 0,0 0,25 0,-26 0,1 0,25 0,-25 0,-1 0,1 0,0-25,0 25,0 0,-25-25,24 25,1 0,25-24,-25-1,-1 25,-24-25,25 0,25-24,-25 24,-1 0,1 0,25-24,-1 24,-49-25,25 25,0 0,-25-24,50 24,-50 0,24-24,-24 24,0 0,0-25,0 26,25-51,-25 50,0 1,0-26,0 25,0 0,0 1,0-26,0 25,0-49,0 49,0-49,0 24,0 25,0 0,0-24,0 24,0-25,-25 50,1-49,-26 24,25-25,-24 25,-1-24,25 49,0-25,-49-49,24 24,26 25,-1 0,0 1,-25-1,1-25,-26 25,51-24,-26 49,25 0,0 0,1-25,-51 25,26 0,-51 0,51 0,-26 0,26 0,-1 0,0 0,1 0,24 0,-25 0,1 0,-26 0,51 0,-51 0,50 0,1 0,-26 0,25 0,0 0</inkml:trace>
  <inkml:trace contextRef="#ctx0" brushRef="#br1" timeOffset="732159.251">3002 12303,'25'0,"-1"0,26 0,-25 0,0 0,-1 0,26 0,24 0,1 0,-50 0,49-25,-49 25,24 0,26 0,-50-24,24 24,1 0,-25 0,-1 0,51 0,-26 0,-24 0,0 0,0 0,25 0,-26 0,1 0,50 0,-26 0,26 0,-51 0,51 0,-50 0,-1 0,26 0,-25 0,0 0,24 0,-24 0,49 0,1 0,24 0,-49 24,-26-24,51 0,-25 0,24 25,0-25,1 0,-50 0,49 0,-49 0,24 0,-24 0,0 0,25 0,-26 0,1 0,0 0,49 0,-24 0,-25 0,0 0,-1 0,26 0,-25 0,0 0,49 0,-24 0,74 0,0 0,-25 0,50 0,-100 0,26 0,-50 0,-1 0,26 0,-25 0,0 0,-1 0,26 0,-25 0,0 0,24 0</inkml:trace>
  <inkml:trace contextRef="#ctx0" brushRef="#br1" timeOffset="735215.3361">9972 12254,'49'0,"-24"0,0 0,25 0,-26 0,76-50,-76 50,26 0,-25-25,0 25,0 0,-1 0,1 0,25 0,-25 0,-1 0,26 0,-25 0,0 0,49 0,-49 0,49 0,-24 0,99 25,-100 0,75-25,-25 25,-24-25,-50 0,0 0,-1 0,26 0,-25 49,0-49,24 0,-24 0,0 0,0 0,49 0,-24 0,-1 0,1 0,-25 0,24 0,-24 0,0 0,0 0,24 0,-24 0,0 0,24 0,1 0,0 0,-26 0,-24-25,50 1,0 24,-26 0,1 0,0 0,50 0,-26 0,-24 0,99 0,-50 0,1 0,-1 0,50 0,-99 0,-25-25,74 25,-49 0,74 0,-49 0,24 0,1 0,-1 0,1 0,-26 0,-24 0,50 0,-51 0,1 0,0 0,-25-25,50 25,-26 0,1 0,25 0,-25-25,-1 25,26 0,-25 0,24 0,1 0,-25 0,0 0,49 0,0 0,-24 0,49 0,1 25,-51-25,-24 0,0 0</inkml:trace>
  <inkml:trace contextRef="#ctx0" brushRef="#br1" timeOffset="737327.0538">3324 13667,'0'25,"124"-25,-49 0,-1 0,25-25,-24 25,-1 0,-49 0,49 0,-49 0,50 0,-1 0,0 0,26 0,73 0,-98 0,49 0,0 0,24 0,-23 0,-51 0,0 0,-49 0,124 0,-124 0,49 0,-24 0,-25 25,-1-25,51 0,-50 0,99-25,-75 25,-24 0,0 0,0 0,24 0,-24 0,0 0,24 0,-24-49,0 49,25 0,-25 0,-1 0,1 0,25 0,-25 0</inkml:trace>
  <inkml:trace contextRef="#ctx0" brushRef="#br1" timeOffset="738814.9488">10121 13494,'49'0,"-24"0,0 0,0 0,24 0,1 0,0 0,74 0,-50 0,50 0,25 0,-25 0,0 0,25 0,-25 0,25 0,-75 0,-49 0,0 0,24 0,-24 0,0 0,49 0,-49 0,49 0,-24 0,24 0,-49 0,50 0,-51 0,51 0,-50 0,49 0,0 0,1 0,49 0,-50 0,75 0,-124 0,0 0,0 0,49 0,-74 25,25-25,0 0,24 0,-24 0,0 24,24-24,-24 0,25 25</inkml:trace>
  <inkml:trace contextRef="#ctx0" brushRef="#br1" timeOffset="742135.4892">23143 10567,'-25'25,"1"-25,-1 0,-50 0,1 0,-1 0,1 0,49 0,-124 0,75-25,0 0,-1 25,1-50,-100 1,100 24,-1-25,1 1,-1 49,51 0,-26 0,25-25,0 25,-24 0,24-25,0 25,-49-49,24 49,25-25,-24-50,-26 26,1 49,0 0,-1-50,1 25,24 25,25 0,25-25,-24 25,-1 0,0 0,-50-24,75-1,-24 0,-26 25,25-25,-49 25,74-25,-25 25,0 0,25-24</inkml:trace>
  <inkml:trace contextRef="#ctx0" brushRef="#br1" timeOffset="742878.7296">20836 9624,'0'25,"-25"25,-49-50,24 24,26-24,-1 0,0 0,-25 50,26-50,-1 25,0-25,0 0,0 0,1 25,24-1,0 1,0 0,0 0,74 49,-49-49,0-25,-1 0</inkml:trace>
  <inkml:trace contextRef="#ctx0" brushRef="#br1" timeOffset="743383.3798">20415 10195,'0'74,"0"-49,-25 25,25-26,0 51,-25-75,25 25,0-1,-25 1,25 25</inkml:trace>
  <inkml:trace contextRef="#ctx0" brushRef="#br1" timeOffset="743943.5816">20811 10195,'0'0,"-24"0,-26 25,0 24,50-24,-24 0,-1 24,-25 26,50-50,0-1,-49 26,49-25,0 0,-25-25</inkml:trace>
  <inkml:trace contextRef="#ctx0" brushRef="#br1" timeOffset="744247.9183">20911 10567,'0'0,"0"-25,25 0</inkml:trace>
  <inkml:trace contextRef="#ctx0" brushRef="#br1" timeOffset="744630.9232">21308 10344,'0'24,"0"100,0-74,0 0,-25-1,25-24,-25 0,0-25,25 25</inkml:trace>
  <inkml:trace contextRef="#ctx0" brushRef="#br1" timeOffset="744959.0305">21580 10740,'25'0</inkml:trace>
  <inkml:trace contextRef="#ctx0" brushRef="#br1" timeOffset="745711.5089">21853 10542,'25'-25,"0"25,24 0,-49 25,0 0,0 0,0-1,0 26,0 0,0-26,0 1,-49 25,-1-25,25-25,1 49,-1-49,74 0,-24 0,50 0,-51 0,1 0,0 0,25 0</inkml:trace>
  <inkml:trace contextRef="#ctx0" brushRef="#br1" timeOffset="745967.1622">22201 10840,'0'0,"24"-25,-24 0,25 0,0 0</inkml:trace>
  <inkml:trace contextRef="#ctx0" brushRef="#br1" timeOffset="746463.3311">22473 10592,'0'49,"0"-24,0 0,25 24,0-49,-25 25,25 0,0-25,-25 25,0 24,0-24,0 0,0 0,-75-25,50 0,1 0,-1 0,-25 0</inkml:trace>
  <inkml:trace contextRef="#ctx0" brushRef="#br1" timeOffset="746839.326">22449 10517,'0'-25,"24"25,1 0,0 0,25 0,-1 0,-24 0,25 0,-26-24,1 24,0 0</inkml:trace>
  <inkml:trace contextRef="#ctx0" brushRef="#br1" timeOffset="749672.2416">19745 9599,'-50'-24,"25"24,-49 0,49 24,25 26,0-25,-25 49,25-49,0 49,-49-24,49 24,0-49,0 50,0-1,0-49,0 25,-25-26,25 1,0 25,0 24,0-24,25 24,0-49,-25 0,0 0,0-1,24 76,26-76,-50 1,0 25,25-25,0 24,-25-24,24 25,26 24,-25-49,0 24,49-49,-49 50,0 0,24-25,-24-1,50 26,-51 0,1-26,50 1,-51 0,26 49,24-74,-74 25,75-25,-75 25,49-25,26 0,24 50,-49-50,-1 24,26-24,-51 0,26 50,25-50,-1 0,0 50,-24-50,24 0,50 0,-49 49,-1-49,25 50,-24-50,-50 25,-1-25,26 0,-25 24,0-24,24 0,-24 25,-50-25,25-25</inkml:trace>
  <inkml:trace contextRef="#ctx0" brushRef="#br1" timeOffset="750462.7565">21605 11509,'75'0,"-51"0,1 50,0 0,0-26,24 26,-49 0,25-50,0 24,0-24,0 25,-25 0,0 0,0 24,-75 51,75-76,-49 1,24 25,0-50,0 25,-24 24,24-49,0 0,0 0,25 25</inkml:trace>
  <inkml:trace contextRef="#ctx0" brushRef="#br1" timeOffset="751631.9349">22027 11559,'0'25,"0"24,0-24,0 0,0 49,0 1,0-50,0 49,0 0,0-24,0-25,0 0,0 24,25 1,0-50,-25 50,0-26,0 1,0 25,24-25,-24-1,0 1,0 25,25-1,-25 1,0-25,25-25,49 0,-49 0,0 0,49 0,1 0,-50 0,74 0,-25 0,1-50,-1 50,0-25,-49 25,50 0,98 0,51 0,-100 0,0 0,24 0,51 0,-1 0,1 0,-75 0,25 0,-25 0,-75 0,-49-24,0-26</inkml:trace>
  <inkml:trace contextRef="#ctx0" brushRef="#br1" timeOffset="753031.6072">21853 11584,'50'0,"-1"0,-24 0,0 0,50 0,49 0,-50 0,25-50,25 50,-49 0,49 0,-50 0,50 0,-50 0,1 0,-1 0,50-49,25 49,-74-25,49 25,-50 0,0 0,26-50,-76 50,51 0,-50 0,-1 0,26 0,-25 0,0 0,24 0,1-25,0 25,-26 0,-24 25,50 50,-50-1,0 50,50-50,-50 1,0-1,0 1,24-1,-24 0,0 1,0-50,0 24,0-24,0 0,50 0,-25 0,-25-1,0 1,0 0,0 0,25-25,-25 25</inkml:trace>
  <inkml:trace contextRef="#ctx0" brushRef="#br1" timeOffset="759335.6028">21456 11311,'25'-25,"0"25,0 0,24 0,1 0,-50 25,25 25,-25-26,0 1,0 0,25 0,-25 0,0-1,49-73,-49 24,25-25,-25 26,25-1,0 25,-1 0,51 25,-75-1,0 1,0 0,25 0,-25 24</inkml:trace>
  <inkml:trace contextRef="#ctx0" brushRef="#br1" timeOffset="759943.0747">22077 11088,'0'0,"-75"0,25 0,50 24,0 26,25-25,0-25,0 0,0 25,0 0,-25-1,0 1,0 25,0-25,0-1</inkml:trace>
  <inkml:trace contextRef="#ctx0" brushRef="#br1" timeOffset="760254.7912">22250 11410,'0'0</inkml:trace>
  <inkml:trace contextRef="#ctx0" brushRef="#br1" timeOffset="760823.2389">22399 11112,'0'0,"0"25,-50 0,50 25,25-1,0-49,25 0,-1 0,-49 50,0-25,25 0,-25-1,0 1,0 0,-50-25,26 0,-1 0</inkml:trace>
  <inkml:trace contextRef="#ctx0" brushRef="#br1" timeOffset="761407.6808">22672 11162,'-25'0,"0"50,25-25,0 24,0-24,0 0,0 0,25-25</inkml:trace>
  <inkml:trace contextRef="#ctx0" brushRef="#br1" timeOffset="762318.8715">22746 11137,'-49'0,"49"25,-25 0,25 0,0 24,0-24,0 0,0 25,0-26,0 1,0 0,25 0,-1-25,1 0,0 0,25 0,-26 0</inkml:trace>
  <inkml:trace contextRef="#ctx0" brushRef="#br1" timeOffset="762590.7168">22895 11410,'0'0,"25"-25,-25 1,0-26,25 25,-25 0</inkml:trace>
  <inkml:trace contextRef="#ctx0" brushRef="#br1" timeOffset="763287.6189">23242 11013,'-24'75,"24"-51,0 1,0 25,0-25,0 49,49-74,1 0,-25 0,-1 0,1 0,0 0,-25-49,0 24,0 0,0-25,0-24,0 49,-25 25</inkml:trace>
  <inkml:trace contextRef="#ctx0" brushRef="#br1" timeOffset="763976.764">23540 11038,'74'0,"-74"25,50 24,-25-49,0 25,-1-25,1 75,25-50,-50-1,25-48,-25-1,24-25,1 50,-25-74,0 24,25 25,0 25,-25-25,25 25</inkml:trace>
  <inkml:trace contextRef="#ctx0" brushRef="#br1" timeOffset="764639.0085">24135 10988,'0'75,"0"-50,-24 24,24-24,24 0,1-25,0 0,49-50,-74 25,0 75,0-25,0 0,0 0,0 49,-24-74,-1 0,25 25,-50-25,25 0,1 0</inkml:trace>
  <inkml:trace contextRef="#ctx0" brushRef="#br1" timeOffset="778640.4677">20092 0,'-49'0,"-26"0,26 50,24-50,0 24,-74 26,74-50,-50 74,26-49,-1 50,25-51,-74 51,74-26,-74 51,74-26,-24 1,24-1,-25-49,26 74,-1-49,0-50,0 74,25-49,0 49,0 1,-49-1,49-24,-25 24,-25 0,50 1,0-1,0 50,0-49,-25 24,1 25,24-50,0 1,0-1,0 25,24-99,1 50,-25-25,75 24,-51-49,1 25,-25 0,50 0,-1 0,26-25,-26 49,26-24,-1-25,-24 0,24 25,50 0,-25-25,26 0,-76 0,50 0,-24 0,24 0,-74 0,49 0,-24 0,24 0,-24 0,-1 0,-24 0,25 0,24 0,1 0,-1 0,-24 0,99 0,-75 0,0 0,26 0,-1 49,99-49,1 50,24 0,-25-50,75 49,50 1,-50 24,-25-74,-100 0,-73 25,-1-25,1 0,-1 0,-49 0,49 0,1 0,-26 0,-24 0,50 0,-1 0,0 0,1-50,24 1,-25 49,-49-25,0 0,25 25,24-49,0-1,1 25,-50 0,24-24,-24 24,49-25,-74-24,25 24,0 1,0-1,-25-49,149-75,-149 125,25-26,24 1,1-75,-25 75,-25-1,0 50,0-173,0 173,0-49,0 49,0-50,0-49,-100 25,76 0,-101 25,76 49,-75-74,0 49,124 25,-124-49,49 24,-24-24,-25-1,50 26,24-1,-24 50,49-25,-25 25,1-25,49 1,-50 24,-24 0,-26 0,100-25,-99 25,50 0,-26 0,1 0,-1 0,1 0,49-25,-49 25,24 0,25 0,-74-50,74 50,-24 0,-75 0,99-24,-74 24,-25 0,74-25,0 0,-24 25,-25 0,24 0,-24 0,-25 0,25 0,24 0,1 0,24 0,1 0,-26 0,1 0,24 0,-24 0,0 0,49 0,-99 0,25 0,-25 0,99 0,-50 0,26 0,24 0,-25 0,1 0,24 0,-25 0,25 0,1 25,-26-25,25 0,0 0,1 0,24 25,-100-1,51-24,24 0,-49 25,49 25,-50-25,-24 24,74-24,1 25,-26-26,25 26,-24-25,24 24,0 1,0-25,-25 25,26-26,-1 1,-25 25,25-25,-24-1,-1 1,50 0,-99-25,74 25,25 0,-25-1,25 1,-49 50,49-26,-50 26,50-1,-25-49,25 0,-24-1,24 26,-25 0,0-26,25 1,0 0,0 25,0-26,0 1,0 0,0 25</inkml:trace>
  <inkml:trace contextRef="#ctx0" brushRef="#br1" timeOffset="788991.658">21754 12601,'-99'0,"-124"-50,24 1,1 49,49-50,25 50,0-25,74 0,-49 25,49 0,26 0,-1 0,-50 0,26 0,24 0,-49-24,-1 24,-24-75,25 50,49 1,-50-26,26 25,24 25,0-25,0 0,25 1,-49-1,-1 0,0-25,1 26,24-26,-25 50,1-74,49 24,-25 0,-25-49,26 25,24-1,0 1,0 0,0-1,0 1,0 49,0-74,0 49,0 25,0-24,0-26,0 50,0 1,0-51,0 26,0-26,0 50,0 1,0-51,0 50,0-24,0 24,0-25,0 1,0-1,0 25,24 1,-24-1,0-25,0 25,25 25,-74 0,-51 50,76-25,-76 49,76-24,-51 24,50-24</inkml:trace>
  <inkml:trace contextRef="#ctx0" brushRef="#br1" timeOffset="789527.2258">19373 10096,'0'0,"74"0,-74 24,50-24,-25 25,-1-25,1 25,0 0,25-25,-26 49,1-49,-25 25,25-25,25 25</inkml:trace>
  <inkml:trace contextRef="#ctx0" brushRef="#br1" timeOffset="790230.8822">19720 12378,'0'24,"0"26,0 0,0-1,0-24,0 0,0 0</inkml:trace>
  <inkml:trace contextRef="#ctx0" brushRef="#br1" timeOffset="790654.7472">19919 12526,'24'0,"-24"50,0-25,0 24,-24 1,24 0,0-26,-25 1</inkml:trace>
  <inkml:trace contextRef="#ctx0" brushRef="#br1" timeOffset="791063.6263">20167 12725</inkml:trace>
  <inkml:trace contextRef="#ctx0" brushRef="#br1" timeOffset="791494.9006">20464 12427,'0'25,"0"25,0-26,0 1,0 99,0-49,0-26,0-24,0 0,0 0</inkml:trace>
  <inkml:trace contextRef="#ctx0" brushRef="#br1" timeOffset="791831.6181">20737 12799</inkml:trace>
  <inkml:trace contextRef="#ctx0" brushRef="#br1" timeOffset="792623.5004">21109 12551,'25'25,"-25"0,0 0,0-1,0 26,0-25,0 0,0 24,-25-49,25 25,-25-25,-24 50,74-50,24 0,-24 0,0 0,0 0,24 0</inkml:trace>
  <inkml:trace contextRef="#ctx0" brushRef="#br1" timeOffset="792943.0477">21556 12774,'0'0,"24"0,-24-24</inkml:trace>
  <inkml:trace contextRef="#ctx0" brushRef="#br1" timeOffset="793567.8713">21729 12700,'0'0,"0"-25,25 25,25 0,-26 0,-24 25,0 0,0 0,0-1,0 1,25-25,0 25,-25 0,0 0,0-1,-74 1,-125-25,75 0,50 0,-50 0</inkml:trace>
  <inkml:trace contextRef="#ctx0" brushRef="#br1" timeOffset="794183.7474">21208 12551,'-24'0,"-1"0,-25 0,25 0,25 25,-24-25</inkml:trace>
  <inkml:trace contextRef="#ctx0" brushRef="#br1" timeOffset="796223.662">18480 9748,'0'0,"-50"50,-49-1,74-24,0 0,1 0,24 24,-75-49,50 50,-24 0,-50-1,74-24,-50 25,26-25,24-25,0 0,0 24,-24 1,24 0,0-25,-25 25,-24 24,49-49,0 0,25 25,-24-25,24-25,0-24</inkml:trace>
  <inkml:trace contextRef="#ctx0" brushRef="#br1" timeOffset="796839.218">17661 10145,'-25'25,"1"0,-26 0,25 24,0-49,1 50,-1-1,50-24,-1-25,1 0,25 25,-25 0,-1-25,26 0,0 0,-50 25</inkml:trace>
  <inkml:trace contextRef="#ctx0" brushRef="#br1" timeOffset="797671.735">16421 10418,'0'0,"-25"99,25-74,0 0,-25 24,25-24,0 50,-24-26,24-24,0 0,0 0,0-1,0 1,0 0,0 0,24 0,1-1,25-24,-1 0,26 25,-1-25,1 0,-50 0,49 0,0 0,1 0,-50 0,24 0,-24 0,0 0,0 0,24 0</inkml:trace>
  <inkml:trace contextRef="#ctx0" brushRef="#br1" timeOffset="798663.0937">16446 10517,'0'-49,"49"-1,1 50,124-25,-100 25,1 0,-1 0,50 0,-25 0,0 0,-24 0,-1 0,-49 0,25 0,-26 0,1 0,0 0,-25 50,-25-25,0 24,25-24,0 49,-24-49,-1 25,0-25,25 24,-25-24,25 0,-25 24,25 1,-24-50,24 25,-50 0,50-1,0 26,0-25</inkml:trace>
  <inkml:trace contextRef="#ctx0" brushRef="#br1" timeOffset="799247.5218">17116 10691,'-75'0,"50"0,-24 0,24 0,25 25,0-1,0 1,0 0,0 49,25-74,0 0,-1 0,1 0,25 0,-25 0,-1 0,26 0</inkml:trace>
  <inkml:trace contextRef="#ctx0" brushRef="#br1" timeOffset="800159.1449">17537 9699,'0'0,"50"-25,-25 0,24-49,51 49,-51 0,50 0,-74 0,74-24,25-1,100 1,-200 24,51-25,24 25,-25-24,-49 49,50-50,-26 50,-24 0,0 0,25-25</inkml:trace>
  <inkml:trace contextRef="#ctx0" brushRef="#br1" timeOffset="800966.7069">18653 8855,'50'0,"0"0,24 25,-49-25,0 0,24 0,1 25,0 0,-26-1,1-24,-25 25,0 25,0-25,0 0,-25 49,-74 25,74-24,-24 24,-1-25,25-49,0 25</inkml:trace>
  <inkml:trace contextRef="#ctx0" brushRef="#br1" timeOffset="801831.4852">18306 8756,'0'149,"0"-124,0 49,0-49,0 0,0 0</inkml:trace>
  <inkml:trace contextRef="#ctx0" brushRef="#br1" timeOffset="803622.8114">20861 7169,'0'0,"0"-25,0 0,0-25,25 50,-25-24,25 24,0 0,-1 0,51 0,-50 0,-25 24,24 1,-24 0,0 0,0 0,0 24,0-24,0 0,-24 24,24-24,-25 0,0 0,0 0,-49 24,-1-49,26 25,-51-25,76 25,-1 0,0-1,50-24,0 0,49 0,50-24,-49 24,24-25,-25 0,-24 25,-1 0</inkml:trace>
  <inkml:trace contextRef="#ctx0" brushRef="#br1" timeOffset="804446.9982">21704 7565,'25'-24,"0"24,25 0,-50 24,0 1,0 0,0 25,-25-1,0-49,0 25,0-25,50 0,0 50,0-50,-25 24,0 26,0-25,-50 0,-24-25,49 0,-49 0,49 0,0 0,-25 0</inkml:trace>
  <inkml:trace contextRef="#ctx0" brushRef="#br1" timeOffset="805535.0892">22077 9178,'-25'0,"-25"0,0 0,26 49,-26-24,25 25,0-25,25 24,0-24,25 0,0-25,0 0,24 0,-24 0,0 0,25 0,-50-25,0 0,0 0,-25 25,-25 0,25 50,25-25,0 24,-49 1,49 24,-25-49,25 0,-25 25,-24-26</inkml:trace>
  <inkml:trace contextRef="#ctx0" brushRef="#br1" timeOffset="806072.0027">21754 9748,'0'25,"0"25,0-26,0 1,0 25,0-25,0 24,25-24,-25 0,0 0,0 0,0-1,0 26,-25-50,0 0,-24-25,49 0,0 1</inkml:trace>
  <inkml:trace contextRef="#ctx0" brushRef="#br1" timeOffset="806319.3394">21903 9773,'0'0,"49"0,-24 0</inkml:trace>
  <inkml:trace contextRef="#ctx0" brushRef="#br1" timeOffset="807087.1674">20762 10864,'-75'50,"26"-25,-1 49,50-49,0 0,0 24,25-24,0 0,0 0,24-25,1 0,24 0,-49 0,0 0,25 0,-26 0,26-25,-100-25,1 50,-26 0,1 0,-1 0,51 0,-1 25</inkml:trace>
  <inkml:trace contextRef="#ctx0" brushRef="#br1" timeOffset="807647.6692">20117 12378,'50'-25,"49"25,0 0,0 0,50 0,-75 0,-49 0,0 0,-25 49,0-24,0 0,0 0,0 0,0-1</inkml:trace>
  <inkml:trace contextRef="#ctx0" brushRef="#br1" timeOffset="808888.189">20663 12328,'0'25,"-25"49,25-49,-50 0,50 74,-25-74,1 0,24 49,-25-49,0 24,0 26,0-26,25-24,0 0,-24-25,-1 0,25-50</inkml:trace>
  <inkml:trace contextRef="#ctx0" brushRef="#br1" timeOffset="810214.808">18257 9971,'-25'0,"25"25,-25 0,0 0,25 25,0-26,0 26,0-25,25-25,0 0,49 49,25-24,-24 25,-26-25,1-25,24 49,1-24,-75 25,49-26,-49 1,0 0,0 0,-49-25,-26 0,51 0,-51 0,1 0,49 0,-25 0,50-25,0 0,0 0,0-24,0-26,75 26,-75-1,49 1,-24 24,-25-50,0 26,25 49,-25-25,0 0,-25 0,-24 0,-1 25,25 0,-24 0,24 0,0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7T10:02:16.9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1389 1439,'50'-25,"-25"25,0 0,-1 0,26 0,-25 25,0-25,-25 49,0-24,0 0,-75 24,-49 1,99-50,-24 0,24 0,0 0,25 25,-25-25,100-25,-50 25,123 0,-123 0,50 0,-51 0,1 0,25 0,-25 0,-25 25,0 0,0 0,0-1,0 1,-100-25,76 0,-100 0,49 0,1 0,-25 0,74 0,0 0,0 0</inkml:trace>
  <inkml:trace contextRef="#ctx0" brushRef="#br0" timeOffset="1008.5361">1141 1017,'0'0,"-24"0,-26 25,25 0,-24-1,24-24,0 25,0 0,25 0,0 24,-25-24,25 0,0 49,0-49,0 25,0 24,0-49,0 0,0 24,0 1,0 0,0-1,25-24,25 25,49-1,-49 26,-26-50,51-1,-1 1,-24 0,-25 0,-1-25,51 49,-26-49,-24 0,0 0,49 0,-49 0,50-24,-26-1,-24 0,25 0,24-24,-24-26,-25 75,-1-25,1-24,50-1,-75 25,0-24,0-26,0 1,0-1,0 1,0 0,0-1,-25 1,-50-25,26 24,-75 1,24 24,-24 25,50-24,0 49,49 0,-50 0,26 0,24 0,0 0,-24 25,49 24,0-24,0 0,-50 0,50 49,0-24,0-26,0 1</inkml:trace>
  <inkml:trace contextRef="#ctx0" brushRef="#br0" timeOffset="1561.09">3423 1290,'-49'74,"49"50,0-25,-25 1,0-51,25 51,0-1,0-25,0 1,0-26,0-24,-25-75,25-24</inkml:trace>
  <inkml:trace contextRef="#ctx0" brushRef="#br0" timeOffset="1896.0869">3027 1290,'99'-50,"-74"50,49 0,0 0,-24 0,-25 0,0 0</inkml:trace>
  <inkml:trace contextRef="#ctx0" brushRef="#br0" timeOffset="2575.9247">3523 1687,'49'0,"-24"0,0 0,24 49,-24-24,0-25,0 0,0 0,49-25,-74-24,0 24,-50 75,-24 24,24 25,50-24,-24-51,-26 51,0 24,50-74,0 24</inkml:trace>
  <inkml:trace contextRef="#ctx0" brushRef="#br0" timeOffset="2935.9562">4044 1736,'0'0,"-25"75,25-1,0 1,0 73,-50-73,50-1,0-49,-25 25,25-26</inkml:trace>
  <inkml:trace contextRef="#ctx0" brushRef="#br0" timeOffset="3376.2825">3944 1712,'25'-25,"25"25,-25 0,24 0,-49 25,25-1,-25 1,0 0,0 49,0-24,0 0,-25-1,-24-24,-1 0,25-25,-49 0,49 0,-25 49,50-73</inkml:trace>
  <inkml:trace contextRef="#ctx0" brushRef="#br0" timeOffset="3985.1959">4292 1836,'24'0,"26"0,-25-75,0 75,-25-25,0-24,0 24,0 0,0 0,-75 0,26 25,-1 0,25 25,-24 0,49 25,-25 24,25-49,0 0,0 49,0-49,0 25,0-26,0 1,0 25,25-50,-1 0,51 0,-50 0,-1 0,51 0,-1 0</inkml:trace>
  <inkml:trace contextRef="#ctx0" brushRef="#br0" timeOffset="4383.6964">4688 1761,'25'-25,"0"25,0 0,24 0</inkml:trace>
  <inkml:trace contextRef="#ctx0" brushRef="#br0" timeOffset="4775.6481">4540 1836,'49'0,"-24"0</inkml:trace>
  <inkml:trace contextRef="#ctx0" brushRef="#br0" timeOffset="5336.654">5383 1488,'-50'0,"1"50,24-25,-25 49,50 1,0-51,0 26,0-25,0 24,50-24,-25 0,0-25,49 0,-49 0,49 0,-49 0,49 0</inkml:trace>
  <inkml:trace contextRef="#ctx0" brushRef="#br0" timeOffset="5640.0386">5780 1538,'0'25,"0"24,0-24,0 25,0 24,0-49,0 0,25 0</inkml:trace>
  <inkml:trace contextRef="#ctx0" brushRef="#br0" timeOffset="5880.3961">6077 1612,'0'0,"0"25,125 74,-101-99,1 25,50 0,-51-25,1 0</inkml:trace>
  <inkml:trace contextRef="#ctx0" brushRef="#br0" timeOffset="6183.6152">6400 1364,'0'50,"0"24,0-49,0 99,0-99,0 49,0 1,0-50,0 24,-25-49,0 50</inkml:trace>
  <inkml:trace contextRef="#ctx0" brushRef="#br0" timeOffset="6712.2102">6698 1315,'0'99,"0"-25,0 50,0-24,0-1,0 50,0-75,0-24,0-1,0-98,0-1,24-49,-24 49</inkml:trace>
  <inkml:trace contextRef="#ctx0" brushRef="#br0" timeOffset="7056.3172">6797 1339,'25'50,"-25"24,49 1,1 24,-50-74,0 49,0-49,25 50,24-26,-49-24</inkml:trace>
  <inkml:trace contextRef="#ctx0" brushRef="#br0" timeOffset="7425.3296">6772 1736,'0'-49,"25"49,-25-25,74 25,-49 0,25-25,49 0,-99 0,49 25,-24 0</inkml:trace>
  <inkml:trace contextRef="#ctx0" brushRef="#br0" timeOffset="8239.4324">7219 1389,'0'50,"0"-26,0 51,0-1,0-24,0 24,0-49,0 0,0 25,0-75,-50 0,50-49,0-1,0 50,0-24,0-26,0 50,0 1,0-26,25 50,0 0,-1 0,-24 25,0 0,0-1,0 1,0 25,0-25,0-1,25-24,0-24,-25-26,50 25,-50 0,24 25,1 25,-25 25,50 24,-50-49,0 0,0 25,0-26,0 1,25-25</inkml:trace>
  <inkml:trace contextRef="#ctx0" brushRef="#br0" timeOffset="8912.0988">7888 1290,'-25'0,"-24"25,-1 24,50-24,0 0,0 0,-25 24,25-24,0 25,25-50,0 0,0 0,24 0,-24 0,0 0,0 0,0 0,-25-25,0 0,-75 25,26 50,24 24,-25-49,50 49,-25 26,25-76,0 1,0 0,0 0,0 0,75-25,-50 0,-1 0,26 0,49 0,-74-25,0-25</inkml:trace>
  <inkml:trace contextRef="#ctx0" brushRef="#br0" timeOffset="20112.3764">2977 3547,'0'74,"0"51,-25-26,25-74,0 49,-50-24,50-26,0-73</inkml:trace>
  <inkml:trace contextRef="#ctx0" brushRef="#br0" timeOffset="20424.5411">2902 3497,'0'25,"0"50,75-26,74 51,-100-51,-24-24,50 25,-75-26,24-24</inkml:trace>
  <inkml:trace contextRef="#ctx0" brushRef="#br0" timeOffset="20760.6568">3299 3349,'-49'74,"49"0,0 1,0-1,-25 1,25 24,0 0,0-49,0 24,0-49,-50 49,26-74,24-24</inkml:trace>
  <inkml:trace contextRef="#ctx0" brushRef="#br0" timeOffset="21696.2705">3324 3671,'0'-25,"50"50,-50 50,0-26,0-24,0 49,0-49,0 25,25-50,-25-25,0 0,0-49,0 49,24 0,1-24,-25 24,25 0,-25-25,25 50,0 0,-1 0,1 25,-25 0,0 0,25 49,-25-123,0 24,50 0,-26-25,1 50,0 0,0 0,24 0,-49 50,25-25,-25 24,0-24,0 0,0 0,0 24,0-24</inkml:trace>
  <inkml:trace contextRef="#ctx0" brushRef="#br0" timeOffset="22607.7916">8558 3349,'0'49,"50"75,-1-49,-49-51,25 101,-25-101,25 1,0-25,49-25,-49-124,24 75,1-50,-25 74,-25 26,49-51</inkml:trace>
  <inkml:trace contextRef="#ctx0" brushRef="#br0" timeOffset="23288.8412">9302 3373,'-50'50,"26"0,24 24,-25-49,25 0,0 24,-25 1,0-50,25 25,25-25,0 0,49-25,-74-50,25 75,-25-24,25-26,25 149,-50-74,24 0,-24 25,50-26,-50 1,50-25,-26 0,1-25,25-49</inkml:trace>
  <inkml:trace contextRef="#ctx0" brushRef="#br0" timeOffset="23592.0233">9749 3076,'0'74,"0"-49,0 49,0 1,0-1,0-49,0 25,0-26,0 1</inkml:trace>
  <inkml:trace contextRef="#ctx0" brushRef="#br0" timeOffset="24496.5976">9773 3324,'0'49,"0"-24,0 25,0-25,0-1,25-24,-25 25,25 0,0-25,0 0,24-50,1 26,-50-1,0-25,0 25,0 1,0 48,0 26,0 24,49-74,-24 25,0 0,-25 0,50-25,-26 0,1 0,0 0,25 0,-26-75,1 26,0 24,0-25,0 26,-25-1,0-25,-25 125,0-51,25 1,0 25,0-25,0-1,0 1,50-25,-25 0,-1 0,1 0,25 0,-25 0,-1 0,1-25</inkml:trace>
  <inkml:trace contextRef="#ctx0" brushRef="#br0" timeOffset="26392.7772">14809 2927,'0'0,"0"25,0 99,0-50,0 1,0-1,0 0,0 1,0-50,-25 24,0-24</inkml:trace>
  <inkml:trace contextRef="#ctx0" brushRef="#br0" timeOffset="26735.851">14660 3200,'0'0,"0"-50,50 50,-26-49,100 49,-24 0,24-50,-100 50,51 0,-50 0,24-25</inkml:trace>
  <inkml:trace contextRef="#ctx0" brushRef="#br0" timeOffset="27384.1566">15206 3324,'-25'0,"25"25,0-1,25 1,-1-25,1 0,0-25,0-24,-25-1,0 25,25 25,-50 100,-25-1,50-74,-25 49,25 0,-49-49,24 0,-25 25,50-25</inkml:trace>
  <inkml:trace contextRef="#ctx0" brushRef="#br0" timeOffset="27776.569">15354 3299,'0'74,"0"-49,0 0,0 25,0-26,0 51,0-50,0-1,0-48,0-51,0 1</inkml:trace>
  <inkml:trace contextRef="#ctx0" brushRef="#br0" timeOffset="28231.3528">15354 3051,'0'-25,"0"50,0 0,0 24,0-24,-24-25,-1 0</inkml:trace>
  <inkml:trace contextRef="#ctx0" brushRef="#br0" timeOffset="28904.5844">15454 3175,'49'50,"-24"-50,0 24,0-24,-1 0,-73 0,24 0,0 0,25 50,0-25,0 0,25-25,25 0,-26 0,26 0,-25 0,0 0,24-50,-24 0</inkml:trace>
  <inkml:trace contextRef="#ctx0" brushRef="#br0" timeOffset="30367.4459">20638 2753,'0'75,"0"-1,0 1,0-1,0-24,0-1,0 26,0-51,0 26,25-50</inkml:trace>
  <inkml:trace contextRef="#ctx0" brushRef="#br0" timeOffset="30744.4091">20712 2704,'25'-25,"0"-25,24 25,1 1,-25 24,0 0,0-50,-1 50,1 0</inkml:trace>
  <inkml:trace contextRef="#ctx0" brushRef="#br0" timeOffset="31072.5344">21184 2778,'0'25,"0"25,0-1,0-24,0 25,0-26,0 1,0 0</inkml:trace>
  <inkml:trace contextRef="#ctx0" brushRef="#br0" timeOffset="31360.7612">21084 2729,'0'-25,"0"-50,25 75,0 0,25 0,-26-25,1 25,0 25,0-25,24 25,-24-25</inkml:trace>
  <inkml:trace contextRef="#ctx0" brushRef="#br0" timeOffset="31775.6392">21704 2480,'-24'0,"-51"25,75 50,0-1,-49 75,49-75,0 1,0-1,0 1,24-51,1 1,0 0,0-25,0 0,49 0,25 0,-49 0,-1 0,1 0,-25 0,0 0,0 0,-1 0</inkml:trace>
  <inkml:trace contextRef="#ctx0" brushRef="#br0" timeOffset="44768.3255">1265 4589,'0'0,"-74"0,24 0,26 0,-26 25,50 24,-25 1,-24-1,49 26,-25-1,25 1,0-1,0 1,0 24,0-25,0-24,0 24,0 1,0-1,0 0,0-49,0 0,0 25,-25-50</inkml:trace>
  <inkml:trace contextRef="#ctx0" brushRef="#br0" timeOffset="45041.5945">794 5432,'0'-25,"25"1,0 24,0 0,24-50,1 50,-25 0,24 0,-24 0,0 0,0 0</inkml:trace>
  <inkml:trace contextRef="#ctx0" brushRef="#br0" timeOffset="45631.8218">1414 5383,'-25'24,"25"26,0-25,0 0,50 49,24-74,-49 0,0 0,25 0,-1-50,-49-24,25 24,-25 1,0 24,0 0,0 0,-25 25,0 25,-24-25</inkml:trace>
  <inkml:trace contextRef="#ctx0" brushRef="#br0" timeOffset="46296.0773">1960 5259,'-25'0,"0"0,-49 49,74-24,-25 0,25 24,0-24,0 0,0 0,0 24,25 1,25-50,-26-50,1 1,0 49,0-50,-25 1,0-26,25 26,-25 24,0 0,-50 25,25 0,0 25,1-25,24 49,0-24,0 0</inkml:trace>
  <inkml:trace contextRef="#ctx0" brushRef="#br0" timeOffset="47039.8719">2183 5631,'25'0,"-25"-50,50 25,-26 25,1 0,25 0,-50 25,-25-25,0 0,25-25,0 0</inkml:trace>
  <inkml:trace contextRef="#ctx0" brushRef="#br0" timeOffset="47626.304">3101 5159,'0'-24,"-25"24,0 0,-24 24,-1 26,25 24,25-49,0 25,-49 24,49-49,0 0,0 0,0-1,24-24,1 0,50 0,-50 0,49 0,-24 0,-26 0</inkml:trace>
  <inkml:trace contextRef="#ctx0" brushRef="#br0" timeOffset="48176.8544">3473 5234,'-25'0,"0"0,-24 0,49 49,0-24,0 50,0-1,0-24,0-26,0 1,74-25,-74-74,0 24,0 1,25-1,-25 25,0 0,0 1,-25 24,0 0,1 0,-26 0,0 0,50 24,0 1,75-25,-1 25</inkml:trace>
  <inkml:trace contextRef="#ctx0" brushRef="#br0" timeOffset="49104.0268">3721 5184,'0'25,"50"49,-50 1,0-26,0-24,0 0,0 25,0-26,0-73,0 24,24 0,-24-24,0-26,25 75,-25-25,50 25,-25-24,24-1,-24 25,0 0,0 0,24 0,-49 25,25 24,0-24,0-75,24-24,-49 0,25-1,0 50,49 1,-49 24,0 0,0 0,24 0,-49 24,50 26,-50-25,-25 0,25 24</inkml:trace>
  <inkml:trace contextRef="#ctx0" brushRef="#br0" timeOffset="62416.9329">6772 5407,'25'-24,"24"-26,1 0,-25 26,24-76,1 26,-25 0,-25 49,0-25,0 25,0 1,-25 48,0 26,25-25,0 0,0-1,0 26,0-25,0 0,25-1,0-24,0 0,24-24,-24-1,-25 74,0 1,0 0,0-26,0 1,0 0,0 25,0-26,0 1,25 0,0 0,0-25,24 0,26 0,-51 0,51-75,-26-49,-24 124,-25-49,-25 49,1 0,-51 0,50 25,25-1,-24 26,-26-25,50 0,0 49,0-24,25-50,49 0,-49 0,25 0,-1 0,-24-25,-25 0,0-25</inkml:trace>
  <inkml:trace contextRef="#ctx0" brushRef="#br0" timeOffset="62791.6584">7690 4713,'0'74,"-25"26,25 98,0-74,0-50,0 1,-25-1,25 1,0-51,0 1</inkml:trace>
  <inkml:trace contextRef="#ctx0" brushRef="#br0" timeOffset="63456.8803">7913 5209,'-50'25,"50"0,0-1,0 1,0 25,0-25,0-1,25-24,0 0,25 0</inkml:trace>
  <inkml:trace contextRef="#ctx0" brushRef="#br0" timeOffset="63920.4695">8136 5209,'0'50,"50"-26,-50 1,0 0,25-25</inkml:trace>
  <inkml:trace contextRef="#ctx0" brushRef="#br0" timeOffset="64320.5466">8335 4961,'-25'74,"0"26,-74 48,74-73,0-1,-24-49,49 25,0-26,0 26,-25-25</inkml:trace>
  <inkml:trace contextRef="#ctx0" brushRef="#br0" timeOffset="65767.4674">8533 4812,'0'50,"0"-1,0 26,0-1,0-24,0-1,0 26,0-50,0 49,0-24,0-26,0 1,0 0,0 25</inkml:trace>
  <inkml:trace contextRef="#ctx0" brushRef="#br0" timeOffset="66151.9159">8806 5333,'0'-74,"50"74</inkml:trace>
  <inkml:trace contextRef="#ctx0" brushRef="#br0" timeOffset="67288.9071">9525 4589,'25'0,"-25"49,0 26,0 49,0-50,0 1,0 49,0-50,0-49,0 25,-25-26,25-73,25 24,0 0,25-49</inkml:trace>
  <inkml:trace contextRef="#ctx0" brushRef="#br0" timeOffset="67655.9017">9922 5060,'25'75,"-25"-51,0 26,0-25,0 0,0-1,-25-24,-49 0,49 0,-25 0,26 0,-1 0,0 0</inkml:trace>
  <inkml:trace contextRef="#ctx0" brushRef="#br0" timeOffset="68176.0205">9699 5234,'0'-50,"0"25,25-24,0 49,24 0,-24 0,0 0,24 0,-24 0,0 0,0 0</inkml:trace>
  <inkml:trace contextRef="#ctx0" brushRef="#br0" timeOffset="68951.8808">10369 5085,'-25'0,"0"0,0 0,-99 0,99 99,25-74,-49 0,49 24,0-24,0 0,0 0,0 0,25-25,-1 0,51-25,-75 0,25-25,-1 50,-24-24,25-1,-25 50,25 24,0-49,25 0,-26 0,1 0,0 0</inkml:trace>
  <inkml:trace contextRef="#ctx0" brushRef="#br0" timeOffset="69592.1688">10493 5110,'49'0,"75"0,-99 0,50 0,-26 0,1 74,-50-49,25 0,-25 0,0 24,0-24,0 0,0 49,-25-148,0 24,25 25,0 1,0-26,0-24,0 49,0-50,0 26,50-1,-26 25,1 1,0-1</inkml:trace>
  <inkml:trace contextRef="#ctx0" brushRef="#br0" timeOffset="69952.2044">11113 5358,'0'-25,"25"-25,24 1,-24-1,0 50</inkml:trace>
  <inkml:trace contextRef="#ctx0" brushRef="#br0" timeOffset="70640.6411">10567 5457,'0'-25,"-49"50,49 25,0-26,0 1,0 50,0-26,0-24,0 0,0 24,0 26,0-50,0 49,0-49,0 74,24-49,-24-25,0 24,0-24,0 0,0 0,0 24,-74-49,74-25</inkml:trace>
  <inkml:trace contextRef="#ctx0" brushRef="#br0" timeOffset="70896.9591">10394 6102,'0'-25,"24"0,26-24,24-1,26 1,-51-1,1 25,-1 25,-24-25,50 25,-51 0,1 0</inkml:trace>
  <inkml:trace contextRef="#ctx0" brushRef="#br0" timeOffset="71384.1099">11113 5779,'0'25,"0"0,0 0,49 0,-24-25,25 0,-50-25,0-25,0 25,0 1,0-1,0-25</inkml:trace>
  <inkml:trace contextRef="#ctx0" brushRef="#br0" timeOffset="71984.4577">11559 5556,'0'0,"-24"0,-51 25,50 25,1-1,-1 1,25 24,0-49,0 0,0 25,25-50,24-25,-49 0,50-25,-50 25,0-49,0 49,0-49,0 24,0 25,0 1</inkml:trace>
  <inkml:trace contextRef="#ctx0" brushRef="#br0" timeOffset="72375.4411">11758 5804,'0'-25,"49"25</inkml:trace>
  <inkml:trace contextRef="#ctx0" brushRef="#br0" timeOffset="72889.0431">12055 5631,'-24'24,"-1"1,25 25,0-25,0 49,0-49,0 0,0 24,25-49,-1 0,1 0,0 0,0-24,-25-1,49-25</inkml:trace>
  <inkml:trace contextRef="#ctx0" brushRef="#br0" timeOffset="73440.0912">12204 5556,'0'0,"-25"0,25 25,0 25,0-26,0 1,0 25,0-25,0-1,0 1,25-50,-25-24,0 24,0 0,0 0,0-24,0 24,0 0</inkml:trace>
  <inkml:trace contextRef="#ctx0" brushRef="#br0" timeOffset="75369.2041">12502 5531,'25'50,"-25"0,25-50,-25 49,0-24,0 49,0-49,0 0,0 0,0-100,0 51,0-1,0-25,0 25,0 1,49 48,-49 26,0-25,0 0,0-1,50-24,-50-24,25-26,-25 25,24 0,-24-49,25 49,0 0,0 1,0-1,-1 0,1 50,-25 0,0 49,0-24,0 24,0-49,0 0,0 24,0-24,0 0,0 25,0-26,0 1,0 0</inkml:trace>
  <inkml:trace contextRef="#ctx0" brushRef="#br0" timeOffset="76952.598">14933 4589,'-50'0,"1"49,-1 1,25 0,25-26,0 1,0 0,0 0,0 49,25-74,0 0,49 0,1 0,-51 0,51 0,-26 0,-24 0,0 0</inkml:trace>
  <inkml:trace contextRef="#ctx0" brushRef="#br0" timeOffset="77295.6779">15404 4663,'0'25,"0"0,0 0,0-1,0 26,0-25</inkml:trace>
  <inkml:trace contextRef="#ctx0" brushRef="#br0" timeOffset="77625.3224">15429 4688,'25'0,"24"0,-24 0,25 0,-26 25,51 24,-50 1,24-25,-24-25,0 50,25-50</inkml:trace>
  <inkml:trace contextRef="#ctx0" brushRef="#br0" timeOffset="78096.2454">15801 4465,'-74'49,"74"26,0 49,0-50,0 1,0-1,0-49,0 0,0 24,0-24</inkml:trace>
  <inkml:trace contextRef="#ctx0" brushRef="#br0" timeOffset="78616.0697">16247 4440,'-24'0,"-1"0,0 25,-49 24,49 26,-25-26,25 51,-24-51,49-24,0 25,-25-50,25 25,0-1</inkml:trace>
  <inkml:trace contextRef="#ctx0" brushRef="#br0" timeOffset="79080.3351">16198 4415,'25'25,"-25"0,0 24,0 1,0 24,0-49,24 25,1-25,-25-1,0 1,0 0,0 25</inkml:trace>
  <inkml:trace contextRef="#ctx0" brushRef="#br0" timeOffset="79591.4701">15999 4762,'0'-49,"0"-1,25 50,25-25,-25 25,-1 0,26 0,-25 0,0 0,24 0</inkml:trace>
  <inkml:trace contextRef="#ctx0" brushRef="#br0" timeOffset="80047.8424">16495 4564,'0'25,"0"24,0 26,0-1,0-24,0-25,0 0,0 24</inkml:trace>
  <inkml:trace contextRef="#ctx0" brushRef="#br0" timeOffset="81104.4595">16520 4638,'25'0,"0"0,24 0,-24 0,0 0,25 0,-1 25,-49 25,0-25,0-1,0 1,0 25,0-25,0 0,0 24,0-74,25-24,-25-1,25 0,25 50,-26-74,1 74,0 0,25 0,-26 0,1 0,0 0,25 0,-50 50,0 24,0-49,0 0,0 49,0-49,0 0,0 24,0-24,0 0,24 0,26-25</inkml:trace>
  <inkml:trace contextRef="#ctx0" brushRef="#br0" timeOffset="82495.5647">17736 4539,'0'-25,"-50"25,25 0,0 0,1 0,-1 25,0 0,25 0,0 0,-25 24,25-24,0 0,0 24,0-24,0 0,0 25,0-25,0-1,0 1,0 25,0-25,0-1,0 26,25-50,0 0,0 0,-1 0,1 0,0 0,-25-50,25 1,0 49,24 0</inkml:trace>
  <inkml:trace contextRef="#ctx0" brushRef="#br0" timeOffset="83200.3355">17587 4837,'0'-50,"0"25,25 1,-1-1,1 25,0 0,0 0,25 0,-26 0</inkml:trace>
  <inkml:trace contextRef="#ctx0" brushRef="#br0" timeOffset="95183.9494">2927 4242,'0'24,"50"-24,-25 0,0 0,99 0,24 0,51 0,-1 0,25 0,-49 0,-50 0,25 0,-99 0,-26-49,1 49</inkml:trace>
  <inkml:trace contextRef="#ctx0" brushRef="#br0" timeOffset="95943.9368">8087 4167,'74'0,"1"0,98 0,-24 0,49 0,75 0,-25 0,25 0,-25 0,-49 0,-1 0,-124 0,1 0,-25 0</inkml:trace>
  <inkml:trace contextRef="#ctx0" brushRef="#br0" timeOffset="96727.3252">13965 3870,'0'0,"50"0,-25 0,99 0,-50 0,75-50,25 50,49 0,-25 0,50 0,-148-50,-1 50,-50-24,-24 24,0 0</inkml:trace>
  <inkml:trace contextRef="#ctx0" brushRef="#br0" timeOffset="102424.3777">2431 6201,'0'25,"-49"124,-1-75,-49 75,24-25,51-99,-51 24,75 1,-49-50,24 50</inkml:trace>
  <inkml:trace contextRef="#ctx0" brushRef="#br0" timeOffset="103217.2634">2406 6003,'50'0,"-50"49,0 1,-124 0,50-1,-75 1,74-25,51-25,-26 24,25-24,0 50,25-75,50 0,49-49,25 24</inkml:trace>
  <inkml:trace contextRef="#ctx0" brushRef="#br0" timeOffset="103551.9257">2431 6003,'50'0,"-25"0,-1 49,1-24,25 50,-50-51,0 26,0-25,25 49,-25-49,0 25,49-26</inkml:trace>
  <inkml:trace contextRef="#ctx0" brushRef="#br0" timeOffset="104488.7898">1662 7565,'0'-24,"-99"24,74 0,-49 24,-25 26,74-25,-25 24,-24 26,74-26,-50 26,50-50,0 49,0-24,0-25,0-1,0 1,50-25,-1 0,-24 0,50-49,-26-1,1-49,-50 74,25 0,-25-25,0 26,49 24,-49 49,25 26,-25-51,0 51,0-50,25 0,0-25,-1 0,76-50,-51-49</inkml:trace>
  <inkml:trace contextRef="#ctx0" brushRef="#br0" timeOffset="104832.8382">1935 7218,'0'50,"0"24,0 50,0 25,0-99,0 49,0-25,0-49,0 0,0 0,0 24,0-24,0 0,75-25</inkml:trace>
  <inkml:trace contextRef="#ctx0" brushRef="#br0" timeOffset="105145.0523">2208 7541,'0'49,"0"26,0-26,0-24,0 49,0-49,25 0,24-25,1 0,0 0</inkml:trace>
  <inkml:trace contextRef="#ctx0" brushRef="#br0" timeOffset="105529.6859">2382 7293,'0'0,"24"-25,1 25,-25 25,-25-25,75-25</inkml:trace>
  <inkml:trace contextRef="#ctx0" brushRef="#br0" timeOffset="106304.7326">2853 7392,'0'-25,"0"0,-25 25,0 50,0 24,25 1,-24-75,-1 24,50-24,24 50,-24-50,0 0,24 0,-49-25,50-49,-50 49,25-49,-25 24,0 25,25 25,0 25,-25 0,24 0,-24 24,0-24,25-25,0 0,0 0,0 0</inkml:trace>
  <inkml:trace contextRef="#ctx0" brushRef="#br0" timeOffset="106872.3019">4044 6970,'-25'-25,"-50"25,-24 25,-25 50,74-26,-24 26,49-51,0 26,1-50,-1 25,25 0,0-1,49 1,26-25,-26 0,26 0,-50 0,-1 0,-24 25,0 25,0-26,0 1,0 0,-99 0,25-25,-50 0,49 0,1 0,0 0,24 0</inkml:trace>
  <inkml:trace contextRef="#ctx0" brushRef="#br0" timeOffset="112656.1879">7119 6226,'-49'50,"-51"-1,100-24,0 0,0 0,-24-25,48 24,51 26,74-50,74 0,0 0,50 0,-25 0,-99 0,-25 0,-74 0,24-25,100 0,-75 1,-25-26,75 50,-124 0,49 0,-49 0,25 0,-26 0,-24 25,0 24,0-24,-24 25,-1-25,0-25,-49 0,-1 0,26 0,24 0,0-25,25 0,25-49,124 24,-25 25,124 25,-50 0,1 0,-100 25,25 49,-50-24,50 49,-99-74,25 25,-1-50,-24 0,0 0,49 0,50 0,-49-50,-26 0</inkml:trace>
  <inkml:trace contextRef="#ctx0" brushRef="#br0" timeOffset="113273.5664">9054 6970,'0'0,"-149"25,0 74,75-49,-25 24,99-49,0 49,-50-49,50 50,0-26,0 1,0-1,25-24,-25 25,50-25,-26-25,51 49,74-49,49 50,-173-50,99 0,-50 0</inkml:trace>
  <inkml:trace contextRef="#ctx0" brushRef="#br0" timeOffset="113874.632">9823 7268,'0'0,"-74"0,-75 25,74 24,1-24,-25 74,74-74,-25 25,50-1,0-24,0 0,0 0,25-25,0 0,0 0,49 0,-24-50,-50 25,25-74,-1 74,26 25,-50 25,25-25,24 25,-24 0,0-1,0-24,0 0,74-49</inkml:trace>
  <inkml:trace contextRef="#ctx0" brushRef="#br0" timeOffset="114385.0407">9897 7193,'0'25,"0"25,25 24,-25-49,0 0,0 24,0 1,0-75,-49-49,49-1,0 1,0 24,0 26,0-26,24 0,26 26,-25 24,0 0,-1 0,1 0,0 49,-25 26,0-1,0 0,0-24,0-25,0 0,25-1,49-24</inkml:trace>
  <inkml:trace contextRef="#ctx0" brushRef="#br0" timeOffset="114879.7181">10592 6921,'-74'49,"49"26,-25-26,50 50,-25-49,25 0,0-26,0 26,25-50,50 0,-1 0,0 0,-49 0,50-50,-51 1,26-26,-50 1,0 24,0 26,0-1,-25-25,-24 50,-26 0,-24 0,49 0,1 0,49 25,-25 0,25 0</inkml:trace>
  <inkml:trace contextRef="#ctx0" brushRef="#br0" timeOffset="115504.4964">11014 6995,'24'25,"-24"49,50-49,-50 49,0-24,0 0,25-50,-25 49,0-74,0-49,49 0,-49-50,25 24,25 76,-50-26,49 50,26-50,-1 25,-49 25,0 0,25 0,-1 0,-24 25,-25 50,0-1,0 1,0-51,0 1,25-25,24 0,-24-25</inkml:trace>
  <inkml:trace contextRef="#ctx0" brushRef="#br0" timeOffset="115792.419">11882 6796,'0'75,"0"-25,0 24,0-49,0 0,25-1,-1-24,1 0,25 0,-25-49</inkml:trace>
  <inkml:trace contextRef="#ctx0" brushRef="#br0" timeOffset="116031.852">11956 6499</inkml:trace>
  <inkml:trace contextRef="#ctx0" brushRef="#br0" timeOffset="116504.1558">12676 6796,'0'0,"-50"0,0 0,1 0,-26 25,26 0,-26 25,26-1,24-24,25 25,0-25,0-1,0 1,0 0,49-25,26 0,24 0,-49-50,24 1,50-26</inkml:trace>
  <inkml:trace contextRef="#ctx0" brushRef="#br0" timeOffset="117264.5065">13023 6548,'-99'75,"49"-50,50 49,0 0,0 1,-25-25,25-26,0 1,0 0,25-25,0 0,24-25,-24-24,-25 24,25 25,0 0,0 0,24 0,-24 0,0 0,0 0,24 0,-24 0,25-25,-50-50,0 1,0 0,0-1,0 1,0 49,0-25,0 26,0 148,0-50,0 25,0-24,0-51,0 51,0-50,0 0,49-25,1 0,24 0,-49 0,99-75,-99 25</inkml:trace>
  <inkml:trace contextRef="#ctx0" brushRef="#br0" timeOffset="118232.8719">8756 8483,'0'0,"25"-49,0 49,25-25,-26 25,1 0,0 0,0 0,49 74,-74-49,0 49,0-49,0 25,0-25,0-1,50-73,-25-1,-1-99,51-24,-1 24,-24 99,24-24,1-1,-50 75,-1 0,1 75,25 24,-50 25,0 25,0-75,74-74,1 0,-51 0</inkml:trace>
  <inkml:trace contextRef="#ctx0" brushRef="#br0" timeOffset="118833.2271">10145 8086,'-49'0,"-50"25,74 25,-25 24,25-24,25-1,-49 1,49-25,0 0,0-1,25-24,49 0,-49 0,24-49,-24-50,0 99,-25-50,25 25,0 50,-1 0,1-25,25 0,-25 0</inkml:trace>
  <inkml:trace contextRef="#ctx0" brushRef="#br0" timeOffset="119575.7444">10369 8012,'49'50,"-49"-26,25 51,-25-50,50 24,-50-24,0 0,0-50,0 0,0-24,0 24,0 0,0 0,49 25,-24 0,0 0,0 0,0 25,-25 25,0-26,0-73,0 24,24 25,1-50,50 50,-51 0,26 25,-50 0,0 25,0-26,0 51,0-1,0-24,0-25</inkml:trace>
  <inkml:trace contextRef="#ctx0" brushRef="#br0" timeOffset="120104.2017">10914 8186,'25'0,"0"0,0 0,49-25,-74-25,25 25,-25 1,0-1,-50 25,50 25,0-1,0 26,0-25,0 0,25-25,0 0,25 0,-26 0,51 0,-50-25,24 0,-24-25</inkml:trace>
  <inkml:trace contextRef="#ctx0" brushRef="#br0" timeOffset="120464.27">11584 7218,'0'50,"0"24,0 100,0 99,0 24,-74-173,24 0,1 50,49-149,0 24,-25-24,25-50,0-49</inkml:trace>
  <inkml:trace contextRef="#ctx0" brushRef="#br0" timeOffset="121048.737">12229 7764,'-50'74,"50"75,0-124,0 99,0-50,0-49,0 50,50-75,0-50,-1-24,-24-1,25-24,-50 24,0 51,0-1,0-25,0 25,-25 1,-50 24,26 0,24 24,25 1,25 50,0-75,24 24,-24-24</inkml:trace>
  <inkml:trace contextRef="#ctx0" brushRef="#br0" timeOffset="121976.9043">12700 8260,'50'0,"-50"-25,50-24,-50-26,0-49,0 50,49-50,-49 49,0 26,0-1,0 0,-49 75,49 0,0 0,0 24,0-24,24 0,26 0,0-25,-26 0,1 0,50 0,-26 0,-24 0,0 0,0 0,-1-25,-24 99,-49-24,24 0,-25 24,26-74,-1 75,25-51,49-24,-24-24,25-51,-1 1,-49 49,0-25,0 25,25 1,-25-1,-25 25,-24 25,49 49,0 0,0 26,0-75,0-1,25 1,-1-25,26 0,-25 0,24-25,-49-24,50-26</inkml:trace>
  <inkml:trace contextRef="#ctx0" brushRef="#br0" timeOffset="122240.2769">13246 7541,'0'-25,"0"0,25 0</inkml:trace>
  <inkml:trace contextRef="#ctx0" brushRef="#br0" timeOffset="123232.5078">13643 7565,'0'-24,"0"-1,-25 25,-49 0,74 25,-50 24,25 26,25-51,0 51,0-26,25-49,0 0,25-24,-1-51,-24 26,-25 24,25 0,0 25,-25 99,0 50,0 25,-25-1,-25-49,50-49,-49-26,-1 51,0-100,25 0,-24-25,-1-25,25-24,25 24,0 1,0-26,0 1,0 49,0-74,75 49,-50 25,49-24,-49 49,25-75,-26 26,1 24,0 0,0-25,-25 26,0 73,49 26,-49-51,0 26,0-25,50-25,-25 0,24-25,-49 0,0-74</inkml:trace>
  <inkml:trace contextRef="#ctx0" brushRef="#br0" timeOffset="123479.8711">13891 7516,'-25'0,"25"-25,25 25</inkml:trace>
  <inkml:trace contextRef="#ctx0" brushRef="#br0" timeOffset="124071.7877">14015 7665,'0'-25,"25"25,24 49,-49-24,0 0,0 0,0 24,25-73,-25-1,25-74,49-25,-74 99,0-50,25 51,0 24,0 0,0 0,24 0,-24 49,0 26,-25-51,0 1,25 0,-1-25,51 0,-50 25,49-25,-24 0</inkml:trace>
  <inkml:trace contextRef="#ctx0" brushRef="#br0" timeOffset="124856.6894">15106 7342,'-24'0,"-1"50,25-25,-50 49,50-49,0 24,0-24,25-25,0-25,0 1,-25-1,0 0,49 25,-24 0,0 0,24 0,-24 25,0-25,25-25,-1-25,-24 26,-25-51,0 1,50-1,-50 51,0-51,0 26,0 24,0 0,-25 50,0 74,25-25,0 1,0-50,0-1,0 1,0 25,0-25,0-1,50-24,24-24,50-51</inkml:trace>
  <inkml:trace contextRef="#ctx0" brushRef="#br0" timeOffset="130055.7577">9649 5184,'50'25,"24"-25,26 50</inkml:trace>
  <inkml:trace contextRef="#ctx0" brushRef="#br0" timeOffset="154439.8663">744 5978,'50'0,"74"0,0 0,75 0,-1 0,75-25,0-24,49 49,75 0,-124-50,99 50,-74 0,-100 0,1 0,-125 0</inkml:trace>
  <inkml:trace contextRef="#ctx0" brushRef="#br0" timeOffset="160160.2949">14635 5159,'50'0,"-1"0,1-24,49-1,75 0,-25-25,-25 50,24 0,-73 0,-1 0,-49 0,0 0,25-24,24 24,-49 0,0 0,24 0</inkml:trace>
  <inkml:trace contextRef="#ctx0" brushRef="#br0" timeOffset="173051.4259">422 11460,'0'0,"25"0,0 0,24 0,-24 0,49-25,1-25,-50 1,-1 24,26-49,0-1,-50 25,25-24,-25 49,0-49,0 49,49-25,-49 26,0-1,-25 25,1 0,-51 49,75-24,0 0,0 0,0 24,0-24,0 0,0 49,0-49,75 0,24-25,0 0,-25 0,26 0,-51 0,1 0,-1-25,-24 0,0-24,-25 24,-50 50,1 24,24-24,-49 0,74 0,0 0,0 0,0-1,0 26,0-25,0 0,0 24,0-24,24 25,51-50,-1 0,-49 0,74 0,-49-50,-25 25,-25 0,49-49,-49 49,25-74,-25 74,0-49,0 49,0 0,0-25,-74 50,49 50,25 24,0 1,-50-25,50-26,0 1,0 0,25 0,0-25,24 0,-24 0,25 25,-25-1,24-24,1 0,-25 0,0 0,24-49</inkml:trace>
  <inkml:trace contextRef="#ctx0" brushRef="#br0" timeOffset="173376.5329">2183 10344,'0'0,"0"74,0 0,0 50,0-99,0 50,0-51,0 51,0-50,0 24,0 1,0-25,25-1,25-24,-1 0,-24 0,25 0</inkml:trace>
  <inkml:trace contextRef="#ctx0" brushRef="#br0" timeOffset="174007.6887">2803 10691,'0'0,"-49"0,24 0,0 0,-99 49,99 1,-24 0,49-26,-25 26,0 0,25-1,0-24,0 0,0 24,25-49,0 0,-1 0,26 0,0 0,-50-49,0-1,0 25,24-24,-24 24,50 25,0 50,-26-50,1 74,-25-49,0 24,0-24,25-25,0 50,0-50</inkml:trace>
  <inkml:trace contextRef="#ctx0" brushRef="#br0" timeOffset="174296.4252">2927 10765,'25'75,"0"-1,25-24,-26-26,-24 51,75-26,-26 1,1-50,0-50</inkml:trace>
  <inkml:trace contextRef="#ctx0" brushRef="#br0" timeOffset="174567.3703">3349 10765,'0'124,"-50"-25,1 25,-1 1,1 98,-1-149,25 50,-49 0,24-74,25-1,0-24,25 25,-24-50</inkml:trace>
  <inkml:trace contextRef="#ctx0" brushRef="#br0" timeOffset="175056.0313">3671 10740,'0'25,"0"50,0-1,0 0,0 1,0 49,0-50,-49 1,49-50,0-1</inkml:trace>
  <inkml:trace contextRef="#ctx0" brushRef="#br0" timeOffset="175295.3923">3622 11311,'49'-25,"-49"0</inkml:trace>
  <inkml:trace contextRef="#ctx0" brushRef="#br0" timeOffset="176048.7251">3870 11336,'25'0,"-1"0,1 0,0 0,-25 25,-25-1,0-24,1 0</inkml:trace>
  <inkml:trace contextRef="#ctx0" brushRef="#br0" timeOffset="178871.7929">4763 10567,'0'25,"-25"74,0 0,25-25,-25 26,1 24,24-50,0 1,0-1,0-24,-25-50,25 49,0-74,49-49,1 24,24 1,1-1,-26-24,-24 74,50 0,-26 0,-24 0,0 49,-25 26,-50-26,26-24,-1 25,-75-25,76-25,-51 0,50 0,-49 0,49 0,-24 0,24 0</inkml:trace>
  <inkml:trace contextRef="#ctx0" brushRef="#br0" timeOffset="179848.9912">5681 10815,'-75'0,"26"0,-1 74,0 1,26 98,24-123,-50 0,50-26,0 1,0 0,0 0,25-25,24-50,1 25,-50-49,0 49,0-49,0 49,50 50,-50 24,0-24,0 0,24-25,1 0,0 0,49 0,-49 0,0 0</inkml:trace>
  <inkml:trace contextRef="#ctx0" brushRef="#br0" timeOffset="180240.9436">5829 10939,'50'0,"0"25,-50-1,49 51,-24-26,-25 26,0-1,0-49,0 25,0-25,0-1,25-73,24-26,-49 51,50-26,49 0,25 1,-74 49,24-50</inkml:trace>
  <inkml:trace contextRef="#ctx0" brushRef="#br0" timeOffset="180560.507">6598 11261,'0'25,"75"-50</inkml:trace>
  <inkml:trace contextRef="#ctx0" brushRef="#br0" timeOffset="181080.8163">7194 10592,'-50'24,"50"51,-50 24,50-25,0-49,0 25,0-1,0-24,50 25,-25-1,-25-24,0 0,0 0,0 25,0-26,0 1,0 0,-25-25,-49 0,24-50</inkml:trace>
  <inkml:trace contextRef="#ctx0" brushRef="#br0" timeOffset="181304.2195">7045 11013,'0'0,"49"-25,1-24,0 49,-25 0,-1 0,26 0,0 0,-1 0</inkml:trace>
  <inkml:trace contextRef="#ctx0" brushRef="#br0" timeOffset="181720.1374">7665 10840,'0'-25,"-74"74,74 1,0 24,-50-24,50 24,0-49,0 0,0 0,0 0,25-25,0 0,49-25,-49-74,-25 74,0 0,0 0,0-24,0 24,0 0</inkml:trace>
  <inkml:trace contextRef="#ctx0" brushRef="#br0" timeOffset="182104.4374">8062 10815,'0'25,"-25"24,0 26,25-51,0 76,0-51,0 1,0 0,25-50,25 0,-26 0,51-25,-50 25,0-50,-25 0,0 1,0 24,0 0</inkml:trace>
  <inkml:trace contextRef="#ctx0" brushRef="#br0" timeOffset="182487.9463">8831 11311,'0'-25,"0"0,49-49,-49 24</inkml:trace>
  <inkml:trace contextRef="#ctx0" brushRef="#br0" timeOffset="183048.9533">5557 12179,'0'50,"-50"-1,0 1,1 49,-1 100,50-175,0 1,0 50,75-51,73-24,-48 0,-1 0,99 0,-123 0</inkml:trace>
  <inkml:trace contextRef="#ctx0" brushRef="#br0" timeOffset="183487.2857">6226 12353,'0'0,"0"74,0 1,0-1,0-24,0-26,25 1,50-25,-26 0,50 0,-49 0,24-25,-49 1,0-1,-25-50,25 51,-25-1,0-25,0 25,0 1,-50-1,-24 25,24 0,25 0,1 0,-1 0</inkml:trace>
  <inkml:trace contextRef="#ctx0" brushRef="#br0" timeOffset="184207.8814">6846 12303,'0'25,"25"0,-25 0,50 49,-50-24,0-26,0 26,0-25,0 0,25-75,-25 25,0 0,49-24,-24 49,25-50,-1 25,-24 25,0 0,0 0,0 25,-25 0,0 0,0 0,0 24,0-74,0 1,0-1,24-25,1 50,25 0,-25 0,-1 0,1 25,-25 0,0 0,0 99,-49-124</inkml:trace>
  <inkml:trace contextRef="#ctx0" brushRef="#br0" timeOffset="185480.772">10518 10666,'0'0,"24"-74,1 49,0 0,0 0,24 0,1 1,-25-1,24 25,-24 0,0 0,0 0,0 25,-25 49,0-24,-50-1,25 1,-24-25,-1 24,0 50,26-99,-1 25,0 0,50-25,0 0,173 0,-173 0,49 0,-24-50,-1 26,-24 24</inkml:trace>
  <inkml:trace contextRef="#ctx0" brushRef="#br0" timeOffset="185991.4209">11237 10418,'0'50,"-50"-1,25 26,1-26,-1 1,25-1,0-24,0 0,0 25,25-1,24-49,-24 0,0 0,0 0,24 0,1-49,-50-26,0 50,0 1,0-51,0 50,0-24,-25 49,0 0,25 25,-49-1</inkml:trace>
  <inkml:trace contextRef="#ctx0" brushRef="#br0" timeOffset="186311.563">11460 10864,'25'0,"25"0,-26-24,1 24,-25-25,0 0</inkml:trace>
  <inkml:trace contextRef="#ctx0" brushRef="#br0" timeOffset="186640.217">12527 10269,'-25'0,"25"75,-25 24,25-50,-25 75,0-124,25 25,0 25,0-25,0-1</inkml:trace>
  <inkml:trace contextRef="#ctx0" brushRef="#br0" timeOffset="186895.5529">12527 10666,'0'-25,"25"25,-25-25</inkml:trace>
  <inkml:trace contextRef="#ctx0" brushRef="#br0" timeOffset="187567.8443">12948 10393,'25'-49,"50"-1,-26 50,-24-25,0 25,49 0,-24 0,-25 0,-25 50,0 24,0-24,-50-25,50 24,-50-49,26 50,-1-50,74 0,-24 0,0 0,49 0,-49 0,0 0</inkml:trace>
  <inkml:trace contextRef="#ctx0" brushRef="#br0" timeOffset="187776.2872">13569 10567,'49'-25,"-24"25,0 0</inkml:trace>
  <inkml:trace contextRef="#ctx0" brushRef="#br0" timeOffset="188391.9215">14288 10344,'0'-25,"25"25,-25-25,24 25,51 0,-75 74,0-49,0 0,0 25,0-1,0 26,-50-51,25 26,1-50,73 0,-24 0,25 0,-50 25,0 24,0-24,0 0,0 25,0-26,0 1,0 0,-75-25,1 0,49 0,0 0</inkml:trace>
  <inkml:trace contextRef="#ctx0" brushRef="#br0" timeOffset="189248.0823">16818 9847,'25'25,"-25"0,0 49,0 26,0-1,0-25,-25 50,0-74,-24 24,49 1,-50-50,50-1</inkml:trace>
  <inkml:trace contextRef="#ctx0" brushRef="#br0" timeOffset="189695.8858">16917 9773,'75'0,"-51"0,1 74,25 1,-25-50,-25 49,49 25,-49-74,0 25,50-25,-1-1,-49 1,0 25,25-1,-25-24,0 0,25-25</inkml:trace>
  <inkml:trace contextRef="#ctx0" brushRef="#br0" timeOffset="190152.2346">16843 10244,'0'-24,"25"-51,49 75,-49 0,74-25,-49 1,-1-1,-24 25,25 0,-26 0</inkml:trace>
  <inkml:trace contextRef="#ctx0" brushRef="#br0" timeOffset="192418.3365">3597 13816,'-50'25,"1"124,-50 74,-25 50,74-124,-49 124,0-125,99-24,-50 0,50-74,0-25,0 0,-25 24,25-24,0-50,0-74,0 25,50-26,24 51,1-1,-51 25,125-24,-124 49,0 0,0 0,-1 0,-24 25,0 49,0 0,0 1,0-50,0 24,0-24,50 0,74-100,-50-49,1-49</inkml:trace>
  <inkml:trace contextRef="#ctx0" brushRef="#br0" timeOffset="192728.5225">4143 14263,'0'0,"-25"124,-25-50,26-24,24 24,0 50,0-74,0-1,0 1,0-25,0 0,49-1,-24-24,0 0,74-49,-99-26,50 51,-26-51</inkml:trace>
  <inkml:trace contextRef="#ctx0" brushRef="#br0" timeOffset="193008.7629">3547 14486,'100'0,"24"0,-75 0,1 0,24 0,-49 0,0 0,74-50,-74 50,25-24,-1 24</inkml:trace>
  <inkml:trace contextRef="#ctx0" brushRef="#br0" timeOffset="193328.902">4416 14114,'0'0,"-25"74,-25 75,1 0,24-50,-25 50,25-149,25 74,0-49,0 0,0 0,25-25,0 0,49 0,1 0,-26 0,75 0,-74-25,-25 0</inkml:trace>
  <inkml:trace contextRef="#ctx0" brushRef="#br0" timeOffset="193560.2839">4341 14635,'0'0,"25"0,49-25,-49 25,50-50,-1 26,-24 24,49-25,-99 0</inkml:trace>
  <inkml:trace contextRef="#ctx0" brushRef="#br0" timeOffset="193824.5124">4986 14536,'0'0,"-50"173,1 50,-50-74,99 74,-50-98,50-1,0-50,0-49,-25-25,25 25,25-25,0-25,0-99</inkml:trace>
  <inkml:trace contextRef="#ctx0" brushRef="#br0" timeOffset="194192.1843">4936 14610,'25'-25,"0"0,0 25,0 0,24 0,-24 0,-25 25,0 50,0-51,0 26,-25 49,-24-74,24-25,-25 25,25 0,1-25</inkml:trace>
  <inkml:trace contextRef="#ctx0" brushRef="#br0" timeOffset="194488.3933">5383 14511,'25'-25,"0"50,-1 24,-24 26</inkml:trace>
  <inkml:trace contextRef="#ctx0" brushRef="#br0" timeOffset="194704.8127">5309 15081,'0'25,"-25"-25,25-25,0 0,25 1,-1 24,26-50,-25 50,24-50</inkml:trace>
  <inkml:trace contextRef="#ctx0" brushRef="#br0" timeOffset="195072.9166">5755 14585,'-25'75,"-24"73,24-48,0-1,-25 74,26-73,24-51,0-24,0 0,74-124</inkml:trace>
  <inkml:trace contextRef="#ctx0" brushRef="#br0" timeOffset="195399.4009">6077 14412,'0'0,"-49"148,24-73,-25 74,26-50,-1 25,-25-50,50-24,0-1,0 26,0-26,-25-24,25 0,0 25</inkml:trace>
  <inkml:trace contextRef="#ctx0" brushRef="#br0" timeOffset="196008.7857">7243 14064,'-24'-25,"-76"50,51 25,49 99,0 49,-50-123,50-1,0-49,0 24,0-24,0 0,0 0,0 24,0-24,0 0,0 25,0-26,0 1,0 0,0 0,0 0,-25-25</inkml:trace>
  <inkml:trace contextRef="#ctx0" brushRef="#br0" timeOffset="196216.2016">6970 14709,'0'-25,"25"1,50-1,-51 25,1 0,0 0,0-25,0 25,0 0,-1 0</inkml:trace>
  <inkml:trace contextRef="#ctx0" brushRef="#br0" timeOffset="196632.0911">7467 14436,'0'0,"-50"25,50 50,-50-1,50 75,0-100,0 1,0-25,0 24,0-24,0 0,50-25,-50 25,50-25,-50-50,49-49,-49 25,0-1,0 50,0 1,0-1,-25 25,1 0</inkml:trace>
  <inkml:trace contextRef="#ctx0" brushRef="#br0" timeOffset="197145.4258">7640 14362,'0'25,"0"74,-25-49,25 24,0 0,0 1,0-26,0 26,0-26,25-49,25 0,-1-74,-24 49,25-24,-50-26,0 50,0-49,0 49,0-24,0 24,0 0,-25 25,0 0,0 0,25 25,0 24,0-24</inkml:trace>
  <inkml:trace contextRef="#ctx0" brushRef="#br0" timeOffset="197465.1001">7963 14709,'49'0,"-24"0,25 25,-26-25,1 0</inkml:trace>
  <inkml:trace contextRef="#ctx0" brushRef="#br0" timeOffset="197865.0305">8459 14511,'0'0,"-50"49,50-24,-25 25,25 24,0-49,0 0,0 0,0 49,25-74,0 0,0 0,49 0,-24 0,-25 0,-1 0,1 0</inkml:trace>
  <inkml:trace contextRef="#ctx0" brushRef="#br0" timeOffset="198336.2742">8955 14412,'0'24,"0"51,0-26,0-24,0 0,0 25,0-26,0 1,25 0,-1-25,1 0,50-25,-75-24,24-26,26 1,-50 49,0-25,0 26,0-1,0 0,0 0,-25 25,0 0,-24 0,49 25</inkml:trace>
  <inkml:trace contextRef="#ctx0" brushRef="#br0" timeOffset="199144.1121">9302 14263,'25'24,"0"51,-25-1,49 75,-24-124,-25 0,0 24,0-24,25 0,0-50,-25 0,25 1,-25-1,0-50,0 1,0 49,24 0,1 1,-25-1,0 0,25 25,0 0,0 0,-1 0,1 50,-25-26,0 1,25-25,0 0,0 0,-1 75,-24-51,0 26,0-25,0 0,0 24,0-24,0 0,0 0</inkml:trace>
  <inkml:trace contextRef="#ctx0" brushRef="#br0" timeOffset="205008.2279">6772 15429,'25'0,"0"-25,-1 25,51 0,-1-50,1 50,-51-25,51 25,-1 0,1 0,-26 0,-24 0,25-49,-1 49,26 0,-26 0,26-25,49 25,0 0,25-50,-75 50,25 0,25 0,50 0,-50 0,-50 0,1 0,-1-25,-49 25,25 0,-26 0,1 0,25 0,74 0,-50 0,1-49,49 49,-25-25,99 25,-123 0,-50 0,24-25,1 0,-25 25</inkml:trace>
  <inkml:trace contextRef="#ctx0" brushRef="#br1" timeOffset="227936.2572">7665 13543,'0'0,"-25"0,0 0,1 0,-51 0,26 0,24 0,0 0,-49 0,-1 0,50 0,-24 25,-26 0,26 0,-1 24,0-24,26 25,-1-25,-25 24,-24-24,49 25,-49-50,24 74,-24 0,49-24,-74 74,74-74,-50 49,51-49,-1-50,0 49,25-24,0 0,0 0,0 24,0-24,0 0,-25 24,25 26,0-1,0-24,0-1,0 26,0-50,0-1,0 51,0-1,25-49,25 0,-1 24,1-24,74 25,-50 0,25-26,1 1,-26 25,-24-1,-1-49,75 50,-49 0,24-26,25 26,-50-50,1 0,49 50,-25-50,25 0,25 49,-75-49,1 0,-1 0,-49 0,49 0,1 0,-1 0,50 0,-49 0,49 0,24 0,-73 0,49 0,0 0,-50 0,50-74,0-1,0 26,50-26,74-24,-149 25,100 24,-125-49,75 0,-25 24,-74 26,49-51,25 26,-99 49,74-49,-99-1,49 51,-49-26,50 0,-25 26,-25-1,0-25,0 25,50 1,-50-26,0 25,0 0,0 0,0-24,0 24,0 0,0-24,-25-1,0 50,0-50,-74 1,74-1,-49 25,-1-24,-74-1,75 25,-25 1,-25-51,49 26,1 24,-75-25,50 1,24 24,26 25,-26-25,51 0,-26 25,0-25,-24 25,0 0,-1 0,-49 0,0 0,-25 0,25 0,50 0,-25 0,-1 0,-48 0,-51 0,125 25,-1-25,1 0,49 0,-49 0,-1 25,-24 25,25-50,-1 24,-74 76,125-51,-125 1,74-25,1-25,24 49,1-49,24 25,-49-25,49 0</inkml:trace>
  <inkml:trace contextRef="#ctx0" brushRef="#br1" timeOffset="241087.515">15032 5407,'50'0,"24"-24,0 24,-24-25,0 0,49 25,-50 0,26 0,-26 0,26 0,-1 0,50 0,-49 0,49 0,74 0,-24 0,-50 0,50 0,-100 0,-49 0,0 0,24 0,-24 0</inkml:trace>
  <inkml:trace contextRef="#ctx0" brushRef="#br1" timeOffset="243680.4024">4490 4887,'0'-75,"0"50,50-24,-26 24,1-25,0 1,25 24,-26-50,26 26,0-1,-1 25,50-49,-24 49,-25-24,-1 24,26-25,-26 25,1 25,-1-24,-24 24,0 0,0 0,24-50,-24 50,0 0,25 0,-26 0,1 0,0 0,25 0,-26 0,51 0,-1 25,-24-25,49 49,-25 1,1 24,24-24,-49-25,49 74,0-49,-24 24,73 25,-24-24,-49-26,-1 1,1-50,-51 25,26 0,-50 24,25-49,-25-25,0-49</inkml:trace>
  <inkml:trace contextRef="#ctx0" brushRef="#br1" timeOffset="244255.8638">6995 4465,'50'49,"-25"75,24-99,-24 74,0-49,0-50,0 50,-25-25,-25-1,-50-24,1 0,-1 25,-73 25,24-1,99-49,0 0,0 25,0-25,1 0</inkml:trace>
  <inkml:trace contextRef="#ctx0" brushRef="#br1" timeOffset="248865.0281">2654 12030,'0'0,"75"-49,-26 49,1-50,49 25,-49 25,24 0,-49-49,50 49,-1 0,25 0,-24 0,-1-25,-24 25,-1 0,-24 0,25 0,24 0,0 0,1 0,-50 0,124-50,-25 1,24 49,1 0,25 0,-50 0,49 0,-24 0,0 0,50 0,-75 0,74 0,-49 0,-50 0,-49 0,74 0,-25 0,-49 0,-1 0,26 0,-51 0,26 0,-25 0,24 0,1 0,-25 0</inkml:trace>
  <inkml:trace contextRef="#ctx0" brushRef="#br1" timeOffset="249727.5032">10294 11509,'50'0,"0"-24,24 24,0-50,125 50,49 0,-25 0,0 0,50-50,25 50,-25 0,49 0,-49 0,-75 0,-74 0,75 0,-50 0,-25 0,-25 0,50 0,-50 0,-74 0,0 0,-1 0</inkml:trace>
  <inkml:trace contextRef="#ctx0" brushRef="#br1" timeOffset="259864.533">2704 15875,'25'25,"-50"74,25 75,-50-1,50 1,0-50,-99 25,99-75,0-49,0 25,-25-50,50-75,0 26,49-51,-49 51,0 24,0 0,-25 0,49 25,-24 0,-25 25,25 25,0-25,-25-1,0 1,0 25,0 24,0-24,25-1,-1-49,1 0,0 0,74-99</inkml:trace>
  <inkml:trace contextRef="#ctx0" brushRef="#br1" timeOffset="260192.6582">3324 15974,'0'149,"-25"-25,25 0,0-49,0-1,0-49,0 49,0-49,0 0,25-25,25 0,-25 0,74 0,-74-25</inkml:trace>
  <inkml:trace contextRef="#ctx0" brushRef="#br1" timeOffset="260512.7993">3299 16470,'-24'0,"24"-49,24 24,-24 0,50 25,0-50,-1 50,26-49,-51 24</inkml:trace>
  <inkml:trace contextRef="#ctx0" brushRef="#br1" timeOffset="260872.8382">3919 15801,'-24'148,"24"51,-50-50,50 49,0-123,-50-1,50 0,0-49,0 0,0 25,25-50,25 0,24 0,-24-75,0 50,-26 1</inkml:trace>
  <inkml:trace contextRef="#ctx0" brushRef="#br1" timeOffset="261144.7861">3622 16446,'49'0,"26"0,-26 0,1-25,24 25,1-50,-50 50,49 0,1-25</inkml:trace>
  <inkml:trace contextRef="#ctx0" brushRef="#br1" timeOffset="261392.5925">4217 16644,'0'0,"0"198,-74-49,74 0,0-50,0 0,0-74,0 25,0-25,0-75</inkml:trace>
  <inkml:trace contextRef="#ctx0" brushRef="#br1" timeOffset="261760.1182">4143 16768,'0'0,"25"0,-1 0,1 0,25 0,-1 0,1 0,-25 0,0 25,-25 0,0 24,-50 1,0-25,1-25,24 0,-49 0,24 0,25 0</inkml:trace>
  <inkml:trace contextRef="#ctx0" brushRef="#br1" timeOffset="262080.2657">4961 16371,'25'-50,"0"50,-25 50</inkml:trace>
  <inkml:trace contextRef="#ctx0" brushRef="#br1" timeOffset="262896.4365">5160 16570,'49'-50,"-24"-24</inkml:trace>
  <inkml:trace contextRef="#ctx0" brushRef="#br1" timeOffset="263247.4967">5457 15925,'25'49,"-25"1,0 148,-25-74,25 25,-24-50,-1 1,25-26,0-24,0-26</inkml:trace>
  <inkml:trace contextRef="#ctx0" brushRef="#br1" timeOffset="263535.726">5656 16173,'0'0,"0"124,0 25,0-50,0 25,0-25,0-25,0-24,0-25</inkml:trace>
  <inkml:trace contextRef="#ctx0" brushRef="#br1" timeOffset="264736.6874">6202 16768,'24'25,"1"-25,50-50,-1-123,-74 73,50-49,-1-49,-49 24,0 1,0 98,0 51,0-1,0 0,0 124,-49-24,49-51,0 51,0-26,0-24,0 0,0 25,0-26,0 1,74 0,-24 0,24-25,-49 0,49-50,25 25,-99 1,25 24,-74 148,24-48,0-51,25 75,0-74,0-25,0 0,0 24,0-24,25-25,49 0,1-25,-51-74,26 49,-50-24,50-50,-50 99,0-25,-25 50,0 0,-25 0,50 75,-99-26,99 1,0 25,0-26,0-24,0 0,0 24,0 1,25-50,25 25,-26-25,1 0,74 0,1 0,24 0,-124-99,74 74,-49-99,25 0,-1 0,50-50</inkml:trace>
  <inkml:trace contextRef="#ctx0" brushRef="#br1" timeOffset="265023.8866">7715 15329,'-25'75,"25"74,0-75,0 0,0 50,0-49,0-1,0-24,0-1,0-24,0 25,25-25,24-1,-24-24,25 0,-26 0</inkml:trace>
  <inkml:trace contextRef="#ctx0" brushRef="#br1" timeOffset="265600.3808">8111 15925,'0'0,"0"-50,-24 50,-1 0,-50 0,51 0,-100 74,99-24,-25 74,50-50,0-49,0 50,0-1,0-24,0-25,25 24,25-49,-26 0,1 0,74-49,-99-1,50 0,-50-49,0 49,25-24,-25 49,0-24,0 73,49 1,26 99,-25-74,-26-25,1 49,0-74,-25 25,25-25,-25 25,25-25,49-25,-49-25</inkml:trace>
  <inkml:trace contextRef="#ctx0" brushRef="#br1" timeOffset="265864.6998">8459 15900,'25'74,"24"-24,26 74,-51-99,51 24,-50 1,24-50,-24 25,-25-1,25-24,-25-74,49 0</inkml:trace>
  <inkml:trace contextRef="#ctx0" brushRef="#br1" timeOffset="266104.0321">8880 16098,'0'25,"0"-50,0 124,-24 25,-26-24,50 24,0-75,-74 1,49 24,25-49,-50 25</inkml:trace>
  <inkml:trace contextRef="#ctx0" brushRef="#br1" timeOffset="266496.9801">9302 15528,'0'74,"0"50,0 0,0-49,0-26,0 75,0-49,0-51,0 51,0-50,25-1,0-24,0 0,24 0</inkml:trace>
  <inkml:trace contextRef="#ctx0" brushRef="#br1" timeOffset="266727.873">9699 16222,'0'0,"50"-25,-26 25,-24-24,50-1,-50-25</inkml:trace>
  <inkml:trace contextRef="#ctx0" brushRef="#br1" timeOffset="267449.2237">10418 15478,'0'0,"0"75,0 49,0 0,0 24,0-24,0 0,0-49,0-1,0-24,0-25,0 0,50-50,-25-50,24 26,-49 24,25-74,25 49,-25 25,-1 25,1 0,0 0,25 0,-26 0,26 25,-50 25,25 49,0 0,-25-74,0 25,0-26,0 26,-25-50,0 0,-49 0,24 0,0 0,50-25,-24 0</inkml:trace>
  <inkml:trace contextRef="#ctx0" brushRef="#br1" timeOffset="268080.5303">11634 15850,'-50'50,"50"-1,-25 1,25 74,-49-50,49 1,0-26,0-24,25 0,24-25,-24 0,74 0,-74-124,0 74,0-24,-25 24,0 26,0-1,49 74,-49 1,0-25,0 49,0-49,0 0,25-25,-25 25,74-25,-49 0,50-50,-75 0</inkml:trace>
  <inkml:trace contextRef="#ctx0" brushRef="#br1" timeOffset="268568.52">12055 15801,'0'-25,"50"25,-25 25,0 24,24-24,-49 0,0 49,0-24,0-1,0 1,0-75,0-99,0 99,0-24,75-26,-75 51,24-1,1-50,0 75,25 0,-26 0,26 25,-50 25,0 24</inkml:trace>
  <inkml:trace contextRef="#ctx0" brushRef="#br1" timeOffset="268823.8374">12477 16173,'0'0,"25"0,0-25,24-25,1 1,-25 24</inkml:trace>
  <inkml:trace contextRef="#ctx0" brushRef="#br1" timeOffset="269328.4874">14065 14883,'0'0,"-25"0,-25 0,25 0,-24 49,49 1,0-25,0 49,0 1,0-26,0-24,0 74,49-49,-24 74,25-99,-25 24,24 26,-49-26,25 26,-25-50,50 24,-75-49,0 0,-49 0,24 0,-49-25</inkml:trace>
  <inkml:trace contextRef="#ctx0" brushRef="#br1" timeOffset="269536.9299">13668 15553,'0'0,"0"-50,0 25,25-24,49 49,25-50,-74 50,0 0,49-25</inkml:trace>
  <inkml:trace contextRef="#ctx0" brushRef="#br1" timeOffset="269983.7436">14213 15230,'0'25,"50"74,-50-24,50-1,-26-24,26-50,-25 0,49 0,-49 0,25 0,-25 0,24-50,-49 25,0 0,0 1,0-26,0 25,0 0,0-24,0-1,-25 50,1 0,-1 0,-25 0</inkml:trace>
  <inkml:trace contextRef="#ctx0" brushRef="#br1" timeOffset="270544.2452">15032 15180,'0'50,"0"24,0 51,0 23,0-24,0 25,25-99,0-25,74 24,-50-24,-24-25,25 0,24-50,-74 26,50-26,-50-24,0-1,0 1,0-1,0 51,0-26,-25-49,-25 99,26-25,-1 25,-25 0,25 0,1 0,-51 25,50 24,1-49</inkml:trace>
  <inkml:trace contextRef="#ctx0" brushRef="#br1" timeOffset="270888.3263">16049 15925,'25'0,"-25"-25,0-25,25 25,24-24,-24 24</inkml:trace>
  <inkml:trace contextRef="#ctx0" brushRef="#br1" timeOffset="271352.1194">17264 15156,'-74'-25,"49"50,-74 49,74 25,-24-74,24 99,25-74,0 24,-50-49,50 0,0 24,0-24,25 0,25-25,74 0,-100 0,51 0,-1 0,1-25,-26 0,-24-24</inkml:trace>
  <inkml:trace contextRef="#ctx0" brushRef="#br1" timeOffset="271856.2948">17612 15180,'-25'0,"-25"50,25 0,1 49,-1 0,25-49,0-1,0-24,0 25,25-50,-1 0,1 0,50 0,-51 0,26 0,0-25,-50 0,49-74,-49 74,0 0,0 1,0-26,-24 50,-1 0</inkml:trace>
  <inkml:trace contextRef="#ctx0" brushRef="#br1" timeOffset="272759.8998">17934 15180,'0'50,"50"74,-50-49,49 49,-49-75,0-24,0-75,25 1,0-1,0 50,0 0,-25-25,24-24,1-1,0 50,-25-50,50 50,-26 0,76 75,-76 49,1-50,25 1,-50-26,0-24,0 25,0-25,0-1</inkml:trace>
  <inkml:trace contextRef="#ctx0" brushRef="#br1" timeOffset="275735.8205">11361 9748,'-50'0,"25"-49,1 49,-26 0,25 0,0 0,1 0,-26 0,25 0,0 0,-49 0,49 0,-24 0,24 0,0 0,-25 0,-24 0,-50 0,99 0,-24 0,24 24,-25 26,1-25,24 0,0 24,0-24,0 0,25 0,-25 24,-24-24,49 0,-25 25,0-1,0-24,25 25,0-1,0 1,-24-1,24 26,0-26,0 1,0-25,0 49,0-24,0-25,0-1,0 26,0-25,0 0,24-1,26 1,-25 25,0-50,-25 25,24-1,26 1,-50 0,50 0,-25-25,-1 25,1-25,50 0,-26 0,26 49,-1-49,100 50,-26 0,26-1,-25 1,-50-50,-24 25,-51-25,51 0,-1 0,-24 0,24 0,1 0,-51 0,51 0,-26 0,1 0,-25 0,49 0,1 0,49 0,-25 49,-25-24,1 0,-1-25,50 0,0 0,-49 0,73 0,-73 0,49 0,0 0,25 0,-25 0,25-25,-25 25,0-25,-75 0,75 25,-49 0,-51-24,51 24,-1 0,1-50,49 25,-50-49,-24 49,-1 0,-24-25,25 26,-25-51,24 26,-24 24,-25-25,25 50,-25-25,0 1,0-1,49-25,-49 25,0-99,0 50,0 49,0-49,0 24,-49-24,-50-1,-1-24,26 0,-50 0,-25-1,0 1,-124-74,125 73,-26 26,50 0,50 24,-26 25,26-24,-1 49,26-25,-1 25,-99-50,75 50,-50 0,25-25,49 1,-74 24,-25 0,50-50,0 50,0-25,-25 25,99 0,-74 0,-75 0,100 0,49 0,-74 0,-25 0,49 0,1 0,-1 50,50-50,-49 0,0 49,24-24,25-25,-49 50,-25-25,24 24,26 26,-51-1,76-49,-51 0,26-1,24 1,0-25,0 0,-49 50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7T10:07:04.535"/>
    </inkml:context>
    <inkml:brush xml:id="br0">
      <inkml:brushProperty name="width" value="0.05292" units="cm"/>
      <inkml:brushProperty name="height" value="0.05292" units="cm"/>
      <inkml:brushProperty name="color" value="#9DBB61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1662 1860,'0'100,"-74"24,74 24,-99 1,74-50,25-74,-25 25,75-50,74 0,-50 0,0 0,-24 0,-25-25,0 25,0 0,-1 0,-24-25</inkml:trace>
  <inkml:trace contextRef="#ctx0" brushRef="#br0" timeOffset="327.3486">1935 2208,'0'49,"0"26,0-1,0 0,0 50,0-99,0 50,0-50,0-1,0 26</inkml:trace>
  <inkml:trace contextRef="#ctx0" brushRef="#br0" timeOffset="1543.6585">1985 1414,'-25'0,"0"0,-24 0,24 0,-50 0,50 0,-24 0,-26 0,26 25,24-1,0-24,-49 0,49 25,0 0,-24 25,-1-26,25 26,-24 0,-1-1,0 26,26-26,-1 51,-25-26,50-49,0 49,0 1,-25-26,25 26,0-51,0 100,0-99,0 50,0-26,0 26,0-50,0-1,0 26,0-25,50 24,-25-49,24 50,-24-50,0 50,74-26,-74-24,49 50,26-50,73 50,-24-1,-74-49,-1 0,0 25,1-25,-26 0,-24 0,25-25,-1-24,-24 49,50-75,-1 50,-49 1,24-51,51 1,-1-1,-74 26,24-1,1 0,-25-74,-1 75,26-50,-25-1,0 76,-25-51,0 1,0-1,0 1,0 0,0 24,0 25,0-24,-25 24,0 0,25 0,-124 0,99 25,-49-49,-1 49,1 0,0 0,-50 0,49 0,26 0,-26 0,26 0,-1 0,25 0,0 0</inkml:trace>
  <inkml:trace contextRef="#ctx0" brushRef="#br0" timeOffset="1999.1369">4589 1811,'0'25,"0"74,-25 25,25-25,0 25,0 25,0-124,0 49,0-49</inkml:trace>
  <inkml:trace contextRef="#ctx0" brushRef="#br0" timeOffset="2367.1809">4093 2108,'0'-24,"0"-1,0-25,0 25,50-24,123-26,51-24,-26 99,25-49,-99 49,-99 0,25 0</inkml:trace>
  <inkml:trace contextRef="#ctx0" brushRef="#br0" timeOffset="3063.3208">5160 2108,'0'174,"0"-50,49-25,51 50,24-25,-75-99,-24 0,0-25,24 0,-24 0,25-25,-1-49,-24-100,0 124,0-24,24 24,-49-24,25 49,-25-25,-49 150,-1-51,25 1,-49 99,-25-75,-1 75,51-75,24-49,-49 74,49-74,0 0</inkml:trace>
  <inkml:trace contextRef="#ctx0" brushRef="#br0" timeOffset="3464.249">6202 2232,'0'75,"0"74,0-25,0 74,0 1,0-75,0 0,0-75,0-24,0 0,0 0,0-100,0-123</inkml:trace>
  <inkml:trace contextRef="#ctx0" brushRef="#br0" timeOffset="3935.0261">6177 2257,'25'-25,"-1"1,1-1,25 0,-1 25,-49-25,25 25,0 0,-25 50,0 24,0 50,0-99,0 25,-25-26,0 1,1 0,-1-25</inkml:trace>
  <inkml:trace contextRef="#ctx0" brushRef="#br0" timeOffset="4560.3276">6400 2431,'50'-50,"-26"50,1-25,74-24,-74 24,0 0,-25-24,50 24,-50 0,0 0,-50 25,25 25,0 0,1 49,-1-74,25 25,0 0,-25 49,25-24,0-25,50-1,-1-24,75-24</inkml:trace>
  <inkml:trace contextRef="#ctx0" brushRef="#br0" timeOffset="4926.9132">7442 2208,'25'0,"49"0,25 0,25 49,25 1,0-1,-75-49,-49 0</inkml:trace>
  <inkml:trace contextRef="#ctx0" brushRef="#br0" timeOffset="5359.3534">7268 2654,'149'-25,"-25"25,0 0,50 0,-26 0,-48 0,-1 0,-49 0,-26 0</inkml:trace>
  <inkml:trace contextRef="#ctx0" brushRef="#br0" timeOffset="5768.2894">8831 1860,'-25'75,"0"-50,25 99,0-50,0 0,0 1,0-26,0-24,0 0,0-75</inkml:trace>
  <inkml:trace contextRef="#ctx0" brushRef="#br0" timeOffset="6519.4232">8806 1637,'25'99,"24"-24,26-1,-26 1,-24-26,25 26,-25-51,-25 1,24 0,76-124,-100 24,0-49,24 75,1-1,0 25,0 1,-25 98,0 0,0 50,0-74,0-25,0 0,0-1,0 26</inkml:trace>
  <inkml:trace contextRef="#ctx0" brushRef="#br0" timeOffset="7048.0929">10195 1687,'-50'49,"-49"51,25-1,-1 25,26-75,-1-24,25 25,1-1,-1-24</inkml:trace>
  <inkml:trace contextRef="#ctx0" brushRef="#br0" timeOffset="7454.9994">9724 1687,'49'124,"1"-75,0-24,24 74,25-24,-74-26,74 26,-24 24,24-25,-74-24,0-50,-1 0,1 0</inkml:trace>
  <inkml:trace contextRef="#ctx0" brushRef="#br0" timeOffset="8248.1549">12303 1116,'0'0,"-74"0,-50 50,50 24,-1 50,1 0,-25 25,99-25,-25-49,25 73,0-73,0-1,0 1,0-1,0 0,0-24,49 0,-49 24,75-24,-1-50,1 0,-1 0,-24 0,-1 0,1-50</inkml:trace>
  <inkml:trace contextRef="#ctx0" brushRef="#br0" timeOffset="8583.9074">12353 1414,'-25'25,"25"49,0 0,0 100,-25-124,1-1,24 26,0-26,0-24,0 0,0-75</inkml:trace>
  <inkml:trace contextRef="#ctx0" brushRef="#br0" timeOffset="9184.3032">12155 1315,'0'-25,"24"74,51 1,-75 0,25-1,-1 1,-24-25,25 24,0-49,25-25,-26-49,51 24,-50 1,-25-1,25 1,-1 49,1-25,-25 74,25 75,-25 0,0-49,50-1,-50 1,0-26,0-24,0 0,0 25,49-50,-24 0</inkml:trace>
  <inkml:trace contextRef="#ctx0" brushRef="#br0" timeOffset="9856.4144">13395 1563,'-25'0,"0"-25,-24 25,24 0,-50 0,51 0,-51 0,26 0,-1 49,25 51,25-26,0-49,0 0,0 0,0 24,50-49,-25 0,-1 0,51 0,-1-74,-49 49,25-49,24-51,-74 101,0-1,0 74,0-24,50 0,-50 25,49-50,-24 0,50 0,-51 0,1 0</inkml:trace>
  <inkml:trace contextRef="#ctx0" brushRef="#br0" timeOffset="10160.6092">13767 1414,'0'25,"0"-1,0 1,0 0,0 49,0-24,0-25,0 0,0 0,0 24,25-74,24-49,-49 49</inkml:trace>
  <inkml:trace contextRef="#ctx0" brushRef="#br0" timeOffset="10406.9416">13593 1017</inkml:trace>
  <inkml:trace contextRef="#ctx0" brushRef="#br0" timeOffset="10831.8132">13866 943,'0'74,"-25"149,25-99,0 25,0-25,0-49,0-1,0-49,0 24,25-49,0 0,25 0</inkml:trace>
  <inkml:trace contextRef="#ctx0" brushRef="#br0" timeOffset="11906.6932">14958 819,'24'0,"1"0,99 0,-74 0,49 0,-25 0,-49 0,25 0,-1 0,-49-25,-49 25,-75 0,49 0,1 0,0 0,24 0,25 0,0 0,-24 0,24 49,-25-24,50 0,0 0,-24 24,-1-24,25 0,0 49,0-49,0 0,0 25,0 24,0 0,0-49,0 0,0 25,25-26,-25 1,24-25,-24 25,50-25,-25 0,49 0,-24 0,-1 0,-24 0,99 0,-74-25,-50-24</inkml:trace>
  <inkml:trace contextRef="#ctx0" brushRef="#br0" timeOffset="12199.8817">15181 1315,'0'-25,"25"0,24 0,1 0,74 25,-50 0,1-49,-1 49,1 0</inkml:trace>
  <inkml:trace contextRef="#ctx0" brushRef="#br0" timeOffset="12559.4548">16198 1042,'0'0,"-75"0,-24 25,25 99,-50-25,49-50,-24 51,99-76,-25 26,-24-25</inkml:trace>
  <inkml:trace contextRef="#ctx0" brushRef="#br0" timeOffset="12832.7263">15602 1141,'25'0,"25"25,24 49,1 50,-50-99,24 25,1-26,-25-24,-1 0,1 0,0 0</inkml:trace>
  <inkml:trace contextRef="#ctx0" brushRef="#br0" timeOffset="13241.2016">16446 1141,'0'-25,"-50"25,25 50,-24 24,49-49,0 0,0 0,0 24,25-49,-1 0,1 0,50-25,-51 1,26-76</inkml:trace>
  <inkml:trace contextRef="#ctx0" brushRef="#br0" timeOffset="13759.8132">16619 645,'-24'74,"24"-24,0-25,0 74,0-25,0-49,0 25,0-25,24-75,1 25,0 0,0 25,0 0,24 0,-49 75,0-50,0 49,0 0,0-49</inkml:trace>
  <inkml:trace contextRef="#ctx0" brushRef="#br0" timeOffset="14449.3178">17240 1067,'-25'0,"0"0,-25 0,26 0,-1 0,-25 49,1-24,24 49,25-49,-50 74,25-74,25 0,0 25,50-50,-25 0,0 0,-1-25,-24 0,25 25,0 50,0-50,24 0,-24 0,0 0,25-25</inkml:trace>
  <inkml:trace contextRef="#ctx0" brushRef="#br0" timeOffset="14991.8656">17314 1067,'0'24,"0"26,0 24,0-49,0 50,0-51,0 26,0 24,0-49,0 0,0-99,0 49,25 0,24 0,-49 0,50 25,-25 0,-25 25,49 0,-49 0,0 24</inkml:trace>
  <inkml:trace contextRef="#ctx0" brushRef="#br0" timeOffset="15695.9125">18033 1067,'-74'0,"49"0,-49 49,49-24,25 25,-25-1,0-49,25 25,0 0,0 0,25-1,0-24,25 0,-1-49,-24-1,-25 25,50-24,-50 173,0 25,0 24,0 26,0-75,0 49,0-49,0-49,0-1,0-49,0 0,-50-50,50-99,0-25,0 75,0-1,0 1,0 0,0 49,0-74,25 49,0 0,24 25,-24 25,0-24,24-1,-24 0</inkml:trace>
  <inkml:trace contextRef="#ctx0" brushRef="#br0" timeOffset="16183.7781">18257 1513,'24'-25,"1"25,25 0,-25-49,-1 24,-24 0,-24 25,-1 0,-25 0,25 0,1 0,-26 0,0 50,50 24,0 0,0-24,0-25,0 0,0 0,25-25,50 0,-1 0,-49 0,0 0,24-25,-49-25,0 25</inkml:trace>
  <inkml:trace contextRef="#ctx0" brushRef="#br0" timeOffset="16513.9252">18505 1067,'0'49,"74"50,0 25,-49-24,-25-51,50 100,-50-25,0-49,0 49,0 49,0-24,-124 25,-75-1,1 1,49-124,-124-1,50-49,124 0</inkml:trace>
  <inkml:trace contextRef="#ctx0" brushRef="#br1" timeOffset="38863.4028">3597 4812,'0'25,"0"49,-25 26,-49 48,74-48,0-26,-25 0,25 1,-50-50,50 24</inkml:trace>
  <inkml:trace contextRef="#ctx0" brushRef="#br1" timeOffset="39239.4516">3721 4862,'0'0,"74"49,26 51,-51-51,100 1,-99-1,24 1,-24-25,-25-25,-1 0</inkml:trace>
  <inkml:trace contextRef="#ctx0" brushRef="#br1" timeOffset="39599.1189">4564 4514,'0'25,"-24"99,-26-25,0 75,50-124,-24 24,24 1,-50-1,25-24,25-26</inkml:trace>
  <inkml:trace contextRef="#ctx0" brushRef="#br1" timeOffset="40344.4788">5185 4787,'0'-25,"-75"25,50 0,-24 0,-1 50,-24 25,49-1,-25-49,25 74,25-25,0-49,-49 0,49 25,0-26,0 1,0 0,0 0,25-25,49 0,-49 0,49 0,1 0,-1-75,-24-24,-50 50,25-1,-1 25,-24-24,0 98,0 1,0 24,50-49,-50 0,25 24,-25-24,25 0,24-25,1 0,24 0</inkml:trace>
  <inkml:trace contextRef="#ctx0" brushRef="#br1" timeOffset="41063.6222">5681 4862,'0'49,"0"-24,0 50,0-1,24-24,-24-26,0 1,0-74,0-26,75 50,-50-49,-1 49,51 0,-50 25,-1 0,1 25,-25 0,0 49,0-24,0 24,0-49,0-74,25-51,25 51,-26 24,26 0,0 25,-25 0,-1 0,26 0,-50 75,0-1,0 0,0 1,0 24,0-25</inkml:trace>
  <inkml:trace contextRef="#ctx0" brushRef="#br1" timeOffset="41576.6118">6549 5159,'74'0,"1"0,-51-24,1-1,25 0,-50 0,0-49,-50 74,1 0,-51 0,76 49,-26 26,25-26,-24 26,49-50,0-1,0 26,0-25,0 0,0-1,0 1,74-25,25 0,75-49,-75-1,-25 0</inkml:trace>
  <inkml:trace contextRef="#ctx0" brushRef="#br1" timeOffset="42991.1922">10021 4614,'25'0,"74"49,-74 1,0 49,0-49,-25-25,0-1,0 1,25 0,-1-25,1 0,99-124,-124 74,0-24,0-1,50-49,-50 100,0-26</inkml:trace>
  <inkml:trace contextRef="#ctx0" brushRef="#br1" timeOffset="43624.5349">10964 4514,'-50'0,"1"25,24 0,-74 99,99-50,-50 1,25-25,1-26,24 26,0-25,24-25,51 0,-50 0,74-75,-50 1,-24 24,25-24,-25 49,-1 50,1-25,-25 74,0-24,50-50,-25 0,-1 0,26 0,-25 0,24-25</inkml:trace>
  <inkml:trace contextRef="#ctx0" brushRef="#br1" timeOffset="43904.3115">11460 3845,'-25'124,"25"-50,0 50,-24-25,24-74,0 25,0-1,0 1,0-25</inkml:trace>
  <inkml:trace contextRef="#ctx0" brushRef="#br1" timeOffset="44208.4952">11609 4192,'0'50,"0"-26,0 51,0-1,0 1,0-51,0 26,0-25,0 0,50-25,-26 0</inkml:trace>
  <inkml:trace contextRef="#ctx0" brushRef="#br1" timeOffset="44799.9138">11857 4217,'-50'74,"50"1,0-1,-49 25,49 0,-25-74,25 25,0-25,-25-1,25 1,-25-25,25-25</inkml:trace>
  <inkml:trace contextRef="#ctx0" brushRef="#br1" timeOffset="45392.4335">11882 4539,'25'0,"24"0,-24 0,25-25,-50 1,0-26,0 25,0 0,0 1,-25 24,0 0,0 0,-24 24,49 26,-50 24,0 1,50-1,-24-24,24-25,0-1,24 1,1-25,0 0,25 0,-26 0,51 0,-50 0,24 0,-24 0,0-49</inkml:trace>
  <inkml:trace contextRef="#ctx0" brushRef="#br1" timeOffset="48432.5248">15900 3746,'0'99,"0"0,-25 25,1-25,24 50,0-75,0 1,0 49,0-99,0-1,0-73</inkml:trace>
  <inkml:trace contextRef="#ctx0" brushRef="#br1" timeOffset="48823.5795">15677 3944,'0'0,"0"-50,0 26,0-1,25 0,0 25,-1 0,26-25,-25 25,49 0,-49 0,0 0</inkml:trace>
  <inkml:trace contextRef="#ctx0" brushRef="#br1" timeOffset="49399.0695">15999 4118,'25'0,"25"49,-25 1,24 24,26-24,-75-25,0-1,24-24,1 50,0-50,49-50,-74-24,0 49,0 0,0 1,0 73,0 26,-24 24,-76 25,76-50,-26 1,0-1,50-49,-24 0</inkml:trace>
  <inkml:trace contextRef="#ctx0" brushRef="#br1" timeOffset="49778.56">16818 4093,'0'74,"0"50,0-25,0 25,0-49,0 49,0-25,0-49,0 24,0-49,0 0,0-100</inkml:trace>
  <inkml:trace contextRef="#ctx0" brushRef="#br1" timeOffset="50175.8808">16768 4093,'0'-50,"25"50,0-25,25 25,-26 0,26 0,-25 50,0-50,-25 25,0 24,0-24,0 0,0 0,0 0,0-1,-25-24,-25 0,25 0,1 0</inkml:trace>
  <inkml:trace contextRef="#ctx0" brushRef="#br1" timeOffset="50704.4652">17041 4266,'50'0,"-25"0,-1-24,1-1,-25 0,-25 25,25 74,0 1,-24-26,24-24,-25 25,74-50,-24 0,0 0,0 0,49 0,-74-50</inkml:trace>
  <inkml:trace contextRef="#ctx0" brushRef="#br1" timeOffset="51327.8261">20415 3795,'0'0,"0"99,0 1,0-26,0-49,0 0,0 24,0-24,0-75</inkml:trace>
  <inkml:trace contextRef="#ctx0" brushRef="#br1" timeOffset="51640.0341">20241 3646,'0'-25,"0"1,0-1,74 25,1 0,-1 0,50 0,-49 0,-51 0,76 0,-76 25</inkml:trace>
  <inkml:trace contextRef="#ctx0" brushRef="#br1" timeOffset="51935.2433">21060 3621,'24'50,"-24"25,0-1,0 0,0-24,0 0,0-1,0-24</inkml:trace>
  <inkml:trace contextRef="#ctx0" brushRef="#br1" timeOffset="52240.4285">21035 3671,'0'-25,"25"0,-25 1,49 24,-24-25,25 25,-1-25,26-25,-51 50,51 0,-26 0,26 0,24 0,-99 25</inkml:trace>
  <inkml:trace contextRef="#ctx0" brushRef="#br1" timeOffset="52703.2657">21928 3497,'0'75,"0"-1,0 1,0-1,0-49,0 25,0-26,0 1,49-25,-24 0,50 0,-1 0,-49 0,49 0,-49 0,25 0,-26 0</inkml:trace>
  <inkml:trace contextRef="#ctx0" brushRef="#br1" timeOffset="63744.563">2927 6499,'-74'0,"-1"0,1 25,-50 99,99-50,-24 75,-1 0,50 49,0-123,0-1,0 0,0-24,0 24,0-24,0-25,0 0,0-1,0 26,0-25,0 0,-25 24,0-49,-74 50,50-50,-1 0</inkml:trace>
  <inkml:trace contextRef="#ctx0" brushRef="#br1" timeOffset="64018.6065">2109 7367,'49'0,"-24"-25,50 0,-51 25,26 0,24 0,26-49,-26 49,0 0,50 0,-49 0,-1 0,-49 0,50 0</inkml:trace>
  <inkml:trace contextRef="#ctx0" brushRef="#br1" timeOffset="64502.9524">3299 7169,'-74'0,"-25"0,-25 74,74-24,-49 24,74-24,-25 24,26-24,24-26,0 1,0 0,0 0,49-25,26 49,49-49,-50 0,-24 0,24 0,-24-24,-25-51,-25 1,49-25,-49 49,0-24,0 49,0 0</inkml:trace>
  <inkml:trace contextRef="#ctx0" brushRef="#br1" timeOffset="65007.6064">3870 7069,'0'0,"-75"50,-24 49,25 0,49 1,-25-1,26-25,24-24,0-1,0-24,0 0,0 0,49 0,-24-25,0 0,49 0,-49 0,49-50,-74-24,50-1,-25-24,-25 25,0-1,0 50,0 1,0-26,-25 50,-25 0,26 25</inkml:trace>
  <inkml:trace contextRef="#ctx0" brushRef="#br1" timeOffset="65344.6623">4093 7590,'0'-25,"0"1,0-26</inkml:trace>
  <inkml:trace contextRef="#ctx0" brushRef="#br1" timeOffset="65847.8566">4515 7119,'-25'0,"0"0,-24 25,-1 24,0 26,50-26,0 26,-24 24,24-74,0 0,0-1,49-24,26 0,-1 0,-49 0,49 0,1 0,-26 0,26-49,-1 24</inkml:trace>
  <inkml:trace contextRef="#ctx0" brushRef="#br1" timeOffset="66351.5114">5209 7268,'0'0,"-24"0,-51 49,75 1,-25-25,1 0,24-1,0 1,0 50,24-75,1 0,0 0,25 0,-26 0,26-25,-50 0,50-49,-1-50,-49 99,0 0,0-25,-25 50,-24 0,24 0</inkml:trace>
  <inkml:trace contextRef="#ctx0" brushRef="#br1" timeOffset="67216.8056">5631 6970,'0'-25,"50"25,-26 75,-24-1,0 1,0-1,0 0,50-49,-50 0,0 25,0-26,0 1,25-74,0-26,-1-49,1 75,-25-1,50 0,-25 26,-1-1,1 25,0 0,49 0,-24 74,-25-49,-25 25,0 24,0-49,0 24,0-24,0-74,0 24,0-74,74 24,-49 50,50-24,-1 49,-49 0,49 0,1 0,-51 0,1 25,-25 49,0 50,0-50,0 1,0-1,0-49,0 0,0 49,-25-74,1 0,-26 0</inkml:trace>
  <inkml:trace contextRef="#ctx0" brushRef="#br1" timeOffset="69095.3812">4044 7565,'0'50,"49"-50,-24 0,25 0,-26-25,-48 25,-1 0</inkml:trace>
  <inkml:trace contextRef="#ctx0" brushRef="#br1" timeOffset="71776.4144">9153 7169,'0'0,"50"0,-50-25,49-50,1 26,-25-26,25 26,-1-1,1-24,-1-75,-49 74,50 1,-50-75,0 100,25 24,-25 0,-25 0,-25 25,1 0,49 25,-25 49,25-49,0 25,25-25,74-1,50-24,-75 0,1 0,-51 0,26 0,-25 0,-25-24,-50 48,1 26,-1 0,25-1,25 1,0-25,0 24,25-49,49 0,1 0,-1-49,1-1,-51 0,26 1,-25 49,-25-50,25 1,-25-1,-25 50,-50 0,26 0,-1 74,25 1,25-50,0-1,0 26,0-25,0 0,0 24,25-49,0 0,0 0,49 0,-49-74,0 24</inkml:trace>
  <inkml:trace contextRef="#ctx0" brushRef="#br1" timeOffset="72079.9871">10592 5829,'0'0,"-50"149,1 0,24 24,0-73,0-26,-24 75,49-124,0-1,0 26,0 0,25-50,99 0,-50 0,-24 0</inkml:trace>
  <inkml:trace contextRef="#ctx0" brushRef="#br1" timeOffset="73152.09">10989 6375,'0'-25,"-25"25,0 0,0 0,-24 0,-26 0,75 25,-24 24,-1-24,25 0,0 0,0 0,25-25,24-25,-49-25,0 25,0 1,50 98,-50-24,0 24,0-49,49 24,26-49,-50 0,-1-24</inkml:trace>
  <inkml:trace contextRef="#ctx0" brushRef="#br1" timeOffset="73463.4121">11113 6375,'0'49,"0"-24,49 74,-24-74,0 25,0-1,24-24,-24-25,25 0,0-25,-50-99</inkml:trace>
  <inkml:trace contextRef="#ctx0" brushRef="#br1" timeOffset="73727.7064">11510 6226,'0'74,"0"1,-50 24,-24 75,-1-75,50 0,-74 25,50-74,24 24,0-49,0 0,0-25</inkml:trace>
  <inkml:trace contextRef="#ctx0" brushRef="#br1" timeOffset="75247.2468">11733 6325,'25'-25,"-25"1,49-1,-24 25,0-25,25 25,24 0,-49 0,0 0,-1 0,1 0,0 25,-25 0,0-1,0 51,-25-50,25 24,-49 1,-26-25,75 24,-49-49,24 25,25 0,-25-25,25 25,-25-25,0 49,100-49,-1 0,-49 0</inkml:trace>
  <inkml:trace contextRef="#ctx0" brushRef="#br1" timeOffset="75575.3538">12130 6573,'0'-25,"25"1,-1 24,1-25</inkml:trace>
  <inkml:trace contextRef="#ctx0" brushRef="#br1" timeOffset="78144.1196">13097 5680,'0'0,"-25"25,1 74,-26-49,50 24,-50 50,1-24,49-26,0 0,-25 1,25-50,0-1,0 26,25-100,49-24,-49 49,49-24,-24 49,24-25,-49 25,0 0,0 0,0 25,-25-1,49 51,-49-26,0-24,0 25,-25-1,-49-49,24 25,-24-25,-50 0,74 0,26 0,-1 0,0 0,0 0,25-25,0 1</inkml:trace>
  <inkml:trace contextRef="#ctx0" brushRef="#br1" timeOffset="78879.6852">13941 6152,'-50'-25,"-24"25,-1 0,50 0,-74 49,74 1,-24 0,49 24,0-49,0 49,74-74,1 0,-26-49,-24-26,25 26,-26 24,-24 0,0 50,25 0,0-1,0-24</inkml:trace>
  <inkml:trace contextRef="#ctx0" brushRef="#br1" timeOffset="79311.3446">14089 6102,'25'0,"25"0,-1 0,-24 99,-25-49,50 24,-50-49,0 49,0-24,0-25,0-75,0 25,49 1,-49-51,25 75,0-49,25 24,24-50,-24 51,-25 24</inkml:trace>
  <inkml:trace contextRef="#ctx0" brushRef="#br1" timeOffset="79591.1771">14586 6449,'-25'0,"25"-25</inkml:trace>
  <inkml:trace contextRef="#ctx0" brushRef="#br1" timeOffset="80392.541">10071 7169,'-50'49,"26"26,-26-1,25 25,25-74,0 49,0-49,0 50,0-1,0-49,0 49,0 1,0-1,0-24,0-25,0-1,0 26,-49-50,-1 0,-49 0</inkml:trace>
  <inkml:trace contextRef="#ctx0" brushRef="#br1" timeOffset="80631.8992">9649 7615,'0'0,"25"0,50 0,-51-50,26 50,-25-24,0 24,24 0,26 0,-1 0,0 0,-49 0</inkml:trace>
  <inkml:trace contextRef="#ctx0" brushRef="#br1" timeOffset="81071.7727">10766 7541,'24'0,"-48"24,-26 1,-49 99,74-99,25 25,0-1,-50 1,50-1,0-24,0 0,0 0,25-25,25 25,-25-25,24 0,50-50,-49 25,-50-24,25-1,-25-24,0 24,0-24,0 49,0 0</inkml:trace>
  <inkml:trace contextRef="#ctx0" brushRef="#br1" timeOffset="81584.8653">11311 7516,'-49'49,"24"26,-25-1,1 1,24-75,25 74,0-49,0 0,25-1,-1-24,51 0,-50-49,-1 49,1-50,0 1,25-1,-50-24,49 49,-49-25,0 25,0 1,0-1,-24 25,-1 0</inkml:trace>
  <inkml:trace contextRef="#ctx0" brushRef="#br1" timeOffset="81839.1847">11485 7714,'0'0,"25"-25,0 1,-1-1</inkml:trace>
  <inkml:trace contextRef="#ctx0" brushRef="#br1" timeOffset="82192.2414">11832 7317,'-25'75,"25"-26,-49 26,-1-1,25 25,25-74,0 0,0 0,0 24,0 1,50-50,0 25,24-25,-24 0,-1-50,26 1,-26-1,-24-24</inkml:trace>
  <inkml:trace contextRef="#ctx0" brushRef="#br1" timeOffset="82600.1829">12204 7441,'-25'50,"25"-25,0 24,0-24,0 50,0-51,0 1,0 25,25-50,-25-25,50 0,-50-74,25 49,-25-24,0 24,0-74,0 100,0-1,0-25,0 75,24-25</inkml:trace>
  <inkml:trace contextRef="#ctx0" brushRef="#br1" timeOffset="83335.552">12452 7268,'25'25,"0"99,-25-100,0 1,0 25,0-1,0 100,0-124,0 0,25 0,0-25,-1 0,1-25,0-25,-25 25,25 1,0-1,-1 25,1 0,25 0,24 0,-49 0,25 25,-50 24,0-24,0 0,0 24,0-24,49-50,-49 1,25-1,25-124,-26 124,1 25,0 0,49 0,-49 0,-25 50,0-1,25 1,-25-25,0 24</inkml:trace>
  <inkml:trace contextRef="#ctx0" brushRef="#br1" timeOffset="83983.8207">16322 5804,'0'50,"49"24,-49 1,0-50,0 99,0-75,0 26,0-51,0 1</inkml:trace>
  <inkml:trace contextRef="#ctx0" brushRef="#br1" timeOffset="84639.8096">16421 5829,'0'0,"25"0,0 0,24 0,1 25,-25 25,-1-50,-24 24,25 1,0 0,0 25,-25-26,0 26,25 0,-25-75,0 0,49-49,-49 49,25 25,0-25,25 50,-50 0,0 49,24 75,-24-124,0 99,0-100,0 1,25 50,0-75,-25 24,50-24</inkml:trace>
  <inkml:trace contextRef="#ctx0" brushRef="#br1" timeOffset="85031.2683">18058 5755,'0'24,"-49"76,-1-26,-49 1,74 24,-49 0,-26 0,75-24,-49-26,74-24,-25 0,0-25</inkml:trace>
  <inkml:trace contextRef="#ctx0" brushRef="#br1" timeOffset="85343.4326">17587 6102,'0'0,"25"0,24 0,-49 50,50 24,-25-49,24 24,-49-24,0 0,50 0,-25-25,0 0</inkml:trace>
  <inkml:trace contextRef="#ctx0" brushRef="#br1" timeOffset="87937.2803">1960 10443,'0'25,"25"-25,0 0,49 0,-24-124,-1 49,-24-24,0 0,24-50,-49 50,25-25,0 99,-50 25,0 0,1 0,24 25,0-1,24 26,51-50,-26 25,26-25,-50 0,-1 0,26 0,-50 25,0-1,0 1,0 50,-25-51,25 26,-49 0,49-1,24-49,51 50,-1-50,1 0,-51 0,26 0,0-74,-50 24,49 25,-49 0,0-24,0 24,0 0,0 0,-25 25,1 50,-51 49,50 0,1-24,24-26,0 26,0-50,0-1,24 51,1-75,50 0,-1 0,-24 0,-25 0,24-50,1-74</inkml:trace>
  <inkml:trace contextRef="#ctx0" brushRef="#br1" timeOffset="88257.424">3448 9351,'-25'25,"25"50,0 49,-49 0,49 49,0-98,0-1,0 1,0-1,-25-49,25 0,0-1,50-24,-1-24</inkml:trace>
  <inkml:trace contextRef="#ctx0" brushRef="#br1" timeOffset="88823.9397">3671 9748,'0'-25,"-24"50,-26 25,50 24,-25 1,25-26,0 1,0-25,0 24,0-24,0 0,0 0,50-25,-1-50,-49 25,50-49,-50 49,0-25,0 26,50 73,-26 1,-24-25,25 0,25 24,-1-49,-49-74</inkml:trace>
  <inkml:trace contextRef="#ctx0" brushRef="#br1" timeOffset="89088.2197">3994 9649,'0'0,"50"74,-1 1,-24 24,49 0,-24 1,-25-100,24 0,-24 24,0-24,0-74,24-50,-49 25</inkml:trace>
  <inkml:trace contextRef="#ctx0" brushRef="#br1" timeOffset="89311.6831">4465 9723,'0'25,"-25"50,-74 98,74-73,-74 98,25-24,49-100,-25 0,26-24,-1 0,0-26</inkml:trace>
  <inkml:trace contextRef="#ctx0" brushRef="#br1" timeOffset="90023.9187">4713 9872,'0'-25,"0"1,0-1,0-25,25 25,25 1,-1 24,1 0,-25 0,173 24,-173 1,25 25,-1-1,-49-24,0 0,0 49,0-49,-49 50,-26-50,1 24,-1-24,50-25,1 25,48 0,51-25,-1 0,1 0,-50 0,24 0,-24 0,0 0,0 0</inkml:trace>
  <inkml:trace contextRef="#ctx0" brushRef="#br1" timeOffset="90271.8327">5433 10071,'49'-50</inkml:trace>
  <inkml:trace contextRef="#ctx0" brushRef="#br1" timeOffset="91615.8103">6102 9227,'0'25,"0"50,0 49,0-25,0 0,0-25,-49 26,49-26,0-49,-25 0,25-1,49-48,-49-26,100-49,-51 49,1 1,74 24,-74-50,-26 75,1 0,25 0,-50 25,49 25,-49 24,0-49,0 74,-24-99,-26 99,25-74,0-25,-49 0,24 0,-24 0,49 0,0 0,1 0,24-25</inkml:trace>
  <inkml:trace contextRef="#ctx0" brushRef="#br1" timeOffset="92273.0585">6970 9649,'0'0,"-24"0,-1 0,-25 0,1 0,24 74,25-24,-50 0,50 24,-25-49,25 24,0-24,0 25,25-50,0 0,0 0,49-25,-49-25,-25-24,25 49,0 0,-1 25,-24 50,25-25,25-25,-50-25,49 0,-24-49</inkml:trace>
  <inkml:trace contextRef="#ctx0" brushRef="#br1" timeOffset="92623.8743">7169 9550,'25'0,"49"0,-74 49,0 26,25-75,-25 74,0-49,0 25,0-26,25-24,0-24,-1-51,-24 26,75-1,-50 25,24-24,-24 24,25 0,-1 0</inkml:trace>
  <inkml:trace contextRef="#ctx0" brushRef="#br1" timeOffset="92919.1066">7690 9872</inkml:trace>
  <inkml:trace contextRef="#ctx0" brushRef="#br1" timeOffset="94512.0591">8781 9079,'-25'0,"-24"0,49-25,-50 25,25 0,1 0,-26 0,50 25,0-1,0 51,0-50,0 49,0-24,0 24,0 0,0 1,0-1,0-49,0 49,0-49,0 25,-25-50,25 25,-49-1,49 1,-25-25,-50-49</inkml:trace>
  <inkml:trace contextRef="#ctx0" brushRef="#br1" timeOffset="94737.4561">8260 9451,'25'-25,"50"25,-51 0,1 0,25 0,-25 0,49-25,-49 25,24 0,26-50,-50 50</inkml:trace>
  <inkml:trace contextRef="#ctx0" brushRef="#br1" timeOffset="95175.284">8980 9277,'0'25,"0"49,0 25,-50-74,25 50,25-1,0 0,0-24,0-25,0 0,0-1,75-73,-51-26,-24 51,0-1,0-50,0 26,-24-1,-1 50,0 0,0 0</inkml:trace>
  <inkml:trace contextRef="#ctx0" brushRef="#br1" timeOffset="95639.6464">9352 9426,'-25'25,"0"-1,25 51,-50-26,50 26,0-50,0-1,0 26,50-50,0 0,-25-74,-25 49,0-50,49 1,-24 49,-25-24</inkml:trace>
  <inkml:trace contextRef="#ctx0" brushRef="#br1" timeOffset="95944.8446">9550 9525,'25'0,"0"0,0 0,-1 0,1-25</inkml:trace>
  <inkml:trace contextRef="#ctx0" brushRef="#br1" timeOffset="96264.5796">10046 9351,'0'25,"-25"0,-24 49,49 1,-50 49,50-99,0 24,0-24,75-25,-1 0,-49-50,49 1</inkml:trace>
  <inkml:trace contextRef="#ctx0" brushRef="#br1" timeOffset="96663.009">10319 9351,'0'0,"-25"0,-49 25,74 50,-25-51,25 26,0-25,0 0,0-1,0 1,25-25,0 0,-1 0,26 0,-50-25,50-24,-50 24,0 0,0 0,0-24,0 24,0 0</inkml:trace>
  <inkml:trace contextRef="#ctx0" brushRef="#br1" timeOffset="97375.1758">10468 9426,'25'0,"24"0,-24 99,0-25,25 1,-26 49,-24-99,0-1,0 1,50-99,-50 24,50-24,-50 24,74 1,-49 49,49 0,-24-25,-25 25,-1 0,1 25,-25-1,50 76,-50-76,0 1,0-50,25-24,24-26,-49 26,50-1,-25 25,24 25,-24 0,50 0,-51 0,26 0,-50 25,0 50,0-51,0 51,0-1,0-49,0 25,0-1</inkml:trace>
  <inkml:trace contextRef="#ctx0" brushRef="#br1" timeOffset="98087.7161">12998 9029,'0'74,"-50"-49,26 74,24-74,0 0,-25 0,0-25</inkml:trace>
  <inkml:trace contextRef="#ctx0" brushRef="#br1" timeOffset="98903.5954">13296 8979,'49'-25,"-24"25,25 0,-50 25,0 25,-25-50,0 0,0 25,50 0,-25-1,0 26,0-25,0 0,0-1,0 26,0-25,0 0,-25-25,0 0,-24 0,-1 0,25-50</inkml:trace>
  <inkml:trace contextRef="#ctx0" brushRef="#br1" timeOffset="99287.8959">13643 9203,'25'0,"24"0</inkml:trace>
  <inkml:trace contextRef="#ctx0" brushRef="#br1" timeOffset="99639.9544">14213 8830,'0'50,"0"24,0 1,0-1,0 1,0-50,0-1,0 1,50-25,-25 0</inkml:trace>
  <inkml:trace contextRef="#ctx0" brushRef="#br1" timeOffset="99904.2786">14660 9203,'50'-25,"-26"25,1-50</inkml:trace>
  <inkml:trace contextRef="#ctx0" brushRef="#br1" timeOffset="100567.4754">15305 8855,'0'-25,"0"1,0-51,49 75,-24 0,0 0,0 0,49 0,-49 0,25 25,-50 25,0-1,0 1,0 24,0-49,0 25,0 24,-25-74,0 50,-25-25,26-1,-1 26,-25-50,100 0,24 0,1 0,-51-25,51 25,-50 0,24 0,-24 0</inkml:trace>
  <inkml:trace contextRef="#ctx0" brushRef="#br1" timeOffset="100799.8527">15975 9252,'24'-25,"1"1</inkml:trace>
  <inkml:trace contextRef="#ctx0" brushRef="#br1" timeOffset="101391.2707">16297 8806,'25'-25,"0"25,49 25,-49-25,-25 24,0 1,25-25,-25 50,0-25,0 49,0-49,0 25,0-1,-25-49,50 0,-1 25,-24 0,0 0,0-1,0 1,0 25,0-25,-49-1,-1 1,-24-25,-25 0,49 0,25 0,0 0</inkml:trace>
  <inkml:trace contextRef="#ctx0" brushRef="#br1" timeOffset="102247.693">18926 8533,'-24'0,"-26"0,0 74,1 125,-1-100,0 25,-24-25,24-24,26 24,-26-74,25 24,25-24</inkml:trace>
  <inkml:trace contextRef="#ctx0" brushRef="#br1" timeOffset="103055.5314">18802 8458,'50'0,"-25"50,24 0,26 24,49 25,-99-49,24 49,-24-25,25-24,-1 49,-24-74,-25 50,50-26,-26 26,1-75,-25 24</inkml:trace>
  <inkml:trace contextRef="#ctx0" brushRef="#br1" timeOffset="103663.9399">18753 9079,'0'-50,"24"25,51 25,-25-50,74 50,-50-24,0 24,1 0,-1 0,-49 0,25 0,-26 0,1 0,25 0,-25 0,-1 0,1 0</inkml:trace>
  <inkml:trace contextRef="#ctx0" brushRef="#br1" timeOffset="106455.5818">3002 5705,'0'0,"25"0,49 0,-49 0,0 0,24 0,26 0,-51 0,51 0,-50 0,49 0,0 0,1 0,-1 0,1 25,73-25,26 0,-25 0,49 0,-49 49,25 1,-75-50,-25 50,-49-50,25 0,49 0,0 0,25 0,75 0,74 0,-50 25,-99-1,0 26,-74-50,-26 0,1 0,0 0</inkml:trace>
  <inkml:trace contextRef="#ctx0" brushRef="#br1" timeOffset="107095.8707">10245 5283,'24'0,"101"0,98 0,74 0,150 0,173 0,50 0,74 0,0 0,-149 0,-297 0,-100 0,-148-24,-25 24</inkml:trace>
  <inkml:trace contextRef="#ctx0" brushRef="#br1" timeOffset="107750.9627">16247 4787,'149'25,"50"25,74-50,49 0,0 74,-24-74,-124 0,24 0,-173 0,25 0,-26 0,1 0,0 0</inkml:trace>
  <inkml:trace contextRef="#ctx0" brushRef="#br1" timeOffset="108239.1375">21283 5011,'124'-50,"49"-24,100 24,50 0,-1 1,25 49,-24-50,-199 50,-25-50,-74 50,0 0</inkml:trace>
  <inkml:trace contextRef="#ctx0" brushRef="#br1" timeOffset="111759.7506">1389 13047,'-148'75,"-26"24,50-49,-25 98,75-98,-26 24,76-49,-1 0,25 0,0 24,0-24,0 0,49 49,26-74,-1 25,50-25,-49 0,-26 50,-49 24,0-49,0 0,-74 99,-50-99,25-1,-25-24,49 0,-74 0,125 0,-1-49,25-26,0-49</inkml:trace>
  <inkml:trace contextRef="#ctx0" brushRef="#br1" timeOffset="112375.9303">1513 13791,'50'0,"-25"0,0 0,-1 0,26 0,-25 0,74 0,-99-24,0-1,0-25,0 25,0-24,-25-1,-49 50,49 0,-25 0,1 50,-1 24,25 1,-24-1,24 50,25-74,0 24,0 0,0-49,0 0,99-25,-74 0,49-25,26-49,-51 49,1-49</inkml:trace>
  <inkml:trace contextRef="#ctx0" brushRef="#br1" timeOffset="112888.5608">1960 13643,'0'-25,"0"74,-50 75,50-49,0-1,-24-49,24 0,0-75,0 1,74-26,-24 1,-1 49,-24-25,25 1,-1 49,-49 25,50 49,-50-49,0 24,0 26,0-50,0-1,-25 26,25-25,0 0,0 24,99-49</inkml:trace>
  <inkml:trace contextRef="#ctx0" brushRef="#br1" timeOffset="113512.2357">2729 13593,'-75'0,"1"0,49 0,-49 0,24 74,25-24,1 0,-1 24,-25-24,50-26,0 1,0 0,50-25,24 0,25-25,-24-74,-1 49,-49-49,0 25,49-50,-74-25,0 75,25-1,-25 1,0 49,0 0,0 50,0 74,0-24,-50-1,50-24,0-26,-24 76,-26-76,50 1,0 0,0 49,25-49,24 0,26-25,-50 0,49 0</inkml:trace>
  <inkml:trace contextRef="#ctx0" brushRef="#br1" timeOffset="113976.4647">3175 13667,'0'-24,"0"-26,75 25,-75-24,25 24,-25 0,0 0,0 0,0 1,-25 24,-50 0,51 0,-26 0,0 99,50-50,0 26,0-50,0 49,0-24,75-26,-1-24,-24 0,-1 0</inkml:trace>
  <inkml:trace contextRef="#ctx0" brushRef="#br1" timeOffset="114370.4264">3622 13370,'0'0,"25"0,-1 0,26 0,0 49,-50 26,0 24,0-25,0-49,0 50,0-1,0-49,0 0,0-1,0-48,0-51,0-49,0-49,124 49,25 0,-50-1,0 51,50 24</inkml:trace>
  <inkml:trace contextRef="#ctx0" brushRef="#br1" timeOffset="114983.3304">5011 13146,'0'0,"0"-24,25-1,0 25,-1 0</inkml:trace>
  <inkml:trace contextRef="#ctx0" brushRef="#br1" timeOffset="115288.1134">4912 13717,'0'-25,"0"-24,0 24,24 25,1 0,0 0</inkml:trace>
  <inkml:trace contextRef="#ctx0" brushRef="#br1" timeOffset="117305.4251">7367 12849,'-173'0,"24"0,74 0,-49 0,25 0,25 99,-50-25,124 1,-25-1,-25 1,50-26,0-24,0 0,0 0,25 0,0-25,74 0,-24-50,24-24,0-1,-49 1,24 24,-49-24,24 24,-49-24,25 49,-25 99,0 50,0-49,25-1,25-24,-25-1,-25-24,24-25,1 0,0 0,49 0,-24 0,74 0,-74 0</inkml:trace>
  <inkml:trace contextRef="#ctx0" brushRef="#br1" timeOffset="117903.821">8285 12353,'0'124,"-25"25,-49 99,-1-75,75-49,-99 25,99-74,-49 24,98-198,50 24,75-74,-99 124,73-74,1 50,-99 49,24 0,-49 0,-25 49,0 26,0-1,-25-24,-24 24,-26-24,-49-1,25 1,25-50,-26 0,51 0,-26 0,26 0,49-25,0-24,0 24,24-25</inkml:trace>
  <inkml:trace contextRef="#ctx0" brushRef="#br1" timeOffset="118352.6491">9873 12675,'0'0,"-100"0,51 50,-1 49,25-25,-49 50,74-49,-50-50,50-1,0 26,0-25,50 0,74-25,0-25,-50-25,-24 25,0-24,24 49</inkml:trace>
  <inkml:trace contextRef="#ctx0" brushRef="#br1" timeOffset="119177.0949">11659 12378,'0'0,"-50"0,0 0,50 24,-24 26,-1 49,0-99,25 75,0-51,-25 26,25-25,0 0,50-25,-25 0,99 0,-124-50,24-24,26 49,-50 0,0 0,25 25,49 25,-74 25,0-26,0 1,75-25,-51 0,26 0,0-49,-26-26,26 50</inkml:trace>
  <inkml:trace contextRef="#ctx0" brushRef="#br1" timeOffset="119568.0388">11286 11832,'0'0,"-74"49,-25 75,-50 0,50 25,74-99,-25 24,50 26,0-26,0 25,0-24,0-51,100 100,73-24,75-51,0 1,-24-1,-100-49,-50 0,0 0,1-74,-50 24,24-49,1-50,-50 75,49-124,-49 74,50-25,-50 74,0 1</inkml:trace>
  <inkml:trace contextRef="#ctx0" brushRef="#br1" timeOffset="120584.7291">13841 11931,'-24'0,"-26"0,-24 0,-1 124,50-25,-24 50,49-25,-50 25,50-75,0-49,25 74,-25-74,0 50,50-51,-50 26,0-25,0 0,0-1,0 26,-50-75</inkml:trace>
  <inkml:trace contextRef="#ctx0" brushRef="#br1" timeOffset="120792.1997">13569 12650,'0'0,"24"-24,1 24,25-25,-25 25,-1 0,1 0,25 0,24 0,-49 0</inkml:trace>
  <inkml:trace contextRef="#ctx0" brushRef="#br1" timeOffset="121175.1495">14139 12303,'-50'25,"26"25,-51 49,1 25,49-50,25 1,0-1,0 0,0-24,0 24,0-49,74-25,-49-74,25-1,-1 1,-49 0,25-1,-25 26,0-26,0 50,0 1</inkml:trace>
  <inkml:trace contextRef="#ctx0" brushRef="#br1" timeOffset="121688.3399">14511 12229,'0'0,"-74"0,24 49,0 26,1 74,49-75,-25 50,25-99,0 49,0-24,0-1,25-49,0 25,-1-25,51 0,-1 0,-49-25,25-49,-25 24,-25-24,0-50,49 50,-49-50,0 49,-25 50,25 1,-24 24,-26 0,25 0,0 0,0 0,1 0,24 24</inkml:trace>
  <inkml:trace contextRef="#ctx0" brushRef="#br1" timeOffset="121984.4474">14710 12700,'24'25,"1"-25,0 0</inkml:trace>
  <inkml:trace contextRef="#ctx0" brushRef="#br1" timeOffset="122368.4477">15255 12328,'-25'0,"-74"0,99 74,-49 1,49-1,-25 50,25-49,0-26,0-24,0 0,0 24,49-49,51 0,73 0,-49 0,0 0,0-99,-49 50,24-51</inkml:trace>
  <inkml:trace contextRef="#ctx0" brushRef="#br1" timeOffset="122799.2959">15950 12303,'0'0,"-25"25,25 0,0 49,0-49,0 25,0-26,0 51,0-50,0-1,0 1,25 0,0-25,-1 0,1 0,50-74,-51 49,1 0,-25-49,50-26,-50 26,0 0,0 49,0 0,0 0,0 0,-25 25,0 0,-24 0,49 25,0 0</inkml:trace>
  <inkml:trace contextRef="#ctx0" brushRef="#br1" timeOffset="123558.8869">16371 12154,'0'50,"50"49,-50 0,25 25,-25-24,0-26,0-49,0 0,25-1,-1-98,-24 24,25 1,-25-50,50 24,-50 1,25 49,-25 0,74-49,-49 74,0 0,24 0,1 49,-50-24,0 0,0 0,0 24,0-24,0 0,0 25,0-75,0 0,0 0,25-24,24 49,1 0,-25 0,0 0,-1 0,26 0,-50 24,50 51,-50-50,0 24,0-24,0 49,0-49,0 25</inkml:trace>
  <inkml:trace contextRef="#ctx0" brushRef="#br1" timeOffset="142503.8417">6077 13891,'25'0,"50"0,-50 0,99 0,-50 0,50 0,0 0,-50 0,1 0,74 0,-25 0,74 0,-49 0,0 0,-50 0,-25 0,50 0,-74 0,74 0,-99 0,49 0,1 0,-50 0,49 0,-24 0,24 0,-49 0,49 0,1 0,-51 0,76-25,-51 0,26 25,49 0,-50 0,0 0,75 0,-74 0,-50 0,-1 0,1 0,50 0,98-25,-74 0,100-24,-1 49,-49 0,50 0,-75-50,-50 50,50-25,-25 25,100 0,-75 0,25 0,-25 0,74 0,-49 0,-25 0,0 0,99-74,-24 24,-1 50,-74 0,25-49,0 49,-25 0,0 0,49-50,-49 50,0 0,75 0,-125 0,50 0,-49 0,49-25,74 25,75 0,-149-49,99 49,25 0,25 0,50 0,-51 0,1 0,-149 0,75 0,-1-50,-49 50,0-49,-124 49,-1 0,1 0,0-25,49 25</inkml:trace>
  <inkml:trace contextRef="#ctx0" brushRef="#br1" timeOffset="144152.9175">744 14759,'0'0,"25"49,-25 100,0 50,0 49,0 25,0-125,0 51,0-125,0-49,0 0,0-75,25-24</inkml:trace>
  <inkml:trace contextRef="#ctx0" brushRef="#br1" timeOffset="144688.5853">993 14808,'0'0,"74"-49,-49 49,0 0,-1-50,1 50,0 0,-25 99,0-24,0-1,-50 25,-24 1,0-51,-1-49,-24 75,74-75,0 0,-24 0,49 24,49 51,26 24,-1 0,-24-24,-1-1,-24-24,-25-25,0-1,0 1,25 0</inkml:trace>
  <inkml:trace contextRef="#ctx0" brushRef="#br1" timeOffset="145128.4083">1365 15553,'0'0,"24"0,51 0,-50 0,24 0,-24-25,0-25,-25 25,0 1,0-51,0 1,-50-1,-24 75,49 0,0 0,-148 50,148 24,-25 26,1 24,49-50,0 0,0 1,0-1,0-49,0 0,49-25,50 0,-49-25,0 0,24-24,25 24,25 25,-74-75</inkml:trace>
  <inkml:trace contextRef="#ctx0" brushRef="#br1" timeOffset="145432.5951">2010 15354,'-75'174,"75"-50,0-50,0 50,0-49,0-51,0 26,0-25,0 0,0 24,75-49,24 0,0-74,-25 24,-49-49</inkml:trace>
  <inkml:trace contextRef="#ctx0" brushRef="#br1" timeOffset="145871.7179">2382 15677,'0'-50,"0"0,49 26,-49-51,0 50,0-49,0 49,0-49,0-26,-49 76,49-1,-25 25,-50 0,51 0,-51 49,75 1,-25 49,25-24,0-1,0 1,0-1,25-24,50-1,-51-24,51-25,-50 0,24 0,26 0,-26 0,1-50,-1 1,1-26,-50 1,50 0</inkml:trace>
  <inkml:trace contextRef="#ctx0" brushRef="#br1" timeOffset="146088.1976">2828 15156,'0'124,"0"-50,0 1,25 24,0-74,-1-100</inkml:trace>
  <inkml:trace contextRef="#ctx0" brushRef="#br1" timeOffset="146280.6125">2778 14734,'25'25</inkml:trace>
  <inkml:trace contextRef="#ctx0" brushRef="#br1" timeOffset="146607.7369">2828 15032,'0'24,"0"1,25 25,0-1,-1-49,1 75,0-26,0-24,-25 0,0 0,25-25,0-75,24-73,1 24,-1 24,-24 1,99-25,-74 75,24-1,75 50</inkml:trace>
  <inkml:trace contextRef="#ctx0" brushRef="#br1" timeOffset="147295.8972">4416 15329,'24'0,"1"0,0-49,0 49,0-50,-25 25,0 0,0 1,0-1,0 0,-50 0,0 25,26 0,-76 50,100-25,-24 24,-26 26,50-1,0-24,-25-25,25-1,0 1,25 0,49-25,-24 0,24-99,1 49,-50-24,49-1,-49 1,24 24,1 1,-25-1,24 25,26 25,-50 0,74 0,-49 75,-50 49,24-50,-24 0,0 51,0-51,0-24,0-26,0 1,-74-124,74 25,0 24,0-49,74-1,26-73</inkml:trace>
  <inkml:trace contextRef="#ctx0" brushRef="#br1" timeOffset="147760.9591">6003 14982,'25'0,"0"-25,24 0,-49 100,-99-1,49 1,1-1,49-49,-25 24,0 1,0-50,25-25,0-24</inkml:trace>
  <inkml:trace contextRef="#ctx0" brushRef="#br1" timeOffset="148264.6127">6698 14759,'0'0,"0"124,0 0,0 25,0-75,0 50,0-49,0 49,0-100,0 26,0-149,0 24</inkml:trace>
  <inkml:trace contextRef="#ctx0" brushRef="#br1" timeOffset="148607.6906">6698 14684,'0'0,"24"-24,1-1,0 25,25-25,-26 25,1 0,0 25,-25 0,0-1,0 26,0 0,-25-26,0 1,25 25,-49-50,24 0</inkml:trace>
  <inkml:trace contextRef="#ctx0" brushRef="#br1" timeOffset="149226.078">7392 14461,'0'0,"-25"0,-24 25,-50 74,49 50,25-75,-25 26,50-26,0 0,0-49,25 25,50-50,24 0,-25-50,1-49,-26 74,-24 0,0 1,-25-1,0 74,0 26,0 98,0-49,-25 100,-49-26,49-49,25-124,0 0,0-1,74-24,-24 0,0-24,24-76,0-24,1 75,-50 24</inkml:trace>
  <inkml:trace contextRef="#ctx0" brushRef="#br1" timeOffset="149816.4983">7963 15503,'0'-25,"24"-24,1 49,-25-50,25-49,-25 24,50-24,-50 0,0 0,0 24,0 50,0 1,0 73,0 1,0 49,0-25,24-49,26 25,-25-50,49 0,1 0,-26 0,-24 0,0 0,0 0,0 0,-25 25,0 74,0-74,0-1,0 1,24 0,1-25,74-74,-49 24,-25 25,74-124</inkml:trace>
  <inkml:trace contextRef="#ctx0" brushRef="#br1" timeOffset="150415.9293">10195 14387,'-25'0,"0"0,-99 0,50 99,24-25,26 1,-26-1,50-24,-25-1,50-24,0-25,24 0,-24-49,25-1,-1 0,-49 100,25-50,0 25,0-25,0 25,-1-25,26 0,0-25,-50-50,49 1</inkml:trace>
  <inkml:trace contextRef="#ctx0" brushRef="#br1" timeOffset="150767.7916">9153 14188,'0'0,"-49"99,-1-49,25 0,0 24,25 75,0-75,0 1,0 49,0-50,0 1,25-26,74 1,150-1,-51 1,75 0,-149-50,74-50,-74 0,-24-24,-1-75,-50-24,1 49,-50-75,0 75,0-25</inkml:trace>
  <inkml:trace contextRef="#ctx0" brushRef="#br1" timeOffset="150912.4349">9525 14015,'-248'124,"496"-248,-545 322,272-173,-50 24,75 1,0 0,-24-50</inkml:trace>
  <inkml:trace contextRef="#ctx0" brushRef="#br1" timeOffset="156696.1472">11882 14312,'-50'0,"25"0,-49 0,0 0,49 0,-50 0,26 0,24 50,-25-25,1 0,49-1,-25 26,0 0,25-1,124-74,-124-49,75 24,-51 26,-24-26,25 0,-25 150,0 98,0 0,0 1,0-1,0 1,0-100,-49-25,49 1,0-50,-25-25,0 24,-49-24,24-148,0 48,25-24,25 99,0-49,0 0,0-1,0 1,0-1,75-24,-1 50,75-1,0 0,0-49</inkml:trace>
  <inkml:trace contextRef="#ctx0" brushRef="#br1" timeOffset="157423.9032">12303 14337,'25'0,"-25"25,50 49,-50 1,-25-1,0-49,25 25,0-100,0 0,0 26,25-1,25-25,-1 50,1 25,-50 25,0-1,0 1,0 24,0-49,-25-50,25 0,0-24,50 24,-1 25,26 0,-1 0,-24 0,-25 0,-1 0,1 74,74-49</inkml:trace>
  <inkml:trace contextRef="#ctx0" brushRef="#br1" timeOffset="157968.4821">13147 14213,'-50'50,"-24"-1,49 51,-25-51,26 1,24 24,-50-24,50-25,0-1,0 1,0 0,50-25,24-99,-49 24,0 51,-1-51,1 125,25 74,-50-99,0-1,25-24,-25 25,24-25,1 0,50 0,-26 0,1-49,24-1</inkml:trace>
  <inkml:trace contextRef="#ctx0" brushRef="#br1" timeOffset="158223.831">13569 14188,'0'99,"0"-49,0 74,0-25,0-49,0 0,0-26,0 26,24-75</inkml:trace>
  <inkml:trace contextRef="#ctx0" brushRef="#br1" timeOffset="158479.1465">13320 14015,'0'-25,"0"0,0 0,0-24,25 49</inkml:trace>
  <inkml:trace contextRef="#ctx0" brushRef="#br1" timeOffset="158905.0133">13742 13816,'0'75,"0"98,0-24,0 0,0-25,0 25,0-75,0 1,25-26,0-24,-25 0,74-25,25 0,-49-50,24 1</inkml:trace>
  <inkml:trace contextRef="#ctx0" brushRef="#br1" timeOffset="159120.4333">14139 14635,'25'0,"0"0,-1 0,51 0</inkml:trace>
  <inkml:trace contextRef="#ctx0" brushRef="#br1" timeOffset="159536.2917">15181 13990,'0'0,"-25"0,0 0,-49 49,-1 26,51-1,24 1,-50-51,50 26,0-25,0 0,74 24,-24-24,24-25,50 0,-99 0,0 0</inkml:trace>
  <inkml:trace contextRef="#ctx0" brushRef="#br1" timeOffset="159848.4465">15528 14015,'0'0,"-50"24,50 51,-24-1,24 75,0-99,0-25,49-25,26-25,-75-50,24 1,1-25,-25 74,0 0</inkml:trace>
  <inkml:trace contextRef="#ctx0" brushRef="#br1" timeOffset="159991.5712">15478 14039,'-74'0,"148"0</inkml:trace>
  <inkml:trace contextRef="#ctx0" brushRef="#br1" timeOffset="160727.6043">15627 13841,'0'25,"25"24,0 26,0-1,-25-24,0-25,0-1,0 26,25-50,-25-74,24 74,1 0,-25 24,0 51,25-26,0-24,-25 0,0 25,0-75,0-25,25 1,-1-1,1 50,0 0,0 0,-25 25,25 49,-25-49,0 0,0 25,0-26,0 1,0 25,0-25,0-1</inkml:trace>
  <inkml:trace contextRef="#ctx0" brushRef="#br1" timeOffset="174503.8001">4639 17239,'0'0,"-124"75,49 24,-49 25,25-50,50 1,-1-1,0 1,50-51,100 1,-76 25,1-50,74 0,-74-25,0 0,25 0,-26-24,26-1,-25 25</inkml:trace>
  <inkml:trace contextRef="#ctx0" brushRef="#br1" timeOffset="175104.59">3895 16644,'-25'124,"-50"-25,26 50,-1 74,50-99,-49 75,49-125,0 50,0 25,0-124,0 0,24 24,-24-24,0 0,0 0,25-25,0 49,0-49,24 25,-24-25,25 0,24 0,-49 0,0 0,49 0,1 0,-50 0,24 0,1 0,-25 0,24 0,1-25,-25-24,-1 49,26-50</inkml:trace>
  <inkml:trace contextRef="#ctx0" brushRef="#br1" timeOffset="175855.5939">3870 16619,'0'0,"149"0,-25-49,-50 49,-24 0,49 0,124-50,-148 50,49-50,-50 50,-49-24,24 24,26 0,-50 0,0 0,-25 49,0 26,0-1,0 50,0-50,0 50,0 0,0-49,0 49,0-50,-25-24,25 24,-25-49,25 0,-25 0,0 0,0-25,-24 0,-1 24,25 26,1-50,-76 50,51 24,-1-74,-24 50,-1-26,51 1,-26 0,25-25,0 0,1 0,-26 0,25 0,0 0,1 0,-26 0,25 0</inkml:trace>
  <inkml:trace contextRef="#ctx0" brushRef="#br1" timeOffset="177175.0287">5036 17314,'74'-25,"75"0,-25 0,25-24,49 49,50 0,-49-50,74 50,-50 0,124 0,0 0,-74 0,-25 0,-49 0,-50 0,-25 0,24 0,-73 0,-1 0,-49 0,49 0,-49 0,25 0,-25 0,-1-25</inkml:trace>
  <inkml:trace contextRef="#ctx0" brushRef="#br1" timeOffset="177671.7076">8285 16669,'25'0,"99"25,-25 24,75 26,-100-26,75 50,-75-74,-49 0,0 0,-25 0,0 24,0 1,-25-1,25-24,-25 25,-24-25,-1-1,25 1,-24 0,-26 25,26-50,-26 0,51 0</inkml:trace>
  <inkml:trace contextRef="#ctx0" brushRef="#br1" timeOffset="178647.2056">9724 16247,'0'-25,"0"75,-50 99,50-25,-49 25,-1-25,25 0,0-50,1-24,-1 24,25-24,0-26,0 51,0-50,0 24,0-24,0 0,0 0,0 24,0-24,0 0,0 25,0-26,0 1,0 0,0 25,0-26,0 1,0 0,25-25,24 25,1-25,49 0,-25 0,50 0,-49 0,49 0,25 0,-25 0,-50 0,50 0,-49 0,-1 0,-24 0,-26 0,1 0,0 0,25 0,-26 0</inkml:trace>
  <inkml:trace contextRef="#ctx0" brushRef="#br1" timeOffset="180111.9685">9773 16173,'0'0,"0"-25,0 0,0 0,0 0,25 1,0 24,49 0,-49-50,99 50,-49-25,-26 25,75 0,-74 0,49 0,100 0,-125 0,50 0,74 0,-74 0,125 0,-150 0,99 0,1 0,24 0,25 0,-50 0,1 0,-1 0,-49 0,-50 0,-24 0,-26 0,-24 0,0-49,24 49,-24-25,0 25,0 0,-25 99,0-25,0 50,0 25,0 0,0 25,0-50,0 49,0 1,0-100,-25 1,25-26,-50 51,50-51,0-24,0 25,-24-25,24-1,0 1,0 0,-25 0,0-25,-49 49,49-49,-74 0,49 0,-74 0,50 0,-50 0,-25 0,25 0,-25 0,-50 0,75 0,-74 0,49 0,25 0,0 0,-25 0,75 0,-1 0,51 0,-1 0,-25 0,25 0,1 0,-26 0,25 0,0 0,-24 25,24-25,0 0,-24 25,24-25,0 0</inkml:trace>
  <inkml:trace contextRef="#ctx0" brushRef="#br1" timeOffset="181176.3579">13742 16966,'0'-24,"-25"24,149-75,0 75,50-25,-50 25,0 0,25-49,-124 49,99 0,-25 0,25-99,-50 99,-49-50,50 50,-26 0,26 0,-1 0,0 0,50 0,-49 0,-1 0,26 0,-51 0,26 0,-1 0,0-25,1 25,-1-49,-49 49,-99 0,49 0,-99 0,49 0,1 0,-50 0,0-75</inkml:trace>
  <inkml:trace contextRef="#ctx0" brushRef="#br1" timeOffset="181664.2801">15330 16371,'124'0,"-25"25,25 25,74 49,-123-50,74 51,-100-100,-24 49,0-49,-25 25,-75 49,-24-24,50 0,-75 24,49-49,26 24,-26-24,25 0,1 25,24-50</inkml:trace>
  <inkml:trace contextRef="#ctx0" brushRef="#br1" timeOffset="182567.5976">16446 15577,'-25'50,"25"24,-25 50,-24 25,49 0,-50-75,50 50,0-49,-25 24,25 25,0-49,0-51,0 26,0-25,0 49,0-49,0 0,0 24,0-24,0 0,0 0,0 24,50 1,-25-50,-1 0,26 0,0 0,-1 0,-24 0,49 0,1 0,49 0,25-25,49 25,75-74,-50 74,1 0,-26 0,-49-25,24 25,-73-50,-26 50,-24 0,-26 0,1 0,25 0,-25 0,-1 0</inkml:trace>
  <inkml:trace contextRef="#ctx0" brushRef="#br1" timeOffset="184038.8558">16322 15577,'0'-74,"25"24,49 1,25-1,-74 50,49-25,1 25,-1-49,150-1,-150 50,75 0,24 0,-49 0,0 0,75 0,-1 0,-49 0,50 0,-75 0,-50 0,50 0,25 0,-25 0,-50 0,1 0,-50 0,24 0,-24 0,0 0,24 0,-24 0,0-25,0 50,-25 74,0 1,0 48,0-123,0 99,0 0,0 25,0-75,0 1,0-1,0-49,0 0,0 49,0-24,0 24,0-24,25-50,-25 50,0-26,0 1,0 0,0 25,0-26,0 1,-25-25,0 25,-25-25,1 25,-1-25,1 25,49-1,-75-24,26 25,-26-25,26 25,24-25,-50 0,-49 0,75 50,-26-26,1-24,49 0,-49 0,49 0,-50 0,26 0</inkml:trace>
  <inkml:trace contextRef="#ctx0" brushRef="#br1" timeOffset="185015.7907">19174 15999,'25'0,"50"0,-1 0,0 0,26-25,-1 25,0-49,0 49,-49 0,24 0,1 0,-1 0,-24 0,-25-25,-1 25,1 0,25 0,24 0,-49-25,0 25,0 0,24 0</inkml:trace>
  <inkml:trace contextRef="#ctx0" brushRef="#br1" timeOffset="185631.1592">20365 15528,'50'49,"-1"-24,-24 25,25-25,-50-1,0 26,0-25,0 24,0 26,-100-26,51-49,-26 50,1 0,24-50,26 24,-1-24,0 25,0 0</inkml:trace>
  <inkml:trace contextRef="#ctx0" brushRef="#br1" timeOffset="187351.7355">21779 15280,'0'0,"0"24,0 51,0-1,0 1,-25-50,25 49,0 0,0-24,0-25,0 0</inkml:trace>
  <inkml:trace contextRef="#ctx0" brushRef="#br1" timeOffset="187999.5752">21580 15304,'0'-24,"50"24,24 0,1 0,-26 0,26 0,-26 0,-24 0,25 0,0 24,-26 26,26 0,-25-1,-25-24,0 0,0 25,0-26,0 1,0 25,-50-25,1-1,24-24,-25 25,-24-25,-1 0,1 0,-50 0,49 0,1 0,49 0,0 0</inkml:trace>
  <inkml:trace contextRef="#ctx0" brushRef="#br1" timeOffset="188698.2721">21134 14908,'-25'24,"25"51,-49 74,24-50,25-50,0 76,-50-51,50 0,0 50,0-49,-49 24,49-74,0 49,0-49,0 0,0 49,0-24,0-25,0-1,0 51,24-75,1 0,0 25,0-25,49 24,-49-24,25 0,-1 0,26 0,24 0,25 0,-99 0,49 0,50 0,-50 0,1 0,-1 0,1 0,-1 0,1 0,-51 0,1 0,50 0,-75-24,0-1</inkml:trace>
  <inkml:trace contextRef="#ctx0" brushRef="#br1" timeOffset="189767.7511">20911 14610,'0'0,"74"0,1 0,-1 0,50 0,-74 0,74 0,-50 0,0 0,1 25,-50-25,99 0,-75 0,26 0,-26 0,1 0,24 0,-49 0,0 0,0 25,-25-1,0 1,0 25,0-1,0 26,0-1,0-24,0 74,0-50,0 1,0-1,0 1,-25-1,25-49,0 49,0-49,0 49,-25-74,25 25,0 50,0-26,0-24,0 0,0 0,0 49,0-24,0-26,0 26,0-25,0 0,0 49,0-49,0 49,0-49,0 25,0-25,0-1,0 26</inkml:trace>
  <inkml:trace contextRef="#ctx0" brushRef="#br1" timeOffset="192168.1843">6003 17289,'0'-25,"-25"25,25 74,-49-49,49 50,-25-1,-25 1,50-1,0-24,0 24,0-49,0 0,0 24</inkml:trace>
  <inkml:trace contextRef="#ctx0" brushRef="#br1" timeOffset="193527.3329">10121 16247,'0'50,"0"-1,0 1,0 24,0 1,0-50,0-1,0 26,0-25,0 0</inkml:trace>
  <inkml:trace contextRef="#ctx0" brushRef="#br1" timeOffset="194127.7266">10269 16470,'25'0,"0"0,25 0,-25 0,-1 0,1 25,0 50,25-100,-50-50,24 26,-24-26,50 1,-25-75,24 99,-24 50,0 0,0 0,49 100,-74-76,0 51,0-1,0-49,0 0,0 25,0-26,25-24</inkml:trace>
  <inkml:trace contextRef="#ctx0" brushRef="#br1" timeOffset="194736.4569">11237 16222,'0'0,"-75"25,51 0,-76 49,51-49,-1 74,-24-24,49-1,25-49,0 25,50-50,24 0,-24-50,-1 0,-49 26,25-26,-25 25,0 0,50-24,-50 123,0 1,49-51,-24-24,25 0,-50-74,0 49</inkml:trace>
  <inkml:trace contextRef="#ctx0" brushRef="#br1" timeOffset="194983.6711">11311 16297,'0'24,"0"1,0 50,0-26,0-24,0 25,-25-25,25-75</inkml:trace>
  <inkml:trace contextRef="#ctx0" brushRef="#br1" timeOffset="195207.0732">11187 16073,'0'-24,"0"-1,25 25</inkml:trace>
  <inkml:trace contextRef="#ctx0" brushRef="#br1" timeOffset="195560.1599">11411 16024,'0'74,"0"50,0-49,0-51,0 51,0-25,99-50,-25 0,-24 0</inkml:trace>
  <inkml:trace contextRef="#ctx0" brushRef="#br1" timeOffset="196127.6943">12229 15949,'-25'0,"-24"0,-1 0,-24 25,74 0,-25 74,-25-24,1-1,49-49,49 49,-24-74,0 0,49 0,1 0,-51 0,26 0,-50 50,0-25,0 0,0-1,0 1,-25-25,0 0,1 0,-1 0,-25 0</inkml:trace>
  <inkml:trace contextRef="#ctx0" brushRef="#br1" timeOffset="197368.5152">12403 16297,'0'0,"24"0,1 0,0 0,25 0,-75 0,25 74,0-49,0 25,0-26,0 1,0 0,0 0,50-25,-1 0,-24-25,-25-25,25 1,0 49,-1-75,26 1,-50-1,0 26,0-26,0 51,0-1,0-25,-50 50,50 25,-49 0,49 24,0-24,25 0,24 0,-49 0,50-1,-1 1,26-25,-50 0,24 0,-24 0,-50 25,-24 0,24 0,-25 24,25-24,25 50,0-51,0 1,25-25,25-25,-50-24,25 24,-25 0,0-25,0 75,0 0,0 0,24 25,1-50,0-25,-25 0,50 0,-50-49,0-1,24-24,-24 49,50 1,-50 24,0-25</inkml:trace>
  <inkml:trace contextRef="#ctx0" brushRef="#br1" timeOffset="198208.2048">13221 16197,'0'25,"25"-25,0 25,0-25,-1 0,1 0,-25-25,0 0,0 1,0-1,0-25,-25 50,1 25,24 25,0-1,24 1,26-50,-25 25,49-25,1 0,-50 0,49 0,-74-25,25-50,24 1,-49 0,0-1,0 50,0 1,0 48,0 1,25 25,-25-25,25-1,25 26,-1 0,-24-50,0 0,0 0,-25 49,0-24,0 0,0 49,0-24,-50-25,50 0,0-1,50-24,-1-49,-24 24,74-25,-49 25,-50-24</inkml:trace>
  <inkml:trace contextRef="#ctx0" brushRef="#br1" timeOffset="199385.0583">10071 17165,'-50'25,"26"-1,-26 51,50-26,0-24,0 0,25 25,24-50,1-25,-25 0,0-49,-1 74,-24-75,0 50,0-49,0 49,0-24,0-1,-24 50,73 0,75 0,-49 0,-50 0,49 0,-49-25,24-24,-24 24,-25-25,-25 174,25-74,0 74,0-99,0 99,0 24,0-73,0-50,0 0,0-1,0 26,0-25,-24 0,-1-25,0 0,-124 0,124-75</inkml:trace>
  <inkml:trace contextRef="#ctx0" brushRef="#br1" timeOffset="199584.6389">10245 17289,'0'0,"74"0,1-25,-51 25,26 0,0 0,-1 0,-24 0</inkml:trace>
  <inkml:trace contextRef="#ctx0" brushRef="#br1" timeOffset="200046.9379">11535 16942,'-50'24,"25"51,-24-26,49 26,0-50,0 24,0-24,0 0,0 0,0 24,0-24,49 25,-24-26,-25 1,0 0,0 0,0 25,-74-100,49 50,25-50</inkml:trace>
  <inkml:trace contextRef="#ctx0" brushRef="#br1" timeOffset="200248.3707">11361 17363,'0'0,"25"-25,49 1,1 24,-1 0,-49 0,24-25,1 25,-25 0,49-50</inkml:trace>
  <inkml:trace contextRef="#ctx0" brushRef="#br1" timeOffset="200695.5914">11907 17090,'-25'0,"-25"0,50 25,-49 50,49-26,-25-24,25 49,0-49,0 25,0-25,49 24,1-49,-25-25,0 25,-25-74,24 49,-24-24,0-26,0 50,0 1,0-1,0 0</inkml:trace>
  <inkml:trace contextRef="#ctx0" brushRef="#br1" timeOffset="201183.5563">12155 17066,'0'0,"-50"0,25 0,0 0,-24 24,49 26,0 24,0-49,0 50,0-26,0-24,0 0,0 0,0-1,25-24,-25-24,49-51,-49 50,0-24,0 24,0 0,-25-24,25 24,-24 0,24-25,-25 50,0 0</inkml:trace>
  <inkml:trace contextRef="#ctx0" brushRef="#br1" timeOffset="201479.7654">12130 17338,'49'0,"-24"0,-25-24,25 24</inkml:trace>
  <inkml:trace contextRef="#ctx0" brushRef="#br1" timeOffset="201856.7589">12427 16966,'0'0,"-24"0,-26 50,50-25,0 49,0-49,0 49,0-24,0-25,0 0,0 24,25-49,24 0,1 0,-25 0,49 0,-49 0,25 0,-25-99,-1 99,1-50</inkml:trace>
  <inkml:trace contextRef="#ctx0" brushRef="#br1" timeOffset="202247.8252">12775 17016,'0'0,"-25"0,-25 25,50 0,0-1,0 26,0-25,0 0,0 24,50-49,-50-25,0 1,0-51,0 50,0 1,0-26</inkml:trace>
  <inkml:trace contextRef="#ctx0" brushRef="#br1" timeOffset="203055.0689">12874 16966,'50'-74,"-50"0,24 24,-24 25,0 0,0-24,25 49,0 0,0 0,0 0,-25 25,0-1,0 1,0 25,24-75,1-25,0 26,99-1,-99 25,0 25,-25-1,0 51,0-26,0-24,0 25,0-1</inkml:trace>
  <inkml:trace contextRef="#ctx0" brushRef="#br1" timeOffset="204047.9499">16719 15553,'0'74,"25"-24,-25-1,0 50,24-99,-24 25,0 25</inkml:trace>
  <inkml:trace contextRef="#ctx0" brushRef="#br1" timeOffset="204672.1417">16768 15429,'25'0,"0"0,0 0,0 0,49 24,-74 1,74 25,-74-25,0-1,25-48,0-51,49 50,-74 1,0-1,25 25,25 0,-25 0,-1 25,1 24,-25-24,0 25,0-26,0 1,0 0,0 25,0-26,0 1</inkml:trace>
  <inkml:trace contextRef="#ctx0" brushRef="#br1" timeOffset="205175.7749">17512 15354,'0'0,"-49"50,-26-1,75-24,25 25,0-50,49 0,50 0,-49 25,-25-25,-26 0,1 49,-25 1,0-25,0-1,-49 51,-26-75,1 0,49 0,0 0,0 0</inkml:trace>
  <inkml:trace contextRef="#ctx0" brushRef="#br1" timeOffset="206072.2208">18554 15379,'-25'74,"-24"26,-1-26,50 0,0-49,0 25,0-25,25-25,49 0,-49 0,0 0,0 0,-25-75,0 1,-25 49,-25-25,75 1,25 24,-25 0,24-24,-24-1,-25 0,50-24,-50-1,0 1,0 24,0 26,-25 123,25-74,0 49,25 0,-25-24,24 0,-24 24,0-24,50-25,-25 24,-25-24,0 0,0 24,-25-49,0 0,0 0</inkml:trace>
  <inkml:trace contextRef="#ctx0" brushRef="#br1" timeOffset="206295.626">18579 15528,'50'-50,"-26"25,51 1,-1-26,-49 50,0 0,25 0,-26 0,1 0</inkml:trace>
  <inkml:trace contextRef="#ctx0" brushRef="#br1" timeOffset="207160.3147">16669 16222,'0'0,"-74"0,24 25,25 25,0 24,25-49,0 49,0-49,0 0,50-25,24-74,-49-1,25 75,-25 124,-25 25,0 49,49-49,-49-74,0-1,-74-74,-1 0,-49-25,100-49,24 49,0-49,0 24,49-49,26 49,-1 25</inkml:trace>
  <inkml:trace contextRef="#ctx0" brushRef="#br1" timeOffset="207854.9006">17066 16545,'25'-25,"24"50,-49 0,25-25,0 0,0-50,49 50,1 0,-51 0,26 0,-25 50,0-26,-25 1,0 0,0 25,0-75,49-25,26 1,-26 24,26 25,-1 0,-49 0,49 0,-24 25,-50-1,0 51,-25-50</inkml:trace>
  <inkml:trace contextRef="#ctx0" brushRef="#br1" timeOffset="208432.8339">18058 16421,'-25'0,"1"0,-1 25,25-1,0 1,0 25,0-25,49-1,-49 1,50-25,-25 25,0-25,24-50,-49 26,0-26,25 25,25 75,-26-1,1-24,0 0,0-25,-25-25,0 0</inkml:trace>
  <inkml:trace contextRef="#ctx0" brushRef="#br1" timeOffset="208664.2441">18381 16421,'0'0,"24"0,-24 25,0-1,0 26,25 0,0-50,-25 24,25-48</inkml:trace>
  <inkml:trace contextRef="#ctx0" brushRef="#br1" timeOffset="208879.669">18281 16024,'0'0</inkml:trace>
  <inkml:trace contextRef="#ctx0" brushRef="#br1" timeOffset="209202.3475">18381 15925,'0'24,"49"51,-49 49,25 0,0-50,0-74,-25 50,0-25,0 0,0-1,49-24</inkml:trace>
  <inkml:trace contextRef="#ctx0" brushRef="#br1" timeOffset="209399.7881">18629 16446,'0'-50,"0"100,0-125,24 50,26-49,-25 74</inkml:trace>
  <inkml:trace contextRef="#ctx0" brushRef="#br1" timeOffset="209759.8532">18951 16173,'-25'-25,"-24"25,49 25,0 99,-50-25,50-74,0 49,0-49,0 25,25-50,74 0,-74-50,0 25,0 0,-1 1,26-1</inkml:trace>
  <inkml:trace contextRef="#ctx0" brushRef="#br1" timeOffset="210126.9033">19100 16346,'-25'25,"50"-50,-50 75,0 0,25-26,0 1,0 0,0 0,0 0,25-25,0 0,25-25,-26-50,-24 1,0 49,0 0,0-24,-49 49</inkml:trace>
  <inkml:trace contextRef="#ctx0" brushRef="#br1" timeOffset="210847.9209">19249 16272,'0'49,"0"-24,0 25,0-25,0 0,0-1,-25-48,25-26,0 25,0-49,0 49,25 0,24 25,1 0,-25 0,0 25,-25 24,0-24,0 0,24-25,1-50,0 50,0 0,24 0,-24 0,-25 50,0-25,50 49,-50-24,0-25,-25 24,0-24,25 25,-49-50,24 0</inkml:trace>
  <inkml:trace contextRef="#ctx0" brushRef="#br1" timeOffset="245040.5848">14114 11137,'-25'0,"1"0,-26 0,25 0,0 0,1 0,-26 0,25 0,0 0,-24 0,-26 25,51 0,-1 0,0 0,0-25,-49 24,49 1,0 0,-25 25,50-26,-74 76,74-76,-74 1,49 50,-25-26,50-24,-49 25,24-26,0 26,-25-25,50 0,0 24,0 1,0-1,-24 1,24 0,0-26,0 51,0-25,-50-26,50 1,0 25,0-25,0-1,0 26,0-25,50 0,-50 24,24 26,26-26,-50-24,0 0,0 24,25-24,0 25,-1-25,1-1,25 26,-25-50,-1 0,26 0,-25 0,24 0,-24 25,0-25,0 25,25-25,-26 0,51 49,-50-49,74 50,25-50,25 49,-1 1,-24-25,125 49,-76-24,-24-25,-25-25,-50 0,1 49,-1-49,50 50,-25 0,50-26,-124-24,99 0,-99 0,49 0,-24 0,-25 0,49 0,1 0,-1 0,-49 0,74-49,-25 24,1-25,49 1,-75 24,51-49,-1-26,-49 51,123-51,-98 1,-26 25,75-100,-49 50,-26-25,26 50,-26-25,26 0,-26 50,-24 24,-25-24,25 24,25-49,-50 49,0 1,-25-1,25-24,0-1,0 26,0-26,-25 50,25 1,-50-26,25 25,-74-99,-25 124,-49-50,-26 1,1 49,49-50,-174 1,100 49,0-50,0 0,-50 50,74 0,1 0,0 0,123 0,50 0,-49 25,49-25,0 25,-24 25,49 49,-50-74,25 24,-74 26,99-51,-74 51,24-50,50 0,-25-1,-99 76,75-26,-51-49,1 0,-74 49,-51 50</inkml:trace>
  <inkml:trace contextRef="#ctx0" brushRef="#br1" timeOffset="247327.1309">1935 8210,'0'0,"25"0,25 0,24 0,-49 0,0 0,99 0,-50 0,0 0,1 0,-1 0,1 0,-51 0,26 0,-25 0,49 0,-49-24,49 24,51 0,-51 0,50 0,25 0,-75 0,1 0,-1 0,0 0,-49-50,0 50,49 0,1 0,-1 0,-24 0,-25 0,49-25,1 25,-1 0,50 0,25 0,-25 0,-50 0,1 0,49 0,-50 0,1 0,-1 0,0 0,1 0,-26 0,1 0,0-49,-26 49,51 0,-50 0,24 0,-24 0,0 0,0 0,24 0,-24 0,49 0,-49 0,0 0,25 0,-26 0,1 0,25 0,-25 0,24 0,1 0,24 0,-49 0,25 0,-25 0,-1 0,51 0,-1 0,-24 0,-25 0</inkml:trace>
  <inkml:trace contextRef="#ctx0" brushRef="#br1" timeOffset="248823.9217">2109 5581,'25'0,"-1"99,-24 50,75 50,-75-75,49 49,-49-74,0-24,0-26,0-24,0 0</inkml:trace>
  <inkml:trace contextRef="#ctx0" brushRef="#br1" timeOffset="249247.8347">2034 5457,'0'25,"0"24,-49 100,-1-74,25-1,1 1,-1-75,25 24,0-98,0-1</inkml:trace>
  <inkml:trace contextRef="#ctx0" brushRef="#br1" timeOffset="249519.1081">2034 5159,'25'0,"74"0,-74 50,0-25,25 24,-26-24,1 0</inkml:trace>
  <inkml:trace contextRef="#ctx0" brushRef="#br1" timeOffset="250303.9199">1513 4564,'-74'0,"24"50,50-26,-49 51,49-26,0 26,0-25,0-1,0-24,0 0,0 0,25-25,24-25,-24-50,25 26,-50 24,24-25,1 1,-25 24,25 25,49 25,-74 24,25-24,-25 0,25 0,0-25,24-25,-49-50,50-73</inkml:trace>
  <inkml:trace contextRef="#ctx0" brushRef="#br1" timeOffset="250647.4432">1836 3497,'0'0,"0"75,-25 49,25-50,0 50,0 50,0-75,0 100,0-75,0 24,0-73,0-26,0-24,0 0,0 0</inkml:trace>
  <inkml:trace contextRef="#ctx0" brushRef="#br1" timeOffset="250935.6834">1935 4539,'0'50,"0"24,25-24,0-1,-25 26,0-50,0 24,0-98</inkml:trace>
  <inkml:trace contextRef="#ctx0" brushRef="#br1" timeOffset="251143.1508">1985 4440,'25'-50,"24"26</inkml:trace>
  <inkml:trace contextRef="#ctx0" brushRef="#br1" timeOffset="251791.9081">2357 4291,'-25'0,"-25"75,26-1,24 0,0-24,0-25,0 0,0-1,24-24,51 0,-50 0,24 0,1-74,-25 0,-1-1,1 75,-25-25,0 1,25 24,25 0,-26 0</inkml:trace>
  <inkml:trace contextRef="#ctx0" brushRef="#br1" timeOffset="252184.4239">2828 3969,'0'0,"-50"74,26-24,24-25,0-1,0 26,0-25,49 0,1-1,-1-24,-24 50,0-50,-25 25,0 24,-50 1,-74-50,-74 50,0-50</inkml:trace>
  <inkml:trace contextRef="#ctx0" brushRef="#br1" timeOffset="254183.4693">13643 6921,'74'24,"150"76,-51 24,-24-50,25 25,-25-49,-75 49,-24-74,-26-25,1 0</inkml:trace>
  <inkml:trace contextRef="#ctx0" brushRef="#br1" timeOffset="254608.3343">13717 6846,'0'25,"0"74,75 25,-75-49,49-1,-49-49,0 0,0 49,0-124,0-74,0 50</inkml:trace>
  <inkml:trace contextRef="#ctx0" brushRef="#br1" timeOffset="254903.5562">13817 6747,'99'-25,"0"25,25 74,50 1,-75-50,-74 0,24-25,26 0,-26 24</inkml:trace>
  <inkml:trace contextRef="#ctx0" brushRef="#br1" timeOffset="255568.2201">15082 7119,'0'0,"-25"0,0 0,0 0,-24 25,49 24,0-24,-50 25,50-25,0 49,0-49,0 24,0-24,25-25,0 0,24 0,26 0,-51 0,1-25,-25-49,25 0,-25-1,0 50,50-49,-50 24,0 26,0-51,0 50,0 1,-25 24,0 0,0 0,0 24,25 1</inkml:trace>
  <inkml:trace contextRef="#ctx0" brushRef="#br1" timeOffset="256576.0542">15131 7392,'25'0,"0"0,0 0,-1 0,76 0,-76-50,26 1,-50-26,50 1,-1-1,-49 1,0 0,0 24,0 25,0 0,-25 50,25 50,0-26,0 26,0-51,0 1,0 0,25-25,25-25,-25 0,-50 1,-25 48,1 51,24 24,25-25,0-49,0 0,0 0,74-25,1 0,74 0,-100 0,1-25,24 0,-24-24,-1-1,-24 0,25 1,-50-1,0 25,0 1,-25 24,-25 74,26 0,24 1,0-50,0 49,0-24,0-26,0 1,0 0,49-25,1 0,74 0,-50-124,-24 74,-1-98</inkml:trace>
  <inkml:trace contextRef="#ctx0" brushRef="#br1" timeOffset="256807.0145">16173 6648,'0'0,"25"0,24 24</inkml:trace>
  <inkml:trace contextRef="#ctx0" brushRef="#br1" timeOffset="258727.3117">17835 5159,'-25'0,"0"0,-49-49,49 49,-25 0,-24 0,49 0,0 0,-49 49,0-49,-26 50,76-25,-1-25,-25 0,25 0,1 0,-1 25,0-25,-25 0,-24 49,0-24,-26 25,51-26,-75 26,74-50,0 25,26 0,-1-1,-25-24,25 25,-24 0,49 0,0 0,0-1,0 26,0 24,-25 1,0-25,0-26,25 1,0 0,0 0,0 24,0-24,0 99,0-99,0 0,0 24,25-24,0 25,-25-25,0-1,0 1,50 25,-50-1,74-24,-49 0,0 0,-1-25,1 25,50-1,-51 26,51-50,-1 0,26 0,24 50,-100-50,51 0,49 24,-75-24,75 0,0 0,-99 0,50 0,-1 0,-24 0,24 0,-49 0,0 0,0 0,49 0,-24 0,-26 0,51 0,-50 0,24-24,1-51,-25 26,-1 24,1-50,0 51,25-100,-50 74,0-74,49 50,-49-50,0 49,0 1,0-1,0-49,0 75,0-26,0 26,-25 24,-24-25,-26 25,51-24,-26 49,-24-25,49 25,0 0,-49 0,-1 0,26 0,24 0,0 0,-74 0,74 50,-50-26</inkml:trace>
  <inkml:trace contextRef="#ctx0" brushRef="#br1" timeOffset="280951.0374">17066 6672,'99'25,"75"-25,24 0,75 0,-74 0,-1 0,-74 0,25 0,-25 0,-99 0,49 0,-49 0,-25 25,0 0</inkml:trace>
  <inkml:trace contextRef="#ctx0" brushRef="#br1" timeOffset="281543.1332">17686 6945,'50'0,"99"-49,99-1,-25 50,-25 0,50-50,-74 1,-100 49,-49 0,0 0</inkml:trace>
  <inkml:trace contextRef="#ctx0" brushRef="#br1" timeOffset="285056.0949">14387 8632,'-25'0,"-24"0,49-25,-25 0,-50 25,26 0,-1 0,25-24,-49 24,0 0,49 0,-50-25,26 25,24 0,0 0,-49 0,24 0,25 0,1 0,-26 0,25 0,0 0,0 0,1 0,-26 0,-24 0,-1 25,50-25,1 0,-26 49,25-49,-49 25,49 0,0-25,-24 49,24-49,0 50,0-50,25 25,-25-25,25 25,-49-1,49 26,-25-25,0 24,25 1,-25 0,1-25,24-1,0 1,0 25,0-25,0-1,0 26,0-25,0 0,24-1,1 1,25 0,-1 0,-49 0,50-25,-25 0,49 24,-49-24,25 50,-26-50,1 0,25 25,-25 0,-1-25,26 0,0 0,-1 49,26-24,-51-25,76 50,-51-50,51 49,-76-49,76 0,-26 25,25 0,-74 0,25-25,24 0,-24 0,24 24,0-24,-49 0,50 0,-51 0,51 0,-1 0,1 0,-26 0,1 0,0 0,74 0,-100 0,51 0,-1 0,1 0,-1 0,0 0,1 0,49 0,-50 0,1 0,49 0,-50 0,50 0,25 0,-25 0,-50 0,50 0,-49 0,-1 0,1 0,74 0,-75 0,0 0,1-49,-1 49,-49 0,49-50,-24 25,-25 25,0 0,24-24,-49-1,25 0,25 25,-50-25,24-74,-24 74,50 0,-50-24,0 24,0-74,0 49,0 25,0-24,-50-26,50 51,-74-51,0 50,24-24,-74 24,50-25,-75 1,74-1,-24 50,0-25,0-24,-1 24,-24 0,50 0,-75-24,75 49,-1-50,51 50,-51 0,26 0,24 0,0 0,0 0,-24 0,24 0,0 0,-25 0,-24 0,-1 0,51 0,-1 0,0 0,-25 0,26 0,-1 0,0 0,-25 0,26 0,-1 0,-25 0,-49 25,49 0,-24 24,-75 1</inkml:trace>
  <inkml:trace contextRef="#ctx0" brushRef="#br1" timeOffset="290271.6921">5358 18107,'25'0,"25"0,24 0,-24 0,24 0,-49 0,24 0,-24 0,50 0,-1-24,75-26,-124 50,124 0,24 0,26 0,-1 0,0 0,-74 0,-49 0,123 0,-173-25,74 25,-49-49,24 49,-24 0,24 0,-49 0,0 0,0 0,24-25,-24 25,0 0,25 0,-26 0,1 0,25 0,-25 0,-1 0,1 0,25 0,0-25,-1 25</inkml:trace>
  <inkml:trace contextRef="#ctx0" brushRef="#br1" timeOffset="290896.0225">7888 17760,'75'0,"49"0,0 0,-50 0,25 0,-24 50,49-50,-25 49,-49-49,-50 25,24 0,-24 0,-49 0,24 24,-25-24,26 0,-1 49,0-24,-49-1,49 1,-25-50,50 25,-49 0,24-25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7T10:12:31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3126 2108,'-75'0,"-24"0,49 0,1 0,-1 0,25 50,-24 0,-1-26,50 1,0 0,25 0,0-25,99-25,-99 0,24-24,1 24,-25 0</inkml:trace>
  <inkml:trace contextRef="#ctx0" brushRef="#br0" timeOffset="319.1442">3051 2133,'0'99,"0"25,0 75,0-75,-24 124,-51-74,25 24,1-74,-1-50,-24-24,24-50,-24 0,-1 0,26-25,-1-74,1 0,24-50,25 50,0-25,0-25,25 0,-1 75,76-75,-26 25,75 25,0-1,-75 76,1-1,-26 0,26 25</inkml:trace>
  <inkml:trace contextRef="#ctx0" brushRef="#br0" timeOffset="1103.5875">3299 2034,'0'50,"25"74,-25-50,0 0,0-49,0 0,0 0,0 24,50-123,-50 49,25-74,-1 25,1 24,25 0,-1 26,1 24,0 0,-50 24,0 51,0-50,0 49,0 0,0-49,0 0,24-25,1-99,25 49,49 1,-74-1,24 50,-24-25,0 0,-25 50,0 50,0-51,25 1,25-25</inkml:trace>
  <inkml:trace contextRef="#ctx0" brushRef="#br0" timeOffset="1655.5861">4316 1960,'0'0,"-49"49,-1 1,1-1,49 26,-25-1,0-24,25-25,0-1,25 1,24-25,-24 0,0 0,25 0,-26-49,1-1,-25 25,25-24,-25 24,25 25,-25 25,49 24,-49-24,25 25,25-26,-50 1,25-25,24 0,-24 0,0 0</inkml:trace>
  <inkml:trace contextRef="#ctx0" brushRef="#br0" timeOffset="1910.9022">4738 2108,'0'75,"0"-50,0 49,0-24,0-26,-50 1,75 0,25-25</inkml:trace>
  <inkml:trace contextRef="#ctx0" brushRef="#br0" timeOffset="2135.3025">4812 1860,'25'0</inkml:trace>
  <inkml:trace contextRef="#ctx0" brushRef="#br0" timeOffset="2471.4152">4961 1662,'0'124,"0"-50,0 50,0 25,-49 0,49-50,0-24,0-1,0-24,0-26,0 1,24 0</inkml:trace>
  <inkml:trace contextRef="#ctx0" brushRef="#br0" timeOffset="2662.7598">5011 2505,'0'-25,"0"1,0-26,25 50,24-25,-49 0,50 25</inkml:trace>
  <inkml:trace contextRef="#ctx0" brushRef="#br0" timeOffset="3009.1457">5259 2158,'-99'99,"49"-24,25-1,-24 0,49-24,0-25,0 0,0 24,0 26,25-75,99 0,-100 0,100 0,-74-50,24-24</inkml:trace>
  <inkml:trace contextRef="#ctx0" brushRef="#br0" timeOffset="3326.9114">5656 2257,'0'0,"-75"25,51 0,-1 49,25-24,-25-25,25 24,0-24,0 25,99-50,-49-75,-25 26,-1-1,-24-24,0 24</inkml:trace>
  <inkml:trace contextRef="#ctx0" brushRef="#br0" timeOffset="4031.0272">5854 2232,'50'75,"-50"-1,0 1,0-1,0-49,0 0,0 24,0-24,0-99,0 24,0-24,0 49,0 0,0 0,25 0,24 25,-24 25,-25 0,0 0,0 24,0-24,0 0,0 0,0-100,25 26,49-1</inkml:trace>
  <inkml:trace contextRef="#ctx0" brushRef="#br0" timeOffset="4174.6433">6251 2381,'50'0,"-1"50,-49-25,0 49,0-49,0 0,-24 24,24 1</inkml:trace>
  <inkml:trace contextRef="#ctx0" brushRef="#br0" timeOffset="5303.9159">9203 2257,'0'-49,"25"73,-1 1,-24 25,0-25,0-1,0 26,0-25,25-50,0-49,-25 49,0 0,0-49,25 24,25 25,-50 0,49 25,1 50,-50-25,0 0,0 24,0-24,0 49,25-24,-25-25,0 0,24-125,1 26,0-25,25 49</inkml:trace>
  <inkml:trace contextRef="#ctx0" brushRef="#br0" timeOffset="5463.4802">9649 2133,'25'25,"-25"0,0 49,0-24,0-25,25 24,49-49</inkml:trace>
  <inkml:trace contextRef="#ctx0" brushRef="#br0" timeOffset="6038.9559">10245 1885,'-50'25,"0"25,26 24,-26 0,0 1,50-26,0 26,-24-50,24-1,24 1,26-25,-25 0,0 0,24-25,-24-99,0 124,-25-49,0 24,0 99,25-24,-25-25,49 24,-24-24,0 0,0-25,0 0,-1 0,51-74</inkml:trace>
  <inkml:trace contextRef="#ctx0" brushRef="#br0" timeOffset="6303.3415">10592 1960,'-25'49,"25"1,0-25,0 24,0-24,0 0,0 24,0-24,50-25,-25 0,24 0</inkml:trace>
  <inkml:trace contextRef="#ctx0" brushRef="#br0" timeOffset="6558.5396">10518 1662</inkml:trace>
  <inkml:trace contextRef="#ctx0" brushRef="#br0" timeOffset="6935.6025">10890 1538,'-25'74,"25"50,0 25,0-74,0-1,0 0,0 1,0-50,0-1,0 26,0-25,25 0,-1-25,26 0,24-25</inkml:trace>
  <inkml:trace contextRef="#ctx0" brushRef="#br0" timeOffset="7158.0209">11187 2183,'25'-25</inkml:trace>
  <inkml:trace contextRef="#ctx0" brushRef="#br0" timeOffset="7967.3236">11659 1811,'-25'0,"0"74,25-49,0 0,0 0,0-50,50 99,-50 75,0-75,0 50,0-99,0 25,0-1,0-24,0 0,0 0,-25-25,25-50,0 25,0-24,0-26,0 1,0 49,0-74,0 74,25 0,-1-24</inkml:trace>
  <inkml:trace contextRef="#ctx0" brushRef="#br0" timeOffset="8431.0828">11907 1786,'0'25,"0"24,0 1,24-50,-24 25,25 0,0-25,0 0,24 0,-24 0,25-50,-50 25,0-49,0 49,0-25,0 26</inkml:trace>
  <inkml:trace contextRef="#ctx0" brushRef="#br0" timeOffset="8807.0802">12626 1637,'-50'99,"26"-99,24 75,-25-1,25-49,0 49,0-24,0-25,0 0,0-1,49-24,-24 0,0 0,49-74,-74 0,0 49,0-50</inkml:trace>
  <inkml:trace contextRef="#ctx0" brushRef="#br0" timeOffset="9543.2881">12899 1612,'-50'0,"25"0,25 25,0 0,0 0,0 24,0-24,25 0,50-25,-51-25,1 50,-25 49,0 75,0-74,0-1,0 0,0 1,0-50,0-1,0 1,0-50,0-24,-49-50,49-1,24 26,1-50,25 74,-25 1,24-1,1-49,-50 49,49 25,1-49</inkml:trace>
  <inkml:trace contextRef="#ctx0" brushRef="#br0" timeOffset="9807.4525">13420 1166,'0'124,"0"25,0-25,0 0,0-25,0-25,0-24,0 0,0-26,0 1,24 0,1-25,0 0,25 0</inkml:trace>
  <inkml:trace contextRef="#ctx0" brushRef="#br0" timeOffset="10231.3174">13668 1960,'25'0,"24"0,-24 0,0-25,0 25,-1-25,-24-49,-49 74,-1 74,25 0,1 1,-26-1,50-49,0 0,0 0,25-25,0 0,-1 0,26 0,-25 0</inkml:trace>
  <inkml:trace contextRef="#ctx0" brushRef="#br0" timeOffset="10439.7609">13916 2133,'49'-25,"-24"-24,0 49,25 0</inkml:trace>
  <inkml:trace contextRef="#ctx0" brushRef="#br0" timeOffset="10783.9115">14263 1836,'0'49,"-50"1,50 24,0-24,50-25,-25-25,0 0,49 0,-49 0,49 0,-24 0,-25 0,49-50</inkml:trace>
  <inkml:trace contextRef="#ctx0" brushRef="#br0" timeOffset="11198.8625">14734 1786,'0'25,"0"0,-24 24,24-24,0 0,0 24,24-49,26 0,-25 0,0 0,-1 0,26 0,-50-49,50-1,-50-24,0 49,0 0,0-24</inkml:trace>
  <inkml:trace contextRef="#ctx0" brushRef="#br0" timeOffset="11942.8145">15057 1662,'0'-25,"25"50,-25 49,24 1,-24-1,0 1,0-1,0-49,0 24,0-24,50-74,-50-26,25 26,-25 24,25-25,24 25,-24 25,0 0,0 0,-25 75,24-26,-24-24,25 0,25-99,-50 49,0 0,25-25,-1 50,1 0,-25 25,50 50,-50-1,0-49,0 49,0 1,0-51,0 51,0-50,0 24</inkml:trace>
  <inkml:trace contextRef="#ctx0" brushRef="#br0" timeOffset="12543.7097">17909 1563,'0'24,"0"101,0-51,0-49,0 49,0 1,0-1,0-49,0 0,0 24,0-98</inkml:trace>
  <inkml:trace contextRef="#ctx0" brushRef="#br0" timeOffset="13070.3792">17810 1488,'50'0,"74"25,-99 74,-25-74,49 0,-49 25,0-26,0 1,25-25,25-25,-26-24,-24-51,50 51,-25 24,0 25,-1 25,1 24,-25 26,0-1,0 1,0-50,0-1,25 51</inkml:trace>
  <inkml:trace contextRef="#ctx0" brushRef="#br0" timeOffset="13399.0085">18926 1389,'0'25,"0"99,-49-75,24 51,-25-51,50-24</inkml:trace>
  <inkml:trace contextRef="#ctx0" brushRef="#br0" timeOffset="13678.2934">18777 1414,'0'49,"0"26,0-1,50-24,-50-25,0 0,25-1,0-24</inkml:trace>
  <inkml:trace contextRef="#ctx0" brushRef="#br0" timeOffset="15206.9208">1836 3770,'50'50,"-26"49,-24-49,0 74,0-99,0 49,50 25,-50-148,25-51,-25 76,0-51,0 50,0 1,25-26,24 0,-24 50,25 0,-1 0,26 0,-1 0,-49 0,24 0,-24 50,-25-25,0 24,0-24,0-50,0-49,0 0,75 49,-1 25,50 0,-50 0,-49 0,25 0,-1 0,-24 49,-25 1,50-25,-50 24,0 26,0-50,0-1,0 1,0 0,25 0,99-25,-50 0</inkml:trace>
  <inkml:trace contextRef="#ctx0" brushRef="#br0" timeOffset="15726.5267">3622 3770,'-25'0,"0"0,-49 25,74 0,0 49,-25-24,25-25,0 0,0 24,0-74,50 1,-50-1,0-25,24 25,-24 50,50 74,-25-74,0 0,-1 0,1-25,0 0,0 0,0-25,24-74</inkml:trace>
  <inkml:trace contextRef="#ctx0" brushRef="#br0" timeOffset="15982.8414">3820 3671,'0'25,"0"0,0 49,0-49,0 0,0 24,0-24,25 0,0 0,0-25,-1 0</inkml:trace>
  <inkml:trace contextRef="#ctx0" brushRef="#br0" timeOffset="16255.147">3671 3150,'0'-25,"0"1</inkml:trace>
  <inkml:trace contextRef="#ctx0" brushRef="#br0" timeOffset="16606.9301">3820 3249,'0'0,"0"75,0-1,0-24,0 49,0 25,0-49,0-1,0-49,0 49,0-49,0 0,25-25,0 49,0-49,24 0,1 0,-25 0</inkml:trace>
  <inkml:trace contextRef="#ctx0" brushRef="#br0" timeOffset="16832.3318">4143 3944,'0'-50,"25"50,24 0</inkml:trace>
  <inkml:trace contextRef="#ctx0" brushRef="#br0" timeOffset="17590.942">3795 3671,'0'25,"0"0,0 0,0 24,0 26,0-51,0 51,0-50,0-1,0 26,-24-50</inkml:trace>
  <inkml:trace contextRef="#ctx0" brushRef="#br0" timeOffset="18974.2247">3622 3721,'0'49,"0"1,0-25,0 0,0-1,25 1</inkml:trace>
  <inkml:trace contextRef="#ctx0" brushRef="#br0" timeOffset="19495.8089">4540 3597,'-50'74,"50"-49,0 0,0 24,25-49,0 0,24-49,-24-1</inkml:trace>
  <inkml:trace contextRef="#ctx0" brushRef="#br0" timeOffset="19727.374">4664 3721,'0'74,"0"50,0 25,0 49,0-123,0-1,0-49,0 25,0-26,-25-24,0 0,-49-49,49 24,25 0,-25 0,25-49,0 24,0 1,0 24,0 0,0-24,25-51</inkml:trace>
  <inkml:trace contextRef="#ctx0" brushRef="#br0" timeOffset="20150.274">4961 3547,'0'99,"0"-74,0 50,0-1,0-49,0 0,50-1,0-24,-26 0,1 0,50-24,-75-1,24-74,-24 24,0 50,-49-24,24 49,-25 0,26 0,-1 0,-25 0</inkml:trace>
  <inkml:trace contextRef="#ctx0" brushRef="#br0" timeOffset="20623.0098">5309 3522,'-50'0,"25"0,-24 50,49-25,0 49,0-49,0 49,0-24,24-50,51 0,-50 0,-1 0,26-25,-50-24,0 24,0 0,0 0,0-25,0 26,-50 24,26 0,-1 24</inkml:trace>
  <inkml:trace contextRef="#ctx0" brushRef="#br0" timeOffset="20959.7476">5730 3621,'0'-24,"-25"98,25-49,0 0,25 0,0-25,49 0,1 0,-50 0,49 0,-24-25</inkml:trace>
  <inkml:trace contextRef="#ctx0" brushRef="#br0" timeOffset="21215.9363">6202 3919,'0'75,"0"-1,0-49,0 49,0-24,-25-50,0 0,0 0,-49 0,-1 0,-24 0,99-25,0 0,0 0,0-24,0 24,0-25,50-49,24 50,0-1,-49 25,50-24</inkml:trace>
  <inkml:trace contextRef="#ctx0" brushRef="#br0" timeOffset="21487.2106">6450 3101,'0'24,"0"51,0-1,0 50,24-25,-24-49,0 74,0-74,0-25,0-1,25 1,0-25,25 0</inkml:trace>
  <inkml:trace contextRef="#ctx0" brushRef="#br0" timeOffset="21911.0771">6722 3746,'0'0,"25"0,25 0,-25-25,-1 0,1 0,-25 0,25 0,-25-24,0 24,-25-25,-74 100,49 24,-24 100,49-99,25-26,0 1,0 24,0-49,0 0,25-25,0 0,24 0,-24 0,0 0,49 0,-74-25</inkml:trace>
  <inkml:trace contextRef="#ctx0" brushRef="#br0" timeOffset="22103.5621">6946 4043,'24'-25,"1"1,25-1,-25 25,-25-25</inkml:trace>
  <inkml:trace contextRef="#ctx0" brushRef="#br0" timeOffset="22415.6707">7417 3696,'0'74,"0"-24,0 0,0 24,0-24,0-26,0 1,0 0,25 0,74-25,-25 0,-24 0,-25 0,0-25</inkml:trace>
  <inkml:trace contextRef="#ctx0" brushRef="#br0" timeOffset="22814.257">7789 3746,'0'49,"0"26,0-26,25-49,-25 50,25-50,24 0,-24 25,25-25,-50-75,0 1,0 49,0-25</inkml:trace>
  <inkml:trace contextRef="#ctx0" brushRef="#br0" timeOffset="23519.381">8360 3646,'24'75,"-24"-26,0 26,0-50,50 49,-50-49,0-124,25 74,-25-74,25 24,-1 50,1 25,0 0,25 0,-26 0,26 75,-50-1,25-74,0 0,-1 0,26 0,-25-49,0 49,24 0,-24 0,0 0,24 0,-24 0,25 24,-25 26,-25-25,0 0,0-1,0 26,0 24,0 1,0-50,0-1,0 51,-25-50</inkml:trace>
  <inkml:trace contextRef="#ctx0" brushRef="#br0" timeOffset="25062.0904">11733 3249,'50'0,"24"0,-49 0,24 0,-49 25,0 0,0 49,0-49,0 25,0-25,0-1,0 1,0 25,-49-1,24 51,-25-75,26 74,-1-99,25 25,0-1,-25-24,25-24</inkml:trace>
  <inkml:trace contextRef="#ctx0" brushRef="#br0" timeOffset="25303.553">12130 3671,'25'-50,"24"50,26-24,-51 24</inkml:trace>
  <inkml:trace contextRef="#ctx0" brushRef="#br0" timeOffset="25982.8041">12775 3125,'0'0,"-50"25,25 0,25 25,0-26,0 51,0-50,0 24,75 1,49-25,-99-25,-1 0,26 49,-50 1,-50-25,50-1,-24-24,-51 0,-49 0,50 0,24 0,-24 0,74-24,0-1,0-25,0 25,0 1,0-26,0 25,0-24,25 24,-25 0,49 0,-49-24,50-1,-25 0,-1 26</inkml:trace>
  <inkml:trace contextRef="#ctx0" brushRef="#br0" timeOffset="26350.8174">13221 3423,'25'0,"0"0,24 0,-24 0,0 0</inkml:trace>
  <inkml:trace contextRef="#ctx0" brushRef="#br0" timeOffset="26927.2777">14164 3150,'-50'0,"-24"0,74 50,-25-1,-25-24,26 50,24-26,0-24,0 0,24-25,51 0,-26 0,-24-50,-25 25,50-24,-25 49,-1 0,-24 49,0 26,0-50,0 24,0-24,25 25,-25-26,0 1,0 0,25 0,0 0,0-25</inkml:trace>
  <inkml:trace contextRef="#ctx0" brushRef="#br0" timeOffset="27135.7503">14610 3572,'0'0,"25"-50,0 50,0-25,24 1,1-26,-50 25</inkml:trace>
  <inkml:trace contextRef="#ctx0" brushRef="#br0" timeOffset="27391.2251">14933 3051,'0'50,"0"-26,0 51,0-1,0-24,0 24,0-49,0 0,0 0,0-1,25-24,24 0,-24 0,0 0</inkml:trace>
  <inkml:trace contextRef="#ctx0" brushRef="#br0" timeOffset="27799.1504">15454 3125,'0'25,"0"50,0-51,0 51,0-50,0-1,24 1,1-25,50 0,-51 0,26 0,0-49,-50-1,0 25,0 0,0 1,-25 24,0 0,-25 0,26 0</inkml:trace>
  <inkml:trace contextRef="#ctx0" brushRef="#br0" timeOffset="28598.7522">12750 3051,'0'0,"0"-50,0 26,0-1,0-25,0 25,0 1,25-1,0 25,24 0,1 0,-1 0,-49 25,0 24,50-24,-50 99,0-99,0 24,0 75,-25-99,-24 25,-26-50,1 0,74 25</inkml:trace>
  <inkml:trace contextRef="#ctx0" brushRef="#br0" timeOffset="29439.5967">18182 2753,'-49'124,"24"0,-25 50,-49-25,49-75,-24 50,49-74,0-25,25-50,0-25,100-49</inkml:trace>
  <inkml:trace contextRef="#ctx0" brushRef="#br0" timeOffset="29822.5733">18058 2902,'0'0,"50"0,24 25,1 49,-51-24,1 0,25 24,-25-49,-25 49,49-24,1-1,-25-24</inkml:trace>
  <inkml:trace contextRef="#ctx0" brushRef="#br0" timeOffset="30174.6427">18232 3324,'74'0,"-49"0,25 0,-26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8T08:06:26.8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11088 6400,'-25'0,"0"0,-24 0,49 24,0 1,-25 0,0-25,25 25,0 24,-25-24,25 0,0 0,0 0,0 24,0-24,0 0,0 24,0-24,0 50,0-50,0-1,0 1,0 25,0-1,25-24,0 0,0 0,24 24,-24-24,50 50,-26 24,-24-74,-25-1,25 1,0 0,-25 0,0 0,24-1,-24 26,0-25,0 0,0 24,0-24,0 25,0-26,-49 1,49 25,-25-25,-25 49,1-49,24-25,-25 50,1-50,24 24,25-48,0-1,50 25,-1 25,-49-1,0 1,50 25,-50-25,0-1,25 26,-1 0,1-1,-25-24,0 99,0-50,50 1,-50 123,49-49,-49-74,25 73,-25-123,50 50,-50-51,0 100,0-74,0-25,25 0,-25 24,0-24,0 0,0 0,0 24,25 1,-1-50,-24 49,0 1,0-25,50-25,-25 0,0 0,24 0,-24 0,0-25,0 25,-1-25,1-24,0 24,0 0,49-74</inkml:trace>
  <inkml:trace contextRef="#ctx0" brushRef="#br0" timeOffset="1136.5421">9501 6995,'74'0,"100"99,-100-49,100 99,-26-25,26-75,-75 26,-49-51,-25 1,0-25,-1 25,1-25,0 25,25-25,-50 25,0-50,0-50</inkml:trace>
  <inkml:trace contextRef="#ctx0" brushRef="#br0" timeOffset="1983.7795">10567 7144,'0'49,"0"26,0-1,0-24,50 24,-50-49,0 0,0 24,25-24,-25 0,24 0,1 0,-25 24,0-24,0 0,-74 49,-1-74,26 25,24-25,-49 50,49-50,0 0</inkml:trace>
  <inkml:trace contextRef="#ctx0" brushRef="#br0" timeOffset="4072.5072">7814 5953,'0'50,"0"24,0 1,0-1,-50 75,50-50,0 50,0-25,0-50,0 1,0 49,0-50,0-49,0 0,0 24,0-73,0-26,0 0,0 26,0-1,25-74,0 24,0 75,-25-25,24 0,1 25,0 0,49 0,-74 25,0 50,25-75,-25 25,50 49,-25-24,-1-26,-24 26,0-25,0 0,0-1,25 1,0 0,50-25,-26 0,-24-25,0-24,0 24,-1 0,-24 0,25 0,-25 1,0-1,0 0,25-25,-25 26,-50 24,26 0,-1 0,0 24,25 1,0 0,0 0,0 0,0 24,0-24,0 0,0 24,25-49,24 25,-24-25,0 0,0 0,0 0,24 0,-24 0,0-25,24 25,-49-24,25 24,-25-25,25 25</inkml:trace>
  <inkml:trace contextRef="#ctx0" brushRef="#br0" timeOffset="4864.0222">8955 6672,'0'-24,"-25"24,-25 0,26 49,-1-24,0 0,0 24,25 1,0-25,-49 25,49-26,0 1,0 25,0-25,0-1,0 26,24-75,1 0,-25-24,50 24,-50 0,0-24,0 24,25 74,-25 1,0-25,0 0,24-1,1-24,0 0,25 0,-1 0,1 0,-25 0,-1 0</inkml:trace>
  <inkml:trace contextRef="#ctx0" brushRef="#br0" timeOffset="7312.3019">9426 6672,'-49'0,"24"0,0 0,-25 0,50 25,-49 25,49-25,0-1,0 26,24 0,1-50,25 0,-25 0,0 0,-1 0,51-50,-50 25,-1-24,-24 24,50-50,-25 26,-25 24,25-25,-1 50,-24-24,0-26,0 25,0 0,0 1,0-26,0 25,0 75,0-25,0-1,0 1,0 25,0-25,0-1,0 26,0-25,0 0,0 24,50 1,-25-50,0 0,24 0,-24 0,0 0,0 0,24 0,1 0,-50-25,25-25,24 26,-49-1,25-25,-25 25,50-74,-50 74,-25 25,0 0,0 0,0 25,25 25,-49-1,49-24,0 25,0-25,0-1,0 1,25 0,24-25,-24 0,25 0,-26-50,1 50,-25-74,25 49,-25-49,0 24,25 25,-25 1,0-51,0 26,0 24,25-25,-1 25,-24 1,0 73,0-24,0 0,50 0,-25-25,25 0,-26 0,1 0,50 0,-51 0,-24 24,0 26,-24 0,-1-1,25-24,-25 0,0 0,25-1,25 1,25-25,-1 0,1 0,24 0,-49 0,25-74,-1 49</inkml:trace>
  <inkml:trace contextRef="#ctx0" brushRef="#br0" timeOffset="11927.0887">13023 7466,'25'0,"24"0,26 0,-1 0,-49 0,49 0,-49 0,99 0,-74 0,24 0,1 0,-26 0,1 0,24 0,-49 0,0 0,49 0,1-25,-26 25,-24 0,0 0,24-49,-24 49,0 0,25 0,-26 0,26 0,0 0,-1-25,1 25,24 0,-49 0,0 0,0 0,49 0,1 0,-1 0,-24 0,24 0,-49 0,0 0,24 0,-24 0,0 0,0 0,24 0,-24 0,0 0,0 0,24 0</inkml:trace>
  <inkml:trace contextRef="#ctx0" brushRef="#br0" timeOffset="21153.8237">18157 1984,'-49'0,"24"0,0 25,0 0,1 0,-26-25,50 25,-25-1,0 1,1 25,-1-25,25-1,0 1,0 25,25-50,-1 25,-24-1,50 1,-25 0,0-25,-1 0,1-25,-25 0,50 1,-25 24,-1-25,1 0,-25 0,0 0,0 1,25-26,0 50</inkml:trace>
  <inkml:trace contextRef="#ctx0" brushRef="#br0" timeOffset="22935.6092">18157 1736,'0'0,"-24"0,24-24,-25 24,-25 0,25 0,-49 0,49 0,-24 0,24 0,0 0,0 24,-49-24,74 25,-50 0,50 0,-25-25,25 25,-49-1,49 1,-25-25,25 50,-25-25,25-1,0 51,0-50,0 24,0-24,0 0,0 0,0-1,0 26,0-25,0 0,0 24,0-24,0 0,25 24,-25-24,0 25,25-25,24-1,1 26,0-50,24 0,-49 25,0-25,24 0,-24 0,0 0,0 0,24 0,-24 0,0 0,24 0,1 0,0-25,-1 0,-24-24,25 24,-26 0,1 0,-25 0,25 25,-25-24,50-1,-50-25,49 50,-49-49,25 24,-25-25,0 25,0 1,0-26,0 25,0 0,0 1,0-26,0 25,0 0,-25-49,-24 74,49-25,-50 0,25 25,0-24,-24 24,-1-25,25-25,1 50,-1 0,-25-25,25 25,-24-24,49-1,-25 25,-25 0</inkml:trace>
  <inkml:trace contextRef="#ctx0" brushRef="#br0" timeOffset="31711.4034">18629 2084,'49'0,"-24"-50,0 0,24 26,1-1,-25 0,49-25,26 26,-51-1,-24-25,25 25,24-24,0 49,26-25,-51 25,1 0,-1-25,-49 0,50 25,0 0,-1-25,1 1,-25 24,-1 0,1 0,25 0,24 0,-49 0,0-50,49 50,-49 0,25 0,-25 0,49 0,-49 0,24 0,26 0,24 0,-49 0,24 0,50 0,0 0,-49 0,98 0,-24 25,0 24,0 1,-75-50,75 99,-50-99,75 0,-50 25,0 25,25-1,-125-49,26 0,0 25,-50 0,49-25,-24 25</inkml:trace>
  <inkml:trace contextRef="#ctx0" brushRef="#br0" timeOffset="32559.1368">22449 1637,'24'0,"26"50,-25-25,-25 24,25-49,-25 50,0-1,-50-24,25 25,0-25,1-1,-1 1</inkml:trace>
  <inkml:trace contextRef="#ctx0" brushRef="#br0" timeOffset="34103.872">19720 1885,'0'25,"0"99,50 0,-50-74,0 74,0-100,24 1,-24 25</inkml:trace>
  <inkml:trace contextRef="#ctx0" brushRef="#br0" timeOffset="34703.2815">19770 1736</inkml:trace>
  <inkml:trace contextRef="#ctx0" brushRef="#br0" timeOffset="35895.4388">20464 1935,'0'0,"-25"0,-49 0,24 25,1-25,24 49,0-49,25 25,0 25,25-26,0-24,24 50,-24-50,25 25,-25-25,-1 0,1-25,25-25,-1 1,-24-1,0 1,-25 24,0-50,0 1,0 49,0-24,0-26,0 50,0 0,0 1,0 48,0 51,0-1,0 1,0-1,0 1,0-1,50 0,-50-49,0 25,24-50</inkml:trace>
  <inkml:trace contextRef="#ctx0" brushRef="#br0" timeOffset="36278.8854">20911 1836,'25'0,"-1"-50,26 50,-25 0,0 0</inkml:trace>
  <inkml:trace contextRef="#ctx0" brushRef="#br0" timeOffset="36927.1642">20985 1910,'25'0,"74"0,-74 0,0 0</inkml:trace>
  <inkml:trace contextRef="#ctx0" brushRef="#br0" timeOffset="38031.1693">21233 1761,'0'0,"25"-25,0 25,0 0,-1-24,26 24,-25 0,0 0,24 0,-49 49,0-24,0 0,0 24,-49-24,49 0,-50-25,25 25,25 0,-25-25,1 24,-26 1,75 0,0-25,49 0,0 0,26 0,-76 0,1 0,0 0,25 0,-26 0,1 0,0 0</inkml:trace>
  <inkml:trace contextRef="#ctx0" brushRef="#br0" timeOffset="40335.0392">22721 2257,'-24'0,"-26"0,25 25,-24 25,-26-26,50 1,1 50,-1-75,25 24,-25 1,-49 50,49-51,-25 26,1 0,-1-1,0-49,1 25,-26-25,-24 50,25-50,49 0,-50 0,1 0,-25 25,49-1,-74-24,50 0,-50 0,-25 0,-50 0,75 0,-74 0,-75 0,75 0,-75 0,74 0,1 0,74 0,0 0,50 0,-1 0,26 0,24-24,0 24,-25 0,25 0,1-25,-26 25,-24-50,24 25,25 25,0-24,1 24,-1-25,25 0,-50 0,75 25,-25 25,25 0,0 0,-1 24,1-24,0 0,0 0,0-1,-25 1,0 0</inkml:trace>
  <inkml:trace contextRef="#ctx0" brushRef="#br0" timeOffset="40863.1772">18653 2604,'25'-24,"74"24,-24 0,49 0,25 0,-25 0,-50 0,50 0,-99 0,25 0</inkml:trace>
  <inkml:trace contextRef="#ctx0" brushRef="#br0" timeOffset="41504.3709">19745 3150,'0'25,"0"25,0 24,0-49,0 0,0 24,25-49,24 0</inkml:trace>
  <inkml:trace contextRef="#ctx0" brushRef="#br0" timeOffset="41847.4545">19819 3001,'0'-49,"0"24</inkml:trace>
  <inkml:trace contextRef="#ctx0" brushRef="#br0" timeOffset="42911.5876">20092 3101,'0'0,"-25"0,-24 49,-1-24,1 0,24 24,0-24,0 0,25 0,25 0,0-25,0 0,24 0,-24 0,25-25,-50-25,49 1,-49-26,0 1,25-1,-25 1,50 0,-50 49,0 0,0-25,0 26,0-1,24 50,-24 49,0 0,0-24,0 24,0 1,25-26,0-49,-25 50,0-25,0 0,0-1,50 1,-26-25</inkml:trace>
  <inkml:trace contextRef="#ctx0" brushRef="#br0" timeOffset="43271.642">20489 3125,'25'0,"24"0,1 0,-25 0,24 0</inkml:trace>
  <inkml:trace contextRef="#ctx0" brushRef="#br0" timeOffset="43823.1988">20390 3249,'25'25,"-1"-25,26 0,-25 0</inkml:trace>
  <inkml:trace contextRef="#ctx0" brushRef="#br0" timeOffset="44839.791">21010 3026,'0'-25,"0"1,50-1,-26 25,1 0,25 0,-50 25,0-1,0 1,0 25,-25-1,0-49,0 50,25-25,0 0,-49-25,24 49,25-24,-25-25,0 25,50-25,25 0,-25 0,-1 0,1 0,50 0,-26 0,-24 0,0 0,24-25,1 0</inkml:trace>
  <inkml:trace contextRef="#ctx0" brushRef="#br0" timeOffset="45936.0822">23292 1786,'-25'0,"0"0,1 0,-1 0,-25 0,50 25,-49 0,24-1,25 26,0-25,0 0,0-1,0 26,25-25,49 0,-49-1,-25 26,0-25,0 0,0-1,-50-24,25 0,1 0,-1 0,-25 0,-24 0,-1 0,1 0,49 0,25-24,0-26</inkml:trace>
  <inkml:trace contextRef="#ctx0" brushRef="#br0" timeOffset="47199.992">23069 1538,'-25'25,"-25"-1,50 26,-49 49,-1-24,25-26,25-24,0 0,0 49,0-49,0 25,-25-1,1-49,24 50,0-25,0 0,0 49,0-24,24-26,-24 1,25 25,25-1,-25-49,24 25,-24-25,0 0,25 0,-26 0,1 0,0 0,25 0,-1 0,-24-25,0 25,0-49,24-26,-49 51,25-26,-25-24,0 49,0 0,50-74,-50 24,0 51,49-51,-49 50,0-24,0 24,0 0,0 0,0-24,0 24,0 0,-25-25,-24 1,-1 49,1-25,24 25,-25 0,-24 0,49 0,0 0,0 0,-24 0</inkml:trace>
  <inkml:trace contextRef="#ctx0" brushRef="#br0" timeOffset="84023.9054">3820 12254,'50'0,"124"0,24 0,0 0,-74 0,-49 0,49 0,-50 0,-24 0,24 0</inkml:trace>
  <inkml:trace contextRef="#ctx0" brushRef="#br0" timeOffset="84942.9972">3795 13271,'50'0,"74"0,99 0,-173 0,148 0,1 0,-75 0,25 0,-25 0,49 0,-24 0,0 49,-99-49,-26 0,1 0</inkml:trace>
  <inkml:trace contextRef="#ctx0" brushRef="#br0" timeOffset="86807.133">4068 14486,'-24'0,"24"-25,24 25,51 0,49 0,-50 0,50 0,-49 0,-26 0,50 0,-49 25,24-25,1 0,-1 0,-49 0,50 0,-1 0,-49 0,124 0,-75 0,0 0,1 0,-26 0,51 25,-76-25,1 0,25 0</inkml:trace>
  <inkml:trace contextRef="#ctx0" brushRef="#br0" timeOffset="87959.4487">3771 15528,'74'0,"-49"0,99 0,-50 0,125 0,-75 0,74 0,1 0,-51 0,-23 0,-51 0,-49 0,74 0,0 0,-24 0,-1 0,-24 0,-26 0,1 0</inkml:trace>
  <inkml:trace contextRef="#ctx0" brushRef="#br1" timeOffset="167607.6211">5829 2927,'0'25,"0"0,-49 74,49-74,0-1,0 1,-50 74,50-74,0 0,0 0,0 24,0-24,0 0,0 0,25-25,0 0,49 0,-49-25,25-49,-26 74,26-50,-50 25,50 0,-26-24,-24 24,50 0,-50-24,25 24,-25 0,0 0,0-24,0 24,0 0,0-25,-25 50,0 0,0 0,-24 0,24 0,0 0,-24 0,24 0</inkml:trace>
  <inkml:trace contextRef="#ctx0" brushRef="#br1" timeOffset="168376.2031">5904 3001,'25'25,"-1"-25,26 50,-50-25,25-1,-25 1,25 0,-1 0,-24 0,25-25,25 24,0 26,-50 0,24-26,1 26,25 24,-50-49,25-25,-1 0,1-49</inkml:trace>
  <inkml:trace contextRef="#ctx0" brushRef="#br1" timeOffset="169113.2343">6970 2108,'0'75,"-24"49,-26 0,0 25,1 0,49-75,-50 50,25-25,1 50,-1-75,-25 1,50-1,0-24,-25-25,25-1,0 1,25 0</inkml:trace>
  <inkml:trace contextRef="#ctx0" brushRef="#br1" timeOffset="169487.8323">7045 2977,'0'49,"0"26,0-26,0 26,0-1,0-49,0 24,0-24</inkml:trace>
  <inkml:trace contextRef="#ctx0" brushRef="#br1" timeOffset="170472.4578">7020 3150,'0'0,"0"-49,0-1,25 25,49 25,-49-25,25 1,-25-1,-1 25,1 0,0 0,-25 25,0-1,-74 1,24 25,0-50,25 25,1-1,73 1,1-25,0 25,-26 0,1-25,25 25,-25-25,24 0,-24 0</inkml:trace>
  <inkml:trace contextRef="#ctx0" brushRef="#br1" timeOffset="170895.3268">7690 3150,'0'0,"49"0,-24 0,0 0,49 0,-49 0,99 0,-49 0,-1 0,-24 0,24 0</inkml:trace>
  <inkml:trace contextRef="#ctx0" brushRef="#br1" timeOffset="171457.4034">7615 3448,'50'0,"24"0,26 0,-51 0,26 0,-1 0,-49-50,0 50,-1 0,1 0,0 0</inkml:trace>
  <inkml:trace contextRef="#ctx0" brushRef="#br1" timeOffset="172183.463">8955 2877,'0'75,"0"-1,0 1,0-1,0-24,0-26,0 1,0 0,0 25,0-26,0 1</inkml:trace>
  <inkml:trace contextRef="#ctx0" brushRef="#br1" timeOffset="172759.1828">9476 3200,'0'49,"0"-24,0 25,-50-25,50-1,0 26</inkml:trace>
  <inkml:trace contextRef="#ctx0" brushRef="#br1" timeOffset="173695.7267">10592 2803,'25'0,"-50"50,0-26,25 26,0 0,-25-1,25 1,0-25,0-1,0 1,0 0,0 0,75-25,-1 0,-49-25,25-25,-26 26,1-1,0 0,-25 0,0-24,25-1,-25 0,0 26,0-1,0 0,0-25,-25 1,0 49,0 0,-24 0,24 0,0 0,0 0,25 25</inkml:trace>
  <inkml:trace contextRef="#ctx0" brushRef="#br1" timeOffset="174215.1354">10691 2877,'-25'50,"25"-25,0 24,0 26,0-1,0 1,0-1,25-49,-25 0,0 24,25-24,-25 49,0-49,0 25,25-1</inkml:trace>
  <inkml:trace contextRef="#ctx0" brushRef="#br1" timeOffset="176264.6166">10840 3101,'25'24,"-25"26,0-25,0 49,0-49,0 0,25 49,-1-74,26 0,0-25,-26 25,1-49,-25 24,50 0,-50-24,0 24,25 0,-25 0,-25 25,-25 25,50 25,0-26,0 1,0 25,0-1,25-24,0 0,0-25,-1 0,26 0,-25 0,0 0,24 0,1 0,-25-25,0 25,-1-49,26-1,-50 25,25 0,-25-24,0 24,0 0,0 0,-25 25,0 0,0 0,25 25,0 0,0 25,0-26,0 1,0 0,25-25,25 0,-25 0,-1 0,26 0,-50-25,0 0,0-24,50 24,-50 0,0-49,0 24,0-24,0 49,0 0,0-24,49 49,-24 0,-25 24,25-24,0 0,49 50,-24-50,-26 0,1 0,0 0,0 0,-25 50,0-26,0 1,-50 25,50-25,0-1,0 1,0 0,25-25,25 0,-26 0,1 0,25-25,-50-24,0 24,0 0,0-25</inkml:trace>
  <inkml:trace contextRef="#ctx0" brushRef="#br1" timeOffset="176847.5684">12130 2952,'0'25,"25"49,-1-74,26 25,-25 24,0-49,-1 0,-24-24,0-26,0 25,0 0,-24 75,-1 0,25-1,-50 1,50 49,-25-74,25 24,-24 1,24-25,0 0,0-1</inkml:trace>
  <inkml:trace contextRef="#ctx0" brushRef="#br1" timeOffset="178527.1848">9178 3894,'-25'0,"-49"0,-1 50,26-25,-26 24,51 1,-51 49,75-24,-25-26,-49 50,74-74,0 25,0-25,0-1,0 1,0 25,25-25,-25-1,49-24,-24 0,0 0,49 0,-24 0,-25 0,49 0,-24 0,-25-24,-1-100,51 74,-75 25,25-74,-25 74,0 0,0 1,49-76,-49 76,0-1,0 0,0-25,0 26,0-1,0-25,0 25,-25 25</inkml:trace>
  <inkml:trace contextRef="#ctx0" brushRef="#br1" timeOffset="178975.7026">9674 4415,'25'0,"49"0,-24 0,124 0,-75 0,0 0,-25 0,-49 0</inkml:trace>
  <inkml:trace contextRef="#ctx0" brushRef="#br1" timeOffset="179456.1495">10790 3845,'0'49,"0"26,0-1,0 50,0-49,0-1,0 0,0-49,0 0,0 0,0-75,0 25</inkml:trace>
  <inkml:trace contextRef="#ctx0" brushRef="#br1" timeOffset="180319.842">10741 3894,'0'-49,"49"24,-49 0,25 0,0 25,0 0,0 0,24 0,-24 0,0 0,0 0,-1 0,-24 25,0 0,0 25,-24-1,-26-24,0 0,1 24,-1-24,25-25,25 25,-24 0,-1 0,0-25,25 24,0 1,0 0,25-25,0 25,-1-25,26 0,0 25,-26 24,1-24,0 25,49-26,-49-24</inkml:trace>
  <inkml:trace contextRef="#ctx0" brushRef="#br1" timeOffset="180896.3764">11113 4316,'25'-25,"-1"0,1 25,25-24,-50-1,49 0,-49-49,0 49,0-25,0 25,-49 1,-26 24,26 0,24 49,-25 26,50-51,-24 1,24 25,0-25,0-1,0 1,0 25,0-25,24-1,1 1,0-25,0-25,24 1,-24 24,0-25,0 0,-25 0,25-24,-25 24</inkml:trace>
  <inkml:trace contextRef="#ctx0" brushRef="#br1" timeOffset="181255.863">11411 4093,'0'25,"0"24,0 75,0 25,0-75,0 50,0-24,24-1,-24-25,0 1,50-1,-50-24,0-125</inkml:trace>
  <inkml:trace contextRef="#ctx0" brushRef="#br1" timeOffset="181831.3233">11559 4167,'25'-25,"-25"1,50-1,-25 25,-1 0,1 0,25 0,-25 0,-1 0,-24 25,0-1,0 1,0 0,-49 49,24-49,-25 0,-24 0,24-25,26 25,-1-1,50-24,24 0,-24 0,49-24</inkml:trace>
  <inkml:trace contextRef="#ctx0" brushRef="#br1" timeOffset="182279.6341">11758 3795,'0'50,"0"24,0 1,25 49,-25-50,0 0,49 26,-49-1,0-50,0-24,25 25</inkml:trace>
  <inkml:trace contextRef="#ctx0" brushRef="#br1" timeOffset="182991.2622">12006 4217,'49'0,"-24"0,25 25,-25-1,-1 1,1-25,0 0,0 0,24 0,-49-25,0 1,-24 73,-1 26,-25 73,1-73,24 24,-74 100,99-125,0-49,0 24,-50-24,50 0</inkml:trace>
  <inkml:trace contextRef="#ctx0" brushRef="#br1" timeOffset="266911.3986">2828 15106,'-50'25,"1"99,-75-50,49-49,1 99,-50-25,74-74,1 0,-50 49,74-24,-25-25,25 24</inkml:trace>
  <inkml:trace contextRef="#ctx0" brushRef="#br1" timeOffset="267446.9939">1017 16173,'0'49,"-24"26,24-26,0 26,-50-1,50-49,0 25,0-26,0 1,0 0</inkml:trace>
  <inkml:trace contextRef="#ctx0" brushRef="#br1" timeOffset="268087.4729">869 16247,'-25'-25,"25"0,0 1,25-1,-1 25,26 0,-25 0,0 0,-1 0,26 0,-25 0</inkml:trace>
  <inkml:trace contextRef="#ctx0" brushRef="#br1" timeOffset="268855.9405">769 16470,'25'0,"25"25,-1-25,-49 25,50-25,-25 0,0 25,-1-25,1 0,25 0,-25 0,-25 25</inkml:trace>
  <inkml:trace contextRef="#ctx0" brushRef="#br1" timeOffset="269359.2664">1513 15900,'0'0,"-24"0,-26 25,25-1,-24 26,49-25,-25 24,25-24,0 50,0-1,0-24,0-26,0 1,0 0,0 0,0 25,0-26,0 1,0 0,0 25,-25-50,0 0,0 0,-24 0,24 0</inkml:trace>
  <inkml:trace contextRef="#ctx0" brushRef="#br1" timeOffset="269648.0116">1092 16421,'74'0,"-49"0,49 0,26-25,-1 0,-50 25,-24-50</inkml:trace>
  <inkml:trace contextRef="#ctx0" brushRef="#br1" timeOffset="270800.5261">1861 16470,'49'0,"-24"0,0 0,0-24,0-1,-25 0,49-74,-24 24,-25 50,0-49,0 24,0 26,0-1,0 0,-25 75,25-1,0-24,75-25,24 25,-99 0,25-25,-1 0,1 0,25-25,-50 74,0 26,-25-50,25 24,0-24,0 0,25-25,24 0,51 0,24 0,-50-50,0-24,-74-1,50 26,-25-1,-25 25,0 1,-25 24,25 24,-50 51,50-50,-24 24,24-24,0 0,0 24,-50-24,50 0,25 50,24-75,-24 0,0 0,25 0,-26 0,26 0,-50-75,0 1,0 49,25-25,25-24</inkml:trace>
  <inkml:trace contextRef="#ctx0" brushRef="#br1" timeOffset="271080.2229">3027 16049,'0'0,"0"74,0-24,0 24,-25 0,25 1,0-1,0 1,0-50,-25 49,25-24,0-26,-25-24,25-74</inkml:trace>
  <inkml:trace contextRef="#ctx0" brushRef="#br1" timeOffset="271503.5911">2952 16222,'50'0,"-50"-25,25 25,-1 0,1 0,0 0,-25 25,0 25,-25-50,-24 25,24-25,0 0</inkml:trace>
  <inkml:trace contextRef="#ctx0" brushRef="#br1" timeOffset="271912.4979">3175 15677,'0'49,"0"26,0-51,0 100,0-49,0-1,0 1,0-1,0-24,0 24,0-49,0 0,0 0,25-25</inkml:trace>
  <inkml:trace contextRef="#ctx0" brushRef="#br1" timeOffset="272448.4525">3324 16222,'25'-25,"25"25,-50 25,24-25,-48 75,-1-1,25-24,0-25,-50 49,50-24,0-26,0 1,0 0,25-25,49 0,-49-50</inkml:trace>
  <inkml:trace contextRef="#ctx0" brushRef="#br1" timeOffset="272863.7522">3944 15949,'0'75,"0"-50,0-1,0 26,0-25,0 0</inkml:trace>
  <inkml:trace contextRef="#ctx0" brushRef="#br1" timeOffset="273152.9685">3969 15751,'0'0,"0"-25,0-24,25 49</inkml:trace>
  <inkml:trace contextRef="#ctx0" brushRef="#br1" timeOffset="273775.3363">4168 15875,'0'0,"-50"0,50 25,0 24,-25-24,25 0,0 25,25-50,0 0,-50 49,-25-49,26 0,-1 0</inkml:trace>
  <inkml:trace contextRef="#ctx0" brushRef="#br1" timeOffset="274527.8111">5061 15726,'0'25,"0"49,-50-49,0 25,25-1,25-24,-24 74,-1-74,25 0,0 0,0 0,0 24,25-49,-1 25,51-25,-50 0,0 0,74 0,-99-25,25 25,-1-49</inkml:trace>
  <inkml:trace contextRef="#ctx0" brushRef="#br1" timeOffset="275055.4006">5383 15974,'-25'0,"25"25,0 25,0-26,0 1,0 0,25-25,0 0,0 0,-1 0,51-25,-75-24,0 24,0 0,0-25,-25 50,-25 0,26 0,-1 0,-25 0,25 0</inkml:trace>
  <inkml:trace contextRef="#ctx0" brushRef="#br1" timeOffset="275951.9096">5557 15850,'0'25,"0"0,0 0,0 49,0-49,0 24,0-24,0 0,0 0,-25-50,25 0,0-24,0 24,0 0,0-25,25 26,-25-1,24 25,26 0,-25 0,0 49,-1-24,-24 0,0 25,50-26,-50 1,25-25,-25-74,25 24,-25 25,24 25,26-24,-50-1,25 25,0 25,-25 24,0-24,24 25,1-26,-25 1</inkml:trace>
  <inkml:trace contextRef="#ctx0" brushRef="#br1" timeOffset="276257.095">6053 15875,'24'25,"-24"49,0-49,0 0,0 0,0 24,0-24,0 0,0-75</inkml:trace>
  <inkml:trace contextRef="#ctx0" brushRef="#br1" timeOffset="276512.4157">6077 15602,'0'-25,"0"1</inkml:trace>
  <inkml:trace contextRef="#ctx0" brushRef="#br1" timeOffset="277176.6276">6127 15925,'0'24,"25"51,0-26,-25-24,0 50,0-51,0 26,49-50,-49-25,25-49,0 49,0 0,0 0,-25 50,49 25,-49-25,0-1,0 26,25-25,25-25,123 0,-148 0,25 0</inkml:trace>
  <inkml:trace contextRef="#ctx0" brushRef="#br1" timeOffset="277728.1252">6995 15925,'-49'0,"24"0,-25 24,25 26,25 24,-24-74,24 25,0 25,99-50,-74-25,-25 0,24-24,-24 24,0 99,0 1,0-26,0 26,0-51,0 1,0 0,0 0,-49-25,24 0,0 0,0 0,1-75,24 51,-25-1</inkml:trace>
  <inkml:trace contextRef="#ctx0" brushRef="#br1" timeOffset="278344.1969">7913 15429,'-25'0,"0"49,1 1,-1-1,25 26,0-50,0 49,0-49,0 0,0 24,0 1,49-1,-49-24,25 25,-25 24,25-49,-25 25,0-26,0 1,0 0,0 25,-50-50,1 0</inkml:trace>
  <inkml:trace contextRef="#ctx0" brushRef="#br1" timeOffset="278591.7528">7690 15999,'25'-50,"-1"1,26 49,0-25,-1 25,26-50,-26 26,-24 24,0 0,0-25,-1 25</inkml:trace>
  <inkml:trace contextRef="#ctx0" brushRef="#br1" timeOffset="279048.6033">8186 15776,'25'25,"-25"-1,0 51,0-50,25 49,-25-24,0 24,0-49,0 49,0-49,0-50,0-24,49 24,-49-25,25 25,0 1,0 24,-1 0,1 0,25 0,24 0,-49 0,0 0</inkml:trace>
  <inkml:trace contextRef="#ctx0" brushRef="#br1" timeOffset="279560.237">8732 15925,'-25'0,"0"0,0 0,-24 0,-1 24,50 51,0-26,0-24,0 0,0 0,0-50,0 0,0-24,-25 49,0 0,1 0,-1 0,-25 0,50 24,25-24,0 0,49 0</inkml:trace>
  <inkml:trace contextRef="#ctx0" brushRef="#br1" timeOffset="280335.6381">8707 15825,'0'50,"49"24,-49-24,0 24,0-24,0 0,0-26,0-48,25-26,-25-24,50 49,-50-25,25 25,24 25,1 25,-50 0,25 25,-25 24,0-49,0 49,0-49,24 0,26-100,-50 51,0-26,50 25,-50-74,24 74,1 25,0 0,0 0,0 0,-1 0,1 25,-25 0,0 0,25-25,-25 24,0 1,50 25</inkml:trace>
  <inkml:trace contextRef="#ctx0" brushRef="#br1" timeOffset="281256.6638">521 16917,'0'-25,"25"50,-25 49,0 25,-74 25,24 25,25-124,25 49,-49-24,49-25,0-100,74-24,-74 50</inkml:trace>
  <inkml:trace contextRef="#ctx0" brushRef="#br1" timeOffset="281664.0704">645 16793,'50'49,"-25"26,24-26,-49-24,50 74,0-49,-50 0,49-26,-24 26,-25-25,0 0,25-1</inkml:trace>
  <inkml:trace contextRef="#ctx0" brushRef="#br1" timeOffset="282135.3298">422 17214,'-25'0,"25"-49,75 49,49-99,24 49,1 50,-49 0,-26 0,-24 0,-26 0</inkml:trace>
  <inkml:trace contextRef="#ctx0" brushRef="#br1" timeOffset="282849.451">1340 17016,'0'50,"0"-1,0 1,0 24,0-49,49 25,26-50,-26 0,1-75,-25 50,24-49,-49 24,0 26,0-1,0 0,-24 50,-1 74,25-49,0-1,-25 1,25-25,0 24,74-24,-49-25,50 0,-51 0,26 0,-25 0,74 0,-99-25</inkml:trace>
  <inkml:trace contextRef="#ctx0" brushRef="#br1" timeOffset="283152.6433">2010 16793,'0'25,"-25"24,0 1,25-25,0 74,0-50,-25 1,25-25,0 0,0-1,25-24,0 0,0 0,24 0,-24 0,0 0,0-24,-25-1</inkml:trace>
  <inkml:trace contextRef="#ctx0" brushRef="#br1" timeOffset="283928.5854">1613 17090,'0'-49,"74"49,100-25,-100 0,-24 0,49 1,-49-26,-1 0,1 50,-50-49,49 49,1-50,-50 1,25 49,-25-25,-75 50,75-1,0 51,0-1,0 1,0-26,0 26,0-51,0 1,0 0,50-75,-50 26,25-26,0 50,-1 0,26 0,-25 0,0 25,-25 24,0 26,0-50,0-1,0 26,49-50</inkml:trace>
  <inkml:trace contextRef="#ctx0" brushRef="#br1" timeOffset="284432.5897">2729 16966,'-25'0,"-25"25,50 25,-49 24,49-49,0 49,0-49,0 25,0-25,0-1,25-24,-1 0,26-74,-50 24,0 26,0-51,0 50,0-24,0 24,-25-25,-49 50,49 0,0 0,-24 0,49 25,49-25</inkml:trace>
  <inkml:trace contextRef="#ctx0" brushRef="#br1" timeOffset="284736.7756">2853 17140,'25'0,"-1"0,26 0,-25 0</inkml:trace>
  <inkml:trace contextRef="#ctx0" brushRef="#br1" timeOffset="285383.5525">3746 16644,'0'-25,"-99"25,99 50,-25-25,0-1,25 1,0 25,0-25,0-1,0 26,25-25,0-25,-1 0,1 25,0-1,-25 26,0-25,0 24,-25-24,-24-25,49 25,-25 0,-25-25,50-50</inkml:trace>
  <inkml:trace contextRef="#ctx0" brushRef="#br1" timeOffset="286679.8633">3795 17041,'0'0,"25"0,25 0,-25 0,24 0,-49-50,0 25,50 1,-25-51,-25 26,0 24,0 0,-25 25,-25 50,50-26,0 1,0 25,0-25,25-25,0 0,0 0,24 0,-24 0,0 0,25 0,-26 0,1 0,0-50,0 0,-25 26,0-1,25 0,-1 25,-24 25,0 0,25-25,25 0,-25 0,-1 0,-48 24,24 1,0 0,0 0,0 0,24-25,1 0,0 0,25 0,-50-25,24-25,1 25,-25 1,0 48,25 1,-25 0,25 25,-25-26,0-48,0-1,25 25,-25-25,0 0,74-49,-49 49</inkml:trace>
  <inkml:trace contextRef="#ctx0" brushRef="#br1" timeOffset="287623.733">4812 16942,'50'24,"-25"1,24-25,-24 0,0 0,50 0,-75-49,24 49,-24-25,0-25,25 1,-50 73,-24 51,49-26,0-24,0 50,0-51,0 1,0 25,49-50,1 0,-25 0,49 0,-49-50,99 25,-124-49,25 49,0-24,-25-1,0-24,0 24,0 25,0 75,0-25,0-1,0 1,0 25,24-50,1 0,25 0,-25 0,-1 0,-24 49,-49 26,49-50,0-1,0 1,0 0,25-25,-1 0,51 0,-26-25,-24 0,25 25,-50-24,25 24</inkml:trace>
  <inkml:trace contextRef="#ctx0" brushRef="#br1" timeOffset="288095.4968">6053 16867,'49'-25,"1"25,24 0,-24-24,0 24,-26 0,1-50,25 50,-1 0,-24 0</inkml:trace>
  <inkml:trace contextRef="#ctx0" brushRef="#br1" timeOffset="288672.954">6425 16669,'49'0,"1"0,-25 25,-25-1,-50 26,25-25,-24 0,24 24,0-24,25 25,25-50,0 0</inkml:trace>
  <inkml:trace contextRef="#ctx0" brushRef="#br1" timeOffset="289151.6762">6673 16669,'25'25,"-25"-1,0 51,0-1,0-49,0 49,0-24,0-25,24 24,-24-24</inkml:trace>
  <inkml:trace contextRef="#ctx0" brushRef="#br1" timeOffset="291080.3706">918 17760,'25'0,"0"25,0 0,49 0,-49-25,0 0,49 0,-24 0,-50-25,0 0,0 0,-25 0,-25 25,25 25,1-25,24 25,0 25,0-26,0 1,0 0,0 25,49-1,-24-49,0 0,49 0,-24 0,-25 0,-1 0,1 0,25 0,-25 0,24-49,-24-1</inkml:trace>
  <inkml:trace contextRef="#ctx0" brushRef="#br1" timeOffset="291375.5807">1662 17512,'0'50,"0"24,0-24,0 24,0-49,0 49,0-49,-49 50,49-51,0-73,74-1</inkml:trace>
  <inkml:trace contextRef="#ctx0" brushRef="#br1" timeOffset="291847.6904">2010 17562,'-50'0,"25"25,25 49,25-74,0 0,49 25,-49-25,25 49,-26-49,26 50,0-25,-50 24,0-24,-100 50,76-75,-51 0,-24 0,74-50,-24 25,49 0</inkml:trace>
  <inkml:trace contextRef="#ctx0" brushRef="#br1" timeOffset="292383.9725">2630 17735,'0'0,"0"25,49-25,-24 0,0 0,0 0,-1-25,-24-24,0 24,0 0,0 0,-49 25,-1 0,25 0,1 0,-1 0,-25 0,1 50,49-25,-25 0,25 24,0-24,0 0,0 0,25-1,24-24,26 0,-51 0,26 0,-25 0,0 0,-1 0</inkml:trace>
  <inkml:trace contextRef="#ctx0" brushRef="#br1" timeOffset="293264.1799">3746 17338,'-50'0,"1"50,-1 24,25 1,25-25,0 49,0-74,0 24,0-24,0 0,0 24,0-24,0 0,25 0,0-25,0 0,24 0,-24 0,0 0,24-25,1-25,-50 26,25-1,-25-50,0 26,0 24,0 0,0-24,0 24,0 0,-25 0,0 25,0-25,-24 25</inkml:trace>
  <inkml:trace contextRef="#ctx0" brushRef="#br1" timeOffset="294248.5926">4639 17363,'-25'0,"-49"25,74 25,0 24,-25-24,25-1,0 26,0-50,0 49,0-24,0-26,0 1,0 25,49-25,-49-1,50-24,-25-24,0 24,-1 0,-24-25,50 25,-50-50,50 1</inkml:trace>
  <inkml:trace contextRef="#ctx0" brushRef="#br1" timeOffset="294704.4042">4936 17314,'0'49,"0"26,0-26,0 1,0 24,0-49,0 25,-24-25,24-50</inkml:trace>
  <inkml:trace contextRef="#ctx0" brushRef="#br1" timeOffset="295351.2899">4887 17438,'0'-25,"0"0,0 0,0-24,25 49,-1 24,-24 1,0 25,0-25,-24 24,-1-49,25 25,25 50,-25-51,74 26,-74-25,25-25,25 0,-26 25,1-25,25 49</inkml:trace>
  <inkml:trace contextRef="#ctx0" brushRef="#br1" timeOffset="295817.3551">5160 17760,'25'-25,"-1"1,1 24,25-25,-25-25,-1 50,-24-25,-24 1,-26 24,0 0,50 24,-24 26,24 0,0-26,0 26,0-25,0 24,49-49,-24 0,0 0,24 0,26 0,-50-24,-1-1,26-25,-25 25,49 1,-49-26</inkml:trace>
  <inkml:trace contextRef="#ctx0" brushRef="#br1" timeOffset="296120.5449">5705 17363,'-49'0,"49"75,0-1,0 1,0-1,0 0,0-49,0 50,0-51,0 26,0-100</inkml:trace>
  <inkml:trace contextRef="#ctx0" brushRef="#br1" timeOffset="296631.2086">5631 17438,'0'0,"0"-25,25 0,0 25,24 0,-24 0,0 0,24 0,-24 0,0 0,25 0,-50 25,0 24,0 1,-25 0,-25-25,50-1,-25-24,-24 0,24 0,0 0,-24 0,24 0,0 0</inkml:trace>
  <inkml:trace contextRef="#ctx0" brushRef="#br1" timeOffset="297007.7275">6003 17165,'0'0,"0"49,0 26,0 49,0-50,0 1,0-1,0 1,0-51,0 26</inkml:trace>
  <inkml:trace contextRef="#ctx0" brushRef="#br1" timeOffset="297559.2511">6053 17661,'49'0,"-24"50,0-50,99 24,-99-24,0 0,-25-24,0-1,0 0,0 99,0-49,0 25,0-25,-50 24,25 1,25-25,-49 24</inkml:trace>
  <inkml:trace contextRef="#ctx0" brushRef="#br1" timeOffset="298103.3615">6871 17512,'25'0,"-25"25,0 0,0 0,0 24,25-49</inkml:trace>
  <inkml:trace contextRef="#ctx0" brushRef="#br1" timeOffset="298400.6026">6797 17239,'25'0,"-1"0,26 0,-25 0</inkml:trace>
  <inkml:trace contextRef="#ctx0" brushRef="#br1" timeOffset="299016.8086">7194 17363,'-25'0,"-25"0,25 25,25 0,0 0,0-1,0 1,25-25,0 25,0-25,0 25,-25 0,-25 0,25-1,-50 1,25-25,-24 25,-1-25,25 0</inkml:trace>
  <inkml:trace contextRef="#ctx0" brushRef="#br1" timeOffset="299601.2457">8186 17190,'-25'0,"0"0,-49 49,74 26,0-26,-75-24,75 0,0 0,0 24,25-49,0 0,49 0,-49 0,50 0,-26 0,26 0,-50 0,24 0,-49-25</inkml:trace>
  <inkml:trace contextRef="#ctx0" brushRef="#br1" timeOffset="300087.3811">8508 17214,'-24'0,"-1"0,0 0,0 0,25 25,0 0,0 0,25-25,0 0,24 0,-49-25,0-25,50 26,-50-1,0 0,-25 0,-24 25,24 0</inkml:trace>
  <inkml:trace contextRef="#ctx0" brushRef="#br1" timeOffset="300919.7723">8608 17090,'24'-24,"1"73,0 1,-25 24,0-24,0-25,0-1,25 26,-25-75,0 0,0 1,25-1,-1-25,1 50,25 50,-50-1,0 26,0-50,0-1,49-24,-24 0,0-49,25 24,-26 0,1 25,0 50,0-1,-25-24,0 0</inkml:trace>
  <inkml:trace contextRef="#ctx0" brushRef="#br1" timeOffset="301192.0725">9153 17140,'0'74,"0"-49,0 0,0 0,0 24,0-24</inkml:trace>
  <inkml:trace contextRef="#ctx0" brushRef="#br1" timeOffset="301855.8931">9104 16991</inkml:trace>
  <inkml:trace contextRef="#ctx0" brushRef="#br1" timeOffset="302696.8826">9401 17066,'0'0,"50"49,-50-24,0 0,0 0,0 24,25-49,49-25,-74 1,25-76,0 76,-25-1,25 0,-1 25,1 0,-25 25,25 49,-25 1,0-26,0-24,0 0,0 24,25-49,0 0,-1 0,26 0,24-49</inkml:trace>
  <inkml:trace contextRef="#ctx0" brushRef="#br1" timeOffset="303247.4499">9997 16991,'0'0,"-25"0,-25 0,50 25,-25 0,1 24,24-24,0 0,24-25,26 0,-25-50,0 26,-25 73,0-24,0 0,0 49,0-24,0-25,0-1,0 1,0 25,-25-50,0 0,0 0</inkml:trace>
  <inkml:trace contextRef="#ctx0" brushRef="#br1" timeOffset="303847.357">10592 16818,'-50'24,"50"51,0-50,25 24,-25-24,25 25,25-1,-1 1,-24-25,-25 24,50-24,-50 25,24-1,1 26,-25-51,0 1,-25-25,-24 0</inkml:trace>
  <inkml:trace contextRef="#ctx0" brushRef="#br1" timeOffset="304175.4582">10691 17438,'0'-50,"0"25,0 0,0 1,0-51,50 75,-1-25,-49 1,25 24,0 0</inkml:trace>
  <inkml:trace contextRef="#ctx0" brushRef="#br1" timeOffset="304656.1319">10890 17115,'0'-49,"24"49,1 0,25 24,-50 1,25 0,-25 0,0 0,0-1,0 1,0-50,0 1,24-1,-24 0,25 25,25-50</inkml:trace>
  <inkml:trace contextRef="#ctx0" brushRef="#br1" timeOffset="305240.1475">11311 17115,'-25'0,"1"0,24 25,0 0,0 0,0-1,0 26,0-25,0 0,24-25,-24-75,0 50,0 1,0-1,0-25,-49 50,74 0</inkml:trace>
  <inkml:trace contextRef="#ctx0" brushRef="#br1" timeOffset="306119.7955">11485 16966,'50'0,"-50"25,24 0,-24 0,0 0,0 24,0-24,0 0,25-25,-25-25,0-49,0 24,25 50,0 0,0 0,-1 25,-24 0,0-1,0 26,25 0,-25-75,0 0,50-25,-50 26,0-1,25 25,-1 49,-24 1,50-25,-50 24,0 26,0-50,0-1,0 26,25-25</inkml:trace>
  <inkml:trace contextRef="#ctx0" brushRef="#br1" timeOffset="308351.424">8583 17760,'-25'0,"0"25,-24 25,-1 24,50-49,-50 49,26-49,-26 0,0 24,50-24,25-25,0 0,25 0,-26 0,1 0,50 0,-51 0,26 0,0 0,-1-25</inkml:trace>
  <inkml:trace contextRef="#ctx0" brushRef="#br1" timeOffset="308976.7557">9029 17760,'-49'0,"-1"0,0 0,-24 75,24-51,50 51,0-50,0 24,0 1,-24-50,24 25,24-25,1 0,50 0,-1-75,-49 75,0-25,-25 1,24-1,26 25,-25 25,-25-1,0 26,25-50,-25 25,24-25,51 0,-50 0,-1 0,1 0</inkml:trace>
  <inkml:trace contextRef="#ctx0" brushRef="#br1" timeOffset="309343.8171">9426 17785,'0'0,"-49"0,49 25,-50 49,50-24,-25-25,25-1,0 26,0-25,0 0,25-25,0 0,0 0,-25-25,49-25,-24 1,25-1</inkml:trace>
  <inkml:trace contextRef="#ctx0" brushRef="#br1" timeOffset="310184.5482">9525 17388,'0'50,"0"24,0 1,0-1,0 0,0 1,0-1,0-49,0 25,0-26,50-123,-50 50,25 49,-25-25,25 25,-25 25,49 99,-49-100,0 26,0-25,25 0,0-1,0-24,-1 0,1 0,74-24,-99-26,50 25,-50 0,0-24,0 24,0 0,0 0,-25 25,-24 25,49 0,0 25,0-26,0 1,0 25,24-50,26 0,0 0,-1-25,-24 0,-25-24,25-1,0 0</inkml:trace>
  <inkml:trace contextRef="#ctx0" brushRef="#br1" timeOffset="310503.6635">10195 17438,'0'24,"25"26,24 25,-49-1,0 0,25 26,-25-76,0 51,0-1,0 1,0-51,-25 26,1 0,-26-26,-24-24,49 0,0 0,-25 0</inkml:trace>
  <inkml:trace contextRef="#ctx0" brushRef="#br1" timeOffset="405984.2174">2233 11832,'0'25,"25"-1,-1 1,-24 25,25-50,0 25,0-25,74-75,-25-24,-24 74,74-24,-74-1,49-49,0 0,-74 74,25-25,-1 50,-49-25</inkml:trace>
  <inkml:trace contextRef="#ctx0" brushRef="#br1" timeOffset="522775.8061">17636 6424,'25'25,"0"25,-25-1,0 1,0 24,0 1,0-50,0 49,0-49,0 25,0-26,0 51,0-1,0-49,0 25,0-26,0 1,0 0,0 25,0-26,0 51,0-50,0-1,0 51,0-26,0-24,0 0,0 25,0-26,0 1,0 0,0 25,0-26,0 1,0 25,0 24,0-49,50 0</inkml:trace>
  <inkml:trace contextRef="#ctx0" brushRef="#br1" timeOffset="524072.8656">18678 6300,'0'50,"0"0,0 24,0 0,0 1,0 49,0-50,0 50,0-49,0-1,0 1,0-51,0 1,0 0,0 25,0-26,0 1,0 25,0-25,0-1,0 1,0 25,0-25,0-1,0 26,0-25,-25 24,25-24,-24 25,24-1,0 1,49-124,-24-26</inkml:trace>
  <inkml:trace contextRef="#ctx0" brushRef="#br1" timeOffset="525128.5721">19770 6201,'0'25,"0"0,0 24,0-24,0 25,0-1,0 26,0-1,-50 1,50-51,0 76,-50 24,50-99,0 99,0-25,-24 25,24-50,0 1,-50-26,50 1,0 24,0-49,0 25,-25-26,25 1,0 0,0 0,0 24,25-98,25-26</inkml:trace>
  <inkml:trace contextRef="#ctx0" brushRef="#br1" timeOffset="526161.5716">20613 6400,'0'-25,"25"25,-25 49,49 26,-49-1,0 50,25 0,-25-24,0-26,50 50,-50-50,0 1,0-1,49-24,-49 24,0-49,0 0,0 24,0-24,0 0,25-25,-25 25,0 24,0-24,0-50,75-74</inkml:trace>
  <inkml:trace contextRef="#ctx0" brushRef="#br1" timeOffset="527359.9068">21630 6276,'50'-25,"-26"25,-24 74,0 25,0-24,0 74,-24-25,24-50,0 50,0-49,0-1,0 0,0 1,0-1,-50-24,50-25,0-1,0 1,0 25,0-25,0-1,0 1,0 25,0-1,-25-24</inkml:trace>
  <inkml:trace contextRef="#ctx0" brushRef="#br1" timeOffset="529320.4255">17810 5060,'-25'50,"1"-25,-1 24,25-24,-25-25,0 25,25 0,0-1,0 26,25-25,0-25,24 0,-24 0,0 0,0 0,-25-50,0 25,25-24,-25 24,-25 25,0 0</inkml:trace>
  <inkml:trace contextRef="#ctx0" brushRef="#br1" timeOffset="529834.0647">17835 5209,'0'50,"0"-26,0 1,0 50,0-51,25 51,-25-50,0 24,25-49,-25-25,0 1</inkml:trace>
  <inkml:trace contextRef="#ctx0" brushRef="#br1" timeOffset="530304.855">18182 4837,'25'0,"-25"74,0 26,-124 24,124-50,0 0,-25 75,0-99,1 24,24 1,-50-26,50-24,0 0</inkml:trace>
  <inkml:trace contextRef="#ctx0" brushRef="#br1" timeOffset="530671.9146">18257 5358,'0'25,"24"49,-24 0,0-24,0 0,0 24,0-49</inkml:trace>
  <inkml:trace contextRef="#ctx0" brushRef="#br1" timeOffset="531521.2089">18306 5209,'0'-25,"0"0,25 1,0 24,0 0,-25 24,0 1,0 0,0 25,0-26,0 26,-50 0,0-50,50 49,0-24,0 0,0 0,0 24,0-24,0 0,0 0,0-1,50 26,-25-25,-25 0,-25-1</inkml:trace>
  <inkml:trace contextRef="#ctx0" brushRef="#br1" timeOffset="532319.8579">17984 6623,'0'-25,"25"25,24 25,-49 0,0 49,50 0,-50-49,0 99,25-74,-25 24,0-49,0 0,0 25,0-26,24 1</inkml:trace>
  <inkml:trace contextRef="#ctx0" brushRef="#br1" timeOffset="546072.475">19125 5159,'25'50,"-25"74,0-50,0 1,0-1,0-49,0 0,0 0,0-1</inkml:trace>
  <inkml:trace contextRef="#ctx0" brushRef="#br1" timeOffset="547632.4966">19100 5209,'0'-25,"0"-24,25 24,0 25,-1 0,1 0,0 0,0 0,0 0,-25 25,24-1,-24 1,0 0,0 0,0 24,0-24,0 0,0 25,0-26,0 1,0 25,-49 24,-1-49,100 0,-25 0,-25-1,24-24,-24 25,50 0,0 25,-26-50,1 0,25-25</inkml:trace>
  <inkml:trace contextRef="#ctx0" brushRef="#br1" timeOffset="548161.5688">19546 5358,'0'25,"0"-1,0 51,0-1,0-49,-24 25,24-26,0 1,0 25,-25-50</inkml:trace>
  <inkml:trace contextRef="#ctx0" brushRef="#br1" timeOffset="549224.2651">19472 5259,'0'-25,"50"50,-26-1,26 26,0-25,-26 24,1-24,0 0,25 25,24 24,-49-49,-25 0,0-1,0 1,0 50,-25-75,0 0,25 24,-49 1,24-25,-25 25,25-25,1 0,-1 25,25 0,-25-25,0 0,25 25,-49-25,-1 0,50 24,-50-24,26 0</inkml:trace>
  <inkml:trace contextRef="#ctx0" brushRef="#br1" timeOffset="550080.2997">19249 5531,'-25'0,"0"0,25 25,0 0,0 0,0 24,-25-49,1 25,24 0,0 25,-25-26,25 1,-25 0,25 0,0 0</inkml:trace>
  <inkml:trace contextRef="#ctx0" brushRef="#br1" timeOffset="559376.3962">9153 12005,'0'124,"-25"25,-74 25,50-50,-1 25,25-75,-24 75,49-25,-50-50,0 75,26-99,24-25,-25-25,25 25,0-100</inkml:trace>
  <inkml:trace contextRef="#ctx0" brushRef="#br1" timeOffset="560264.1253">8980 12750,'0'-25,"24"50,1-1,-25 1,25 0,-25 0,25 0,0 24,24-49,-24 0,0 0,24 0,1-25,-25-74,-25 50,25 24,0 0,-25 50,24 0,26-25,-50-25,0 0,0-49,0 49,0 0,0-25,0 26</inkml:trace>
  <inkml:trace contextRef="#ctx0" brushRef="#br1" timeOffset="561057.0113">9947 12427,'-25'0,"0"0,-49 0,49 0,-24 0,24 0,-25 0,50 25,0 49,-25-49,25 25,25-50,0 0,49 0,-49 0,50 0,-1-50,-74 25,0-24,0-1,0-24,0 123,0 26,0-26,0-24,0 0,0 0,25-25,24 0,-24 0,0-25</inkml:trace>
  <inkml:trace contextRef="#ctx0" brushRef="#br1" timeOffset="561737.0699">10145 12402,'0'25,"0"50,0-100,0 0,0-25,25 26,0-1,0 0,0 25,-1 25,-24 24,0-24,0 0,0 0,0 0,25-25,25 0,-25 0,0-25</inkml:trace>
  <inkml:trace contextRef="#ctx0" brushRef="#br1" timeOffset="562167.9186">10493 11757,'0'50,"0"-25,0 49,0 1,0-26,25 26,-25-51,49 51,-49-25,25-50,0 24,0 1,-1-25,1 0,25 0,-25 0,24 0,-24-49,0 49,-25-50</inkml:trace>
  <inkml:trace contextRef="#ctx0" brushRef="#br1" timeOffset="562663.5946">10369 12154,'49'0,"-24"0,0 0,25-25,-1 25,-49-24,50 24,-50-25,25 25</inkml:trace>
  <inkml:trace contextRef="#ctx0" brushRef="#br1" timeOffset="563193.3985">10716 12129,'25'0,"24"0,-24 0,0 0,0 0,-25-24,0-1,0 0,-25 25,0 0,0 25,25 0,0-1,0 1,0 50,50-75,-50 25,50-25,-26 0,1 0,25 0,-25 0,-1-50,26 50,0 0,-50-25</inkml:trace>
  <inkml:trace contextRef="#ctx0" brushRef="#br1" timeOffset="563872.5834">11286 12030,'-24'-25,"-1"25,-25 0,50 25,0 0,0 0,0 24,0-98,25 24,-25 0,0-124,0 125,0-1,0 0,0-25,-74 50,74 50,0 0,0-1,0 50,0-74,0 0,0 49,0-24,0-25,0 0,0 24,0-24</inkml:trace>
  <inkml:trace contextRef="#ctx0" brushRef="#br1" timeOffset="565096.04">11138 11981,'-25'0,"-25"0,25 0,1 49,24-24,0 0,-50 24,50-24,0 0,0 0,0 25,25-50,0 0,-1 0,1 0,0 0</inkml:trace>
  <inkml:trace contextRef="#ctx0" brushRef="#br1" timeOffset="579823.886">19125 6623,'0'49,"0"26,0 49,0-50,0-49,0 25,0-25,0-1,0 26,0-25,0 0,0-1,0 26,0-25</inkml:trace>
  <inkml:trace contextRef="#ctx0" brushRef="#br1" timeOffset="586607.8887">2456 12700,'0'25,"50"99,-1-75,-49-24,50 25,-50-25,25-1,-25 26,24 0,1-26,0-24,-25 50,25-25,24-25,75-50,-74-24,49-1,25-49,-24 25,24-25,-50 0,25 25,50 25,-50-1,-24-24,-1 49,-24 25</inkml:trace>
  <inkml:trace contextRef="#ctx0" brushRef="#br1" timeOffset="602280.1603">20142 5457,'0'74,"0"1,0-26,0 1,-25-50,25 50</inkml:trace>
  <inkml:trace contextRef="#ctx0" brushRef="#br1" timeOffset="603313.3992">20092 5234,'0'-25,"25"25,-25-25,50 25,-26 0,1 0,0 0,49 0,-74 25,0 0,0 24,-24-24,-1 0,0 0,0 24,-24-24,49 0,24 0,26 0,-25 24,24-24,1 25,-25-50,0 24,24 26,-24-25,0-25,49-75,-49 75</inkml:trace>
  <inkml:trace contextRef="#ctx0" brushRef="#br1" timeOffset="603768.3892">20737 5209,'-50'0,"-24"0,74 99,-50-24,26 24,-26-25,25-24,25 24,-25-74,25 50,-24-25,-1-100</inkml:trace>
  <inkml:trace contextRef="#ctx0" brushRef="#br1" timeOffset="604296.4844">20663 5110,'24'0,"1"0,25 0,-50 49,0 1,25 49,-1-99,-24 50,0-1,0 1,0 0,0-1,25 1,-25-25,0-1</inkml:trace>
  <inkml:trace contextRef="#ctx0" brushRef="#br1" timeOffset="605248.0036">20588 5432,'0'-25,"25"1,0 24,0 0,24-50,-24 50,0 0,24 0</inkml:trace>
  <inkml:trace contextRef="#ctx0" brushRef="#br1" timeOffset="621879.7548">20291 6722,'0'0,"-25"0,0 0,0 0,0 0,-24 0,24 0,0 0,0 0,1 25,-1 0,0-25,25 49,0-24,-25-25,0 25,25 0,0 0,0 24,0-24,0 0,0 0,0 24,0 1,25-50,0 0,0 25,0-25,-1 0,1 24,0-24,25 0,-26 0,1 0,0 0,0-24,0-1,-1 0,-24 0,25 0,-25-24,0 24,0 0,0 0,0-24,0 24,0 0,0 0,0-24</inkml:trace>
  <inkml:trace contextRef="#ctx0" brushRef="#br1" timeOffset="627919.9902">2431 14734,'25'0,"0"0,49 25,-74 0,25 24,25 1,-26-50,1 0,25 0,49-75,-74 51,24-26,26 0,-50 26,0-1,24 0,-49 0</inkml:trace>
  <inkml:trace contextRef="#ctx0" brushRef="#br1" timeOffset="629969.4316">21184 5556,'-100'75,"76"24,-26-74,25 24,-24 26,49-26,49-73,1-76</inkml:trace>
  <inkml:trace contextRef="#ctx0" brushRef="#br1" timeOffset="630415.74">21258 5383,'50'74,"-26"-49,-24 49,0-24,50 24,-50-49,25 25,-25-26,0 1,0 0,49 25,-49-25,0-1,0 26,0-25</inkml:trace>
  <inkml:trace contextRef="#ctx0" brushRef="#br1" timeOffset="630936.1665">21134 5730,'25'0,"0"0,-1 0,76-50,-26 50,-49 0,0 0,-1 0</inkml:trace>
  <inkml:trace contextRef="#ctx0" brushRef="#br1" timeOffset="631304.1826">21779 5358,'0'49,"0"75,0-49,0 24,0-25,0-49,0 50,0-50,0-1</inkml:trace>
  <inkml:trace contextRef="#ctx0" brushRef="#br1" timeOffset="631823.7986">21407 5556,'49'0,"51"-25,-51 25,150-99,-100 99,-25-25,-24 1,24-1,1 0,24 0,-74 25,0 0,-1 0</inkml:trace>
  <inkml:trace contextRef="#ctx0" brushRef="#br1" timeOffset="651415.8203">21233 6648,'-25'0,"1"0,-1 0,-25 0,-24 0,-1 0,51 49,-26-24,50 0,0 0,0-1,0 26,0-25,-25 25,0-26,25 1,0 0,0 0,0 0,50-1,-25-24,0 0,-1 0,1 0,25 0,-25-24,-1 24,-24-25,25 25,0-25,0-25,0 50,-1-24,-24-1,0-25,0 25,0 0,0-24,0 24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8T08:17:49.729"/>
    </inkml:context>
    <inkml:brush xml:id="br0">
      <inkml:brushProperty name="width" value="0.05292" units="cm"/>
      <inkml:brushProperty name="height" value="0.05292" units="cm"/>
      <inkml:brushProperty name="color" value="#9DBB61"/>
    </inkml:brush>
    <inkml:brush xml:id="br1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11286 10468,'-74'0,"24"0,-24 0,49 0,-99 24,75-24,-51 50,51 0,24-1,-49 1,49-25,25 24,-25 1,25-1,0-24,0 50,0 24,0-74,0 49,50 1,-50-51,24 51,26-26,-50 1,25 0,-25 24,0-24,0 24,0 0,0-24,0 24,0 1,0-26,0-24,0 50,0-1,0-24,0-25,-25-1,-25 1,50 0,-49-25,24 25,-49-25,-1 0,50 0,-49 0,-1 0,51 0,-26 0,25 0,0 0,25-50,0 25,0 1,0-1,0 0,25 25,0 0,25 0,-26 0,26 25,25 49,-75-24,0 24,0 1,0-1,49 50,-49 50,50-26,-50 1,0 0,0-50,0 25,0 25,0 0,0-25,0-25,0 25,0 25,0-25,0 50,0-25,0 49,0 0,0 1,0-1,0 26,0-76,0-48,0 48,0 51,0-75,0 25,0-25,0-99,0 49,0 0,0-24,-25 24,25 1,0-50,0 49,0-49,0 24,0-24,0 0,0 0,-25-25,25 49,0-24,0 0,0 0,0 49,50-74,-25 25,-1-25,1 0,50 0,-26 0,26 0,-26 0,1-49,24-1,1 25,24-25,-99 1,25-1,-25 1,49 24,-24-74,0 49,0 0,-25 26,0-51,24-24</inkml:trace>
  <inkml:trace contextRef="#ctx0" brushRef="#br0" timeOffset="1634.3038">8806 11782,'-50'124,"50"50,0 0,0-50,0 24,0-73,0-50,0 49,0-49,0-50,0-25,0 26,0-26,0 25,25-24,0 49,-25-25,25 0,0 0,-1 25,1 0,25 25,-50 0,25 0,-25-1,49 26,-49-25,0 0,0-1,25 1,-25 0,-25-25,0 25,25 0,-74-1,49-24,-24 0,24 0,0 0,-25 25,26-25,24-49,0 24,-25 25</inkml:trace>
  <inkml:trace contextRef="#ctx0" brushRef="#br0" timeOffset="2631.7614">9178 12278,'25'0,"-25"25,0 25,0-25,0 49,-25-49,25 0,0 24,0-24,0 0,25-25,0 0,-1 0,26 0,0-50,-50 1,0-26,25 26,-25 24,0-25,-50 25,0 25,25 0,1 0</inkml:trace>
  <inkml:trace contextRef="#ctx0" brushRef="#br0" timeOffset="3552.9206">9501 12278,'-50'50,"50"0,0-26,0 1,0 0,0 25,0-26,0 1,0 25,50-50,-26 0,1-50,0 1,-25-26,0 1,50-1,-50 1,0 49,0-49,0-1,0 26,0-1,0 0,-25 50,0 25,25 50,0-1,0 0,0 51,0-51,0 0,0-49,0 50,0-51,0 26,25-50,0 0</inkml:trace>
  <inkml:trace contextRef="#ctx0" brushRef="#br0" timeOffset="4343.8453">9823 12278,'0'0,"25"0,0 25,-1 0,-24 25,25-1,0-49,-25 50,25-50,0-25,24-25,-49 26,0-1,0-50,0 51,0-26,-25 50,1 0,-1 50,25 24,0 0,0 1,-50-1,50-24,0-1,-25-24,25 0,-24 0</inkml:trace>
  <inkml:trace contextRef="#ctx0" brushRef="#br0" timeOffset="7280.9223">11237 6276,'-25'24,"0"-24,25 25,-25 0,1 25,24-26,0 51,0-1,0 1,0 24,0-25,0 1,0-26,49 100,-49-74,50-1,-50 75,49-25,1 25,0 49,-50-49,0-75,0 1,0-1,0 1,0-26,-75-49,1 50,-50-50,0 0,74 0,-24 0,49 0,0 0,25-25,0-25,0 26,0-1,0 0,50 0,24 25,1 0,-26 75,-49-1,50 0,-50 1,25-1,-25 75,49-25,-49 25,0-75,0 1,0 49,0-50,50-49,-50 25,0-1,49-49,-24 0,0 0,0 0,25 0,-26 0,1 0,25 0,-25 0,24-99</inkml:trace>
  <inkml:trace contextRef="#ctx0" brushRef="#br0" timeOffset="7936.1723">8558 6697,'-25'0,"25"50,25 49,0-24,-25-51,0 100,25 0,-1-74,-24-25,0 49,25-49,-25 25,0-26</inkml:trace>
  <inkml:trace contextRef="#ctx0" brushRef="#br0" timeOffset="8336.4615">8459 7069,'0'-49,"49"-1,100 25,-50 1,50-26,-99 25,-25 25,-25-25,24 25,1-25,0 1,-25-1,0-25,0 25,-50-24</inkml:trace>
  <inkml:trace contextRef="#ctx0" brushRef="#br0" timeOffset="8655.7184">8980 6449,'0'75,"0"-1,0 50,0 0,0 25,0-75,0 50,0 0,0 0,24-74</inkml:trace>
  <inkml:trace contextRef="#ctx0" brushRef="#br0" timeOffset="9208.2418">9302 7268,'0'0,"25"0,0-25,-25 0,49 25,-49-49,50 24,-50 0,0-25,0 26,0-1,0 0,0 0,-74 25,24 25,50 25,0-1,0 1,0 24,0-24,0-1,0-24,25-25,0 50,-1-50,76 25,-76-25,1 0,50 0,-51 0,51 0,-1 0,-24 0,-1 0,-24-25</inkml:trace>
  <inkml:trace contextRef="#ctx0" brushRef="#br0" timeOffset="9809.0665">9897 6772,'0'0,"-49"49,-1 1,25 0,1-1,24 26,0-1,0-24,0-1,0-24,0 25,0-26,0 1,74-25,-24 0,49-49,-25-75,-74 74,75-99,-51 124,-24 1,0-1,0 74,0-24,0 50,0-1,0 0,25-49,-25 0,25-25,0 25,0-25,24 0,1 0,-25-25,0-25</inkml:trace>
  <inkml:trace contextRef="#ctx0" brushRef="#br0" timeOffset="11032.582">10468 6846,'-74'0,"24"50,25-1,25-24,0 25,0-25,25-75,-25-99,50 25,-50 50,0-1,0 26,0 24,0 50,0 24,0 100,0-75,0 51,0-101,0 51,0-50,0 49,0-24,24-50,1 49,50-49,-1-49,-49-26,24-74,-24 50,0 49,-25-24,0 49,0-24,-25 98,0 1,25 24,0 1,0-50,0-1,0 1,50-25,-50 25,25-25,49 0,1 0,-51-74,26-1,-50-74,25 75,-25-1,0 1,0 49,0 0,0-24,0 74,0-1,0 1,0 25,49-25,1-25,-25 0,-25 24,0 1,0 0,-50 74,1-24,49-51,0 26,0-25,24-25,1 0,25 0,-25 0,24 0</inkml:trace>
  <inkml:trace contextRef="#ctx0" brushRef="#br0" timeOffset="13744.2476">12651 8706,'25'0,"24"0,1 0,24 0,-24 0,24 0,1 0,-1-49,-49 49,49 0,-49 0,25 0,-26-25,1 25,25-25,-25 25,-1 0,1 0,25 0,-25 0,0-49,24 49,-24 0,0 0,49 0,-49 0,49 0,-24 0,-25 0,49 0,1 0,-51 0,1 0,124 0,-124 0,49 0,1 0,-51 0,51 24,-25-24,24 0,0 0,1 0,-1 25,1-25,-51 0,51 0,-26 25,-24 0,0-25,49 0,-49 0,50 0,-51 0,26 0,24 0,-49 0,50 0,-51 0,26 0,25 0,-51 0,1 0,0 0,25 0</inkml:trace>
  <inkml:trace contextRef="#ctx0" brushRef="#br0" timeOffset="39431.7636">13072 8508,'-49'0,"-174"0,-1-99,-173 99,-148 0,-1 0,-471-99,25-75,149 100,74-26,124 26,74 24,224 50,24 0,75 0,50 0,99 0,24 0,75-25</inkml:trace>
  <inkml:trace contextRef="#ctx0" brushRef="#br0" timeOffset="40064.0825">5085 7541,'-24'24,"-125"26,49-25,-24 24,25 1,50-25,-1-25,25 25,25-1,75 1,-1-25,0 0,1 50,24-25,-74-25,49 49,-49-49,25 0,-1 25,-24-25,0 0,-25 25</inkml:trace>
  <inkml:trace contextRef="#ctx0" brushRef="#br0" timeOffset="41049.4524">2506 5829,'0'75,"-25"-26,0 26,25-51,-25 26,0 0,25-1,-24-24,24 0,0 0,-25-1,25 1,0 0,-50 49,50-49,-25-25,25-74,0-1</inkml:trace>
  <inkml:trace contextRef="#ctx0" brushRef="#br0" timeOffset="41719.6603">2282 6052,'-24'0,"-1"0,74 0,26 0,-1 0,1 0,-1 0,-49 0,24 0,-24 0,0 0,25 0,-26 0,51 0,-50 0</inkml:trace>
  <inkml:trace contextRef="#ctx0" brushRef="#br0" timeOffset="42423.7669">2258 6176,'99'0,"-25"0,75 0,-124 0,24 0,1 0,-25 0,24 0,-24 0</inkml:trace>
  <inkml:trace contextRef="#ctx0" brushRef="#br0" timeOffset="42895.5205">2853 5730,'0'74,"-25"1,25-1,-25-24,25 24,-49 25,49-49,-50 74,25-74,25 24,-49-49,49 0,0-1</inkml:trace>
  <inkml:trace contextRef="#ctx0" brushRef="#br0" timeOffset="43264.0349">3151 6226,'24'0,"1"0,50 0,-1 0,0 0,50 0,0 0,25 0,-124 0,0-25,-25 0</inkml:trace>
  <inkml:trace contextRef="#ctx0" brushRef="#br0" timeOffset="44031.7432">4068 5953,'0'0,"75"0,-1 0,-24 0,-25 25,-25 49,49 1,-49-50,0-1,0 26,0-25,0 0,0 24,0-148,0 25,0-1,0 1,25-1,-25 1,50-1,-26 51,1-26,0 25,0 0,0-24,-1 49,1 0,0 0,25 0,-26 49,1 26,-25-26,0 76,0-51,0-49,0 24,0 26,0-50,0-1,0 26</inkml:trace>
  <inkml:trace contextRef="#ctx0" brushRef="#br0" timeOffset="44593.2433">4936 6028,'0'-25,"-24"25,24 25,0-1,0 26,0-25,0 24,24-49,1 0,50 0,-50 0,24-24,-49-26,0 0,0 1,0 24,0 0,-25 0,-49 25,-1 25,26-25,49 50,25-1</inkml:trace>
  <inkml:trace contextRef="#ctx0" brushRef="#br0" timeOffset="44896.4648">5433 6201,'24'0,"-24"-25,0 1,25 24,25-25,-1 0</inkml:trace>
  <inkml:trace contextRef="#ctx0" brushRef="#br0" timeOffset="45431.7196">5978 5705,'0'0,"-49"25,-1 49,0 1,26 24,24-49,0-1,0-24,0 25,0-26,74-24,-49-24,-25-51,49 50,-49-49,0 24,0-24,0 49,0-49,-49 49,24 0,0 25,0 0</inkml:trace>
  <inkml:trace contextRef="#ctx0" brushRef="#br0" timeOffset="45840.6573">6276 5333,'0'0,"-25"0,-49 50,49 24,25 0,-50-24,50 0,0 24,0-24,0 74,0-99,0 49,0 0,25 1,-25-50,0 49,0-24,0-1,0 1,0-25,-50-100,26 1,-1-25,0 49</inkml:trace>
  <inkml:trace contextRef="#ctx0" brushRef="#br0" timeOffset="46111.9124">5879 5829,'0'-25,"50"25,-26-25,1 25,0-24,49-1,-74 0,25 25,25 0,-25-25,0 25,-1 0</inkml:trace>
  <inkml:trace contextRef="#ctx0" brushRef="#br0" timeOffset="48609.2472">7293 5184,'-25'0,"0"0,-49 0,49 0,-25 0,26 0,-1 0,0 0,25 50,0-25,0-1,50 1,-26-25,76-25,-51 1,26-1,-50-25,-1 25,1-24,0 123,-25 1,0-51,0 51,0 24,-25-25,25-49,0 25,25-1,-25 1,25-25,24 0,26-25,24-25,-49-25,-26 1,26 24,-25-25,0-24</inkml:trace>
  <inkml:trace contextRef="#ctx0" brushRef="#br0" timeOffset="50001.5016">7863 4986,'-24'0,"24"25,0 49,0-49,0 0,0 24,0-24,0 0,24-25,26-50,0 25,-50 1,24-26,-24 25,25 0,-25 1,0 73,0-24,0 0,0 0,0 24,0-24,25-25,0 0,0 0,24 0,1-25,24 0,-74-24,50 24,-50-25,25 26,-25-1,0 0,0 0,-25 25,25 25,-25 25,0-50,25 49,0-24,0 0,25 24,0-49,0 0,24 0,1 0,24 0,1 0,-26-24,1-51,24 26,-49-1,0-24,0 49,-25 0,0-25,0 75,0 0,0 0,0 0,0-1,74 1,-49 0,-25 0,0 0,0-1,-25-24,0 0,-49 0,0 0,-1 0,26 0</inkml:trace>
  <inkml:trace contextRef="#ctx0" brushRef="#br0" timeOffset="50407.446">9029 4366,'0'124,"-25"0,25-50,0 75,-49-25,49-74,0-26,0 1,0 0,25-25,-1 0,26 0,-25 0,0 0</inkml:trace>
  <inkml:trace contextRef="#ctx0" brushRef="#br0" timeOffset="51167.7481">9104 4787,'24'0,"26"0,-25-25,0 25</inkml:trace>
  <inkml:trace contextRef="#ctx0" brushRef="#br0" timeOffset="51431.989">9277 4713,'0'25,"0"99,0-99,0 24</inkml:trace>
  <inkml:trace contextRef="#ctx0" brushRef="#br0" timeOffset="51673.8474">9277 4539,'0'-25,"0"-24,25 49</inkml:trace>
  <inkml:trace contextRef="#ctx0" brushRef="#br0" timeOffset="52240.3338">9426 4589,'-49'0,"-1"25,25 24,25 26,0 49,50-99,-25-1,49 26,-24-50,24 0,-49 0,0 0,-1 0,51-25,-75-24,0 24,0 0,0 0,0-25,0 26,0-1,-50-50,-24 75,-1 0,51 0,-1 0,0 0,0 0,100 50,-26-50</inkml:trace>
  <inkml:trace contextRef="#ctx0" brushRef="#br0" timeOffset="52767.5199">9947 4614,'25'0,"0"49,-25 1,0 24,0-49,0 0,0 0,0-100,0 50,0-49,0 0,0 49,0-50,49 75,-24-24,-25 48,0 51,0-1,0-49,0 25,0-26,0 1</inkml:trace>
  <inkml:trace contextRef="#ctx0" brushRef="#br0" timeOffset="54704.1829">15851 7937,'0'-24,"24"-51,1 50,0 1,0 24,0 0,-1 0,1 0,0 0,-25 24,0 1,-25 0,25 25,-25-26,1 1,-26-25,50 25,-25 0,0 25,1-26,-1 1,25 0,0 0,25-25,-1 0,1 0,50 0,-1 0,0 0</inkml:trace>
  <inkml:trace contextRef="#ctx0" brushRef="#br0" timeOffset="79831.6667">18381 7838,'24'-49,"1"24,25 0,-50-49,49 74,-24-25,0 0,0 25,0 0,-25 25,0 0,0-1,0 51,-25-75,25 25,-25-1,0 1,0 25,-24-50,49 49,0-24,25-25,24 0,-24 0,0 0,0 0,-1 0,-24-25,50 25,-25 0</inkml:trace>
  <inkml:trace contextRef="#ctx0" brushRef="#br0" timeOffset="96919.9532">17984 8756,'25'0,"49"0,-49 0,24 0,-24 0,0 0,0 0,24 0,-24 0,0 0,0 0,24 0,-24 0,0 0,25 0,-26 0,1 0,0 0,25 0,-26 0,26 0,0 0,-1 0,1-25,-50 0,50 25,-26 0,1 0,0 0,25 0,-26 0,1 0,25 0,-25 0,-1 0,1 0,0 0,25 0,-26 0,1 0,25 0,-1 0,1 0,-25 0,0 0,49 0,-49 0,24 0,26 0,-50 0,-1 0,26 0,0 0,-1 0,-24 0,0 0,25 0,-26 0,1 0,25 0,-25 0,-1 0,26 25,0-25,-1 0,-24 0,0 0,24 0,-24 0,0 0,0 0,49 0,-24 0,-25 0,49 0,0 0,51 0,-51 0,50 0,-50 0,-49 0,25 0,-25 0</inkml:trace>
  <inkml:trace contextRef="#ctx0" brushRef="#br0" timeOffset="102392.1306">13048 9897,'24'0,"51"0,-50 0,49 0,-74-25,25 25,49 0,-24 0,-25 0,-1 0,1 0,25 0,24 0,-49 0,0 0,49 0,1 0,-26 0,-24 0,0 0,0 0,24 0,26 0,-50 0,-1 0,1 0,25 0,24 0,-49 0,49 0,-49 0,25 0,24 0,-49 0,0 0,0 0,24 0,-24 0,0 0,0 0,24 0,-24 0,0 0,25 0,-26 0,100 0,-99 0,0 0,25 0,-26 0,26-25,0 25,24 0,-24-49,24 49,0 0,1 0,-1 0,50 0,-49 0,-1 0,50 0,-74 0,-1 0,-24 0,50 0,-26 0,-24 0,0 0,24 0,-24 0,25 0</inkml:trace>
  <inkml:trace contextRef="#ctx0" brushRef="#br0" timeOffset="107000.2882">17686 9897,'25'0,"25"0,24 0,-49 0,0 0,24 0,-24 0,0 0,0 0,49 0,-49-25,-25 0,49 25,-24 0,0 0,0 0,49 0,-24 0,24 0,1-24,-51 24,51 0,-1-50,75 50,-74 0,-51 0,51 0,-1 0,1 0,-1 0,0 0,-24-25,-25 25,74 0,-74 0,124 0,-75 0,0 0,1 0,-1 0,-49 0,50 0,-51 0,1 0,25 0,24 0,-49 0,0 0,0 0,24 0,-24 0,0 0,24 0,-24 0,0 0,0 0,24 0,-24 0,0 0,49 0,1 0,-1 0,1 0,-1 0,1 0,-1 0,-49 0,24 0,-24 0,0 0,25 0,-26 0,1 0,0 0</inkml:trace>
  <inkml:trace contextRef="#ctx0" brushRef="#br0" timeOffset="109288.2777">14635 9178,'0'-25,"25"0,0 25,-25-25,49-24,1 24,-25 25,0 0,-1 0,26 0,-25 0,0 0,-1 25,-24 0,0 24,-24-24,-1 0,0 0,-25-1,26-24,24 25,-25-25,-25 0,100 0,-25 0,-1 0,26 0,-25 0,49 25,-24-25,-50 25,25 0,-1-1,1-24,-25 50,0-25,0 24,-49-24,49 0,-25 0,0-25,0 0</inkml:trace>
  <inkml:trace contextRef="#ctx0" brushRef="#br0" timeOffset="110271.9823">17463 8954,'-50'0,"25"25,1 25,-1 24,0-24,-25 0,50-26,-24 1,73 0,26-25,-1 0,0 0,-49 0,74-25,-74 25,0 0</inkml:trace>
  <inkml:trace contextRef="#ctx0" brushRef="#br0" timeOffset="110736.7524">17711 9153,'0'74,"0"1,0-1,0-49,0 49,0 1,0-50,0 24,0-24,-25 0</inkml:trace>
  <inkml:trace contextRef="#ctx0" brushRef="#br0" timeOffset="114855.9817">12527 10517,'49'0,"1"0,-25 0,0 0,-1 0,-24 25,0 0,0 0,0 24,0-24,0 0,0 0,-24 24,-1-24,0 25,0-1,100-49,24 0,-25 0,50 0,-74 0,-1 0,1 0,-25 25</inkml:trace>
  <inkml:trace contextRef="#ctx0" brushRef="#br0" timeOffset="115608.5481">13593 10914,'0'0,"50"-50,-50 1,50-1,-50 1,0-26,0 50,0 1,49 24,-49 24,0 1,0 0,0 25,0-26,0 51,0-50,0-1,25 1,0-25,0 0,-1 0,51 0,-50 0,-1 0</inkml:trace>
  <inkml:trace contextRef="#ctx0" brushRef="#br0" timeOffset="116296.7532">14313 10666,'0'0,"-25"0,25 25,-50 0,50 24,0-24,0 0,-25 24,25-24,0-50,25 25,0-24,-25-1,25 25,0 0,-25 25,49-25,-24 0,0 0,0 0,24-25</inkml:trace>
  <inkml:trace contextRef="#ctx0" brushRef="#br0" timeOffset="116839.8218">14486 10691,'0'49,"50"-24,-50 0,0 25,50-50,-26 0,26 0,-50-25,50-25,-26 1,1-1,0 50,25 25,-50 0,24-1,1-24,25 0,-25 0,24-49,-49 24,0-49,0 49,0-50</inkml:trace>
  <inkml:trace contextRef="#ctx0" brushRef="#br0" timeOffset="117415.2849">15330 10418,'-25'0,"25"50,0-26,0 1,0 25,0-25,0-1,0 26,0-25,49 24,-49-24,0 0,0 25,-24-50,-1 0,-25 0,-74 0,50 0,49 0,0 0,-24 0,24 0</inkml:trace>
  <inkml:trace contextRef="#ctx0" brushRef="#br0" timeOffset="121688.1229">12676 12601,'0'0,"0"-25,0-25,0 26,24-1,1 25,-25 25,0-1,0 26,0-25,0 0,0-1,0 26,-25-25,1 24,-1-24,25 0,-25-25,25 25,0 0,99-25,-24 0,-1 0,0 0,-49 0,25 0</inkml:trace>
  <inkml:trace contextRef="#ctx0" brushRef="#br0" timeOffset="122321.2768">13693 12353,'0'0,"99"0,-50 0,26 25,-50-25</inkml:trace>
  <inkml:trace contextRef="#ctx0" brushRef="#br0" timeOffset="123056.403">13395 12774,'25'-24,"24"-26,1-49,-25 24,24 26,-24-1,25-49,-50 74,0 0,0 50,0 25,25-1,24-24,1 25,-25-50,-1 0,26 0,-50 25,0 24,0 26,-50-51,50 26,0-25,0 0,0-1,75-24,-26-24,26 24</inkml:trace>
  <inkml:trace contextRef="#ctx0" brushRef="#br0" timeOffset="123616.9037">14238 12502,'0'-25,"-25"25,1 0,-1 25,-50 24,51-24,24 25,-50-26,50 1,0 25,74-75,-74-25,50 50,-50 25,0 0,25 0,0-25,74 0,-74-50,24 1</inkml:trace>
  <inkml:trace contextRef="#ctx0" brushRef="#br0" timeOffset="124175.933">14437 12427,'24'25,"-24"25,0 24,0 50,0-99,0 0,25-25,0-25,25 0,-25 25,-1 0,1 0,0 0,49 0,-49 0,0-50,-25-24,50 49,-50-24,0 24,0 0</inkml:trace>
  <inkml:trace contextRef="#ctx0" brushRef="#br0" timeOffset="124648.1042">15429 12303,'0'0,"-25"0,-25 0,26 50,-1-50,25 25,0 24,74-24,-74 0,25 0,49-1,-74 1,0 0,-49 0,24-25,0 0,0 0,-24 0</inkml:trace>
  <inkml:trace contextRef="#ctx0" brushRef="#br0" timeOffset="132272.2727">12626 14461,'0'0,"74"-25,1-24,-1 49,1-25,-51 25,26 0,-25 0,-25 50,0 24,0-24,0-1,0 50,-50-74,1 0,24 0,-25-25,25 0,1 0,98 0,0 0,-24 25,24 24,-74-24,0 25,0 24,0-24,-49-26,24-24,-49 0,24 0,25 0,0 0,1 0</inkml:trace>
  <inkml:trace contextRef="#ctx0" brushRef="#br0" timeOffset="134224.7879">13296 14858,'0'0,"24"0,-24-25,50 0,0-24,-1-50,-49 49,50-24,0-1,-50 1,0-1,0 26,0-26,24 75,1 0,25 25,-25-25,24 25,1 0,-1-25,-24 24,-25 1,0 25,-25 0,-24-1,-1 26,-24-26,49-24,50 0,49-25,1 0,24-50,-25 50,25-74,-24 49,-26-25,1 1,-50 24,0-25,-25 50,-24 0,24 50,-25 0,50-26,0 26,0-25,0 0,0-1,25-24,0 0,24-24,-49-26,0 25,25-24,0 24,-25 0,0 0,25 25,24 50,-24-1,0-49,0 25,0-25,-1 0,1 0,75-49,-100 24,0 0,24-25,1 25,-25 50,25 0,-25 0,50-25,-1-25,1 25,-25 0,-1 0,1 0,25 0,-25 50,-1-50,-24 25,25-50,25-50,-50 1,0-1,0 1,25 74,-25-25,0 0,49 25,-24 0,0 0,24 0,-24 0,0 0,74-24,-49-1,-50-25,0 100,-25-1,0-24,25 25,0-25,0-1,0 26,25 0,25-26,-1 1,-24 0,-25 25,0-25,0-1,0 1,0 25,-25-1,-49-49,-50 0,49 0,-98-24,49-26</inkml:trace>
  <inkml:trace contextRef="#ctx0" brushRef="#br0" timeOffset="138352.9752">12576 16049,'-24'0,"-26"0,50 74,-75 0,26 1,24 24,-25-74,50 0,25-25,25 0,-1 0,1-25,-25 25,0 0,0 0,-25-25,24 25,-24-50,0 26</inkml:trace>
  <inkml:trace contextRef="#ctx0" brushRef="#br0" timeOffset="138664.6259">12576 16148,'0'25,"0"49,0 0,0-49,0 25,0-25,0 0,0-1,0 26,25 0</inkml:trace>
  <inkml:trace contextRef="#ctx0" brushRef="#br0" timeOffset="139408.6337">13048 16520,'24'0,"1"0,50 0,-75-25,24-49,26-1,-25-24,-25 25,0-1,49 1,-49 49,0 0,0 50,0 25,0-26,25-24,0 0,49 0,-49 0,0 0,25 0,-25 0,-1 75,-24-50,0-1,-74 51,49-50,-25 74,100-99,-25 0,0 0,0 0,49-25,-24 0,-26 0,1 25</inkml:trace>
  <inkml:trace contextRef="#ctx0" brushRef="#br0" timeOffset="140809.2187">13965 16049,'-24'0,"-76"0,51 74,49-49,-50 49,50-49,0 25,0-26,50-24,-1-49,-24-1,-25 25,0 1,25 48,0 76,0-76,-1 76,1-75,0-1,0-24,0-24,-25-51,0 50,0 0,49 1,-49-1,50 0,-25 25,-1 0,26 0,-25 0,0-25,-1 25,-24-25,50 50,-25 0,0-25,-25-25,24-49,-24-1,0 1,50 0,-50 24,0 25,0 0,25 25,0 25,0-25,-1 0,26 0,-25 0,24 0,1-25,-50-49,25 74,-25-25,0 50,-25 49,25 1,-25-26,25-24,0 0,0 25,0-1,25-49,25 25,-26 25,-24-1,0-24,0 49,-24-24,-51-50,50 50,-99-50,25 25,25-25,24 0</inkml:trace>
  <inkml:trace contextRef="#ctx0" brushRef="#br1" timeOffset="158248.3334">21060 10840,'24'-25,"1"25,25 0,-25 173,24-148,26 74,-51 1,1-51,-25-24,50 0,-50 25,74-50,1-124,24-75,25 1,0 74,25-50,-75 75,-24 49,49-74,-49 99,-26-24,26 24</inkml:trace>
  <inkml:trace contextRef="#ctx0" brushRef="#br1" timeOffset="158905.1252">22672 10170,'0'0,"-174"0,50 0,-49 0,73 25,1 124,74-50,-24 0,49-49,-25 24,174-74,-25 0,0 0,-50 0,50-99,-99 24,25 26,-1-50,-49 223,0 0,-25 24,1-48,-1-26,25 0,0-24,0 0,0-75,74-74,1-25</inkml:trace>
  <inkml:trace contextRef="#ctx0" brushRef="#br1" timeOffset="160576.9327">22697 10344,'-25'74,"25"-49,0 49,0-24,0-1,25-24,-1-25,1 0,0 0,49 0,1-25,-50-49,-25 24,0-74,49 100,-49-51,0 50,0 100,0-26,-25 1,25 0,0-26,0 26,25-25,0 0,25-25,-25-25,49-50,-74 26,50 24,-26-25,-24-24,25 74,-25-25,0-24,0 24,0 0,-25 25,25 25,0 24,50-49,-25-49,0-1,24 1,-49-26,25 1,-25 49,25 25,-25 25,49 24,-49-24,0 0,0 49,0 1,0-1,0-49,0 25,0-26,0 1,0 0,50-75,0-74,24 75,-49-26,49 1,-74 49,25 0,-25 75,0-25,0 0,0-1,0 1,50-25,-26-25,1 1,50-26,-75 0,0 25,24 1,-24-26,0 75,0 49,0 50,-24 0,-26 0,25 0,25 0,-99 25,99-74,-50-1,-49 75,74-100,25 26,-49-1,24-24</inkml:trace>
  <inkml:trace contextRef="#ctx0" brushRef="#br1" timeOffset="173159.9737">12700 11410,'124'0,"-99"0,25 0,24 0,1 0,-1 0,50 0,0-25,50 25,-1-49,26-1,-125 50,75-49,-99 49,-1-25,-24 25,25 0,-26 0,1 0,0 0,25 0,-26 0,1 0,25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8T08:22:04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4763 3894,'0'0,"-75"0,51 0,-51 25,-49 50,99-26,-24-24,24 0,25 0,-50 24,50-24,-24 0,24 24,0-24,0 0,0 0,0 24,0-24,0 0,24 0,1-25,25 25,-25-25,-1 0,1 0,25 0,-25 0,-1 0,26 0,-25 0,0-25,49 0,-49-25,0 26,24-1,-49-25,0 25,25 1,-25-26,0 25,25 0,-25 1</inkml:trace>
  <inkml:trace contextRef="#ctx0" brushRef="#br0" timeOffset="1168.4567">4564 3423,'-99'-25,"74"25,1 0,-1 0,0 0,-25 0,1 0,24 0,0 50,-49-25,49-1,0 1,-24 25,24-25,-25 49,50-49,-50 49,26-49,24 0,-50 49,50-24,0-25,0 49,0-49,0 25,0-26,0 1,0 0,0 25,0 74,0-100,25 51,0-26,-25-24,24-25,26 25,-25 25,25-50,-1 49,1-49,-25 25,-1-25,1 25,25-25,-1 25,26 49,-50-74,-1 0,51 0,-50 0,-1 0,26 0,-25 0,0 0,49 0,-49-25,24 0,-24-24,50 24,-1-49,-74 49,0-25,25 1,25-1,-26-24,-24-1,50 1,-50 49,25-74,-25 24,49 1,-49 0,0 49,50-50,-50 26,0-26,0 50,0 1,0-1,0-50,-25 75,0-24,1-1,24 0,-25 25,0 0,-25-25,1 0,-26 1,26 24,24 0,0 0,-49 0,24 0,25 0,0 0,1 0,-26 0,25 0,0 0,1 0</inkml:trace>
  <inkml:trace contextRef="#ctx0" brushRef="#br0" timeOffset="2384.7241">2134 2108,'0'75,"0"-1,0 50,0 25,24-25,-24-25,50 1,-50-1,0-74,0-1,0 1,50-74,-50-1,0 25,24-24,1 24,-25-25,50 25,-50 1,25 24,-1 0,51 0,-50 24,-25 51,0-50,0-1,0 1,49-25,-24 0,0 0,24-99,-24 49</inkml:trace>
  <inkml:trace contextRef="#ctx0" brushRef="#br0" timeOffset="2772.3924">2729 2406,'0'50,"0"-26,-25 51,25-1,-50 1,50-1,0 1,0-1,0-24,0-26,0 1,0 0,25 0,0-25,0-25,0 0,-1 0,-24-24,0 24,0 0</inkml:trace>
  <inkml:trace contextRef="#ctx0" brushRef="#br0" timeOffset="3088.3598">2605 2704,'74'-25,"-49"25,25-25,-26 0,26 25,0-25,-26 25,1-24</inkml:trace>
  <inkml:trace contextRef="#ctx0" brushRef="#br0" timeOffset="3442.4934">3002 2257,'0'50,"-25"49,-25-25,50 1,-49 49,49-74,0-26,24 51,-24-50,0-1,50 1,-25-25,0 0,0 0,49 0,-24-25,-50 1,0-1</inkml:trace>
  <inkml:trace contextRef="#ctx0" brushRef="#br0" timeOffset="3734.7051">3051 2729,'0'-25,"0"0,50-25,-50 25,74 25,-24 0,-25-24</inkml:trace>
  <inkml:trace contextRef="#ctx0" brushRef="#br0" timeOffset="4042.888">3275 2580,'0'0,"24"24,-24 101,0 23,0-24,0-49,0 49,0-75,0-24,0 0,0 0,0-100</inkml:trace>
  <inkml:trace contextRef="#ctx0" brushRef="#br0" timeOffset="4471.2355">3374 2505,'0'0,"25"-25,-1 25,26 0,24 0,-49 0,0 0,-25 50,0-25,0 0,-50 24,-24 1,49-50,-49 50,24-50,1 0</inkml:trace>
  <inkml:trace contextRef="#ctx0" brushRef="#br0" timeOffset="4791.4682">3597 2431,'25'-25,"-25"0,25 25</inkml:trace>
  <inkml:trace contextRef="#ctx0" brushRef="#br0" timeOffset="5223.7339">3795 2778,'0'-25,"0"1</inkml:trace>
  <inkml:trace contextRef="#ctx0" brushRef="#br0" timeOffset="5632.6391">4093 1960,'0'74,"0"-49,0 0,0 49,0 25,0-24,0-1,-25 50,25-74,0-1,0-24,0 25,0-75</inkml:trace>
  <inkml:trace contextRef="#ctx0" brushRef="#br0" timeOffset="5990.8126">4292 1910,'0'25,"0"49,0 50,0 50,0-75,0 50,0-100,0 1,0-25,0 49,0-49,24 0</inkml:trace>
  <inkml:trace contextRef="#ctx0" brushRef="#br0" timeOffset="6607.2344">4564 2257,'0'75,"0"-1,0-24,0-26,0 1,0 0,25-50,0-24,-25 24,50-50,-1 75,-24 25,0-25,0 0,-25-49,0-75,0 49,0 26</inkml:trace>
  <inkml:trace contextRef="#ctx0" brushRef="#br0" timeOffset="7208.6352">4936 2059,'25'0,"-25"49,0-24,0 50,0-26,0-24,50-25,-25 0,24-25,-24-24,0 24,0 0,-25 0,0 0,49 25,-24 0,0 0,0 0,24 25,-24 0,0-50,0-49,-25 24,0-24,0 49,0 0,0-24</inkml:trace>
  <inkml:trace contextRef="#ctx0" brushRef="#br0" timeOffset="7840.6574">5606 1836,'25'0,"-25"24,0 51,0-50,0 24,0-24,25-25,-25-25,49 0,-49-24,50 49,-25 0,0 0,24 0,1 25,-50-1,25-24,-1 25,1-25,25-49,-50 24,49-50,-49 51,0-26,0 25</inkml:trace>
  <inkml:trace contextRef="#ctx0" brushRef="#br0" timeOffset="8239.3859">6251 1910,'25'0,"25"0</inkml:trace>
  <inkml:trace contextRef="#ctx0" brushRef="#br0" timeOffset="11287.755">6846 2108,'0'0,"-24"0,-26 0,0 0,1 0,-26 0,51 0,-1 0,0 0,25 50,-25-50,25 25,0 0,25-25,0 0,24 0,51 0,-26 0,-49 0,49 0,-49 0,0 0,24 74,-49-49,0 148,0-73,-24-26,-26 50,50-99,0 25,-99 49,49-74,25-25,1 0,-26 0,50-25,0-50,0 1,0 0,0 49,0-50,0 50,0-24,50 24,-1 0,-24 0</inkml:trace>
  <inkml:trace contextRef="#ctx0" brushRef="#br0" timeOffset="11727.5716">7417 2257,'0'0,"-25"0,-49 0,24 50,50-25,0-1,0 26,25-25,0 24,0-49,24 0,-24 0,25-24,-1-76,-49 76,25-1,-25-25,0 25,0 1</inkml:trace>
  <inkml:trace contextRef="#ctx0" brushRef="#br0" timeOffset="12119.5348">7764 2183,'-25'25,"25"-1,0 51,0-50,0-1,25-24,25 0,-25 0,-1-24,-24-1,0-25,0 25,0 1</inkml:trace>
  <inkml:trace contextRef="#ctx0" brushRef="#br0" timeOffset="12760.5321">8062 2059,'-25'0,"0"0,-24 0,-1 74,50-49,0 49,0-49,50-25,-26 0,-24-25,50 25,-50 50,50 24,-50 1,0-50,0 49,-50 0,0 26,-24-51,49-49,-24 0,49-24,0-26,0 0,0 1,0-26,49 1,1-1,-1 1</inkml:trace>
  <inkml:trace contextRef="#ctx0" brushRef="#br0" timeOffset="13072.7024">8310 1687,'0'49,"0"75,0-49,0-1,0 1,0-51,50 51,-50-26,24-24,26-25,0 0</inkml:trace>
  <inkml:trace contextRef="#ctx0" brushRef="#br0" timeOffset="13528.4828">8707 2059,'0'0,"25"0,-25-25,24 25,1-25,-25 0,25 25,-25-24,0-1,0 0,0-25,-50 50,-24 0,24 0,1 75,24-50,25-1,0 26,0 24,0-49,25-25,24 25,-49 0,50-25,-25 0,0 0,24 0</inkml:trace>
  <inkml:trace contextRef="#ctx0" brushRef="#br0" timeOffset="13744.9014">9029 2034,'0'0,"50"-50,-25 26,-1-1</inkml:trace>
  <inkml:trace contextRef="#ctx0" brushRef="#br0" timeOffset="14056.5252">9377 1587,'0'50,"0"25,0-1,0 0,0-24,0-25,0 0,0-1,24 1,1-25,0 0,25 0,24-25,-24-24,-1-1,1-49,-1 49</inkml:trace>
  <inkml:trace contextRef="#ctx0" brushRef="#br0" timeOffset="14423.0511">9848 1488,'0'75,"0"-51,-50 26,50-25,0 0,25 24,0-24,24-25,-24 0,25-25,-1-49,-49 49,0-49,0-1,0 26,-24 24,24 0</inkml:trace>
  <inkml:trace contextRef="#ctx0" brushRef="#br0" timeOffset="15239.4678">10121 1389,'0'-25,"49"25,-24 0,0 75,-25-1,25 0,24 1,-49-1,0 1,0-50,0 24,0-74,0 1,50-51,-50 50,0-49,25-1,0 51,-1 24,26 24,-50 26,50 25,-50-51,0 26,0-25,0 0,24-100,26-24,-50 49,25 25,0-24,24 24,-24 25,0 0,0 0,-1 50,26 49,-50-74,0 49,0-49,0 49,0-49,0 25,0-1,0-24</inkml:trace>
  <inkml:trace contextRef="#ctx0" brushRef="#br0" timeOffset="21592.7216">2258 5730,'0'49,"0"76,0-51,0 50,0-50,0 50,0-74,0 24,0-123,0-1</inkml:trace>
  <inkml:trace contextRef="#ctx0" brushRef="#br0" timeOffset="22231.6814">2506 5606,'74'0,"25"0,0 0,-74 0,0 0,25 0,-26 0,1 49,0 1,-25-25,0 24,-25 26,-124 24,75-49,-75-1,0 1,-24 0,98-50,1 0,49 0,50 49,99-49,0 25,-50 25,1-1,-26-49,-24 25,0 0,25-25,-26 0,1 0</inkml:trace>
  <inkml:trace contextRef="#ctx0" brushRef="#br0" timeOffset="23127.316">2977 6251,'25'-50,"0"50,24-25,-49 1,25 24,0-50,-25 25,-75 25,26 25,24 25,-25-26,50 26,0-25,0 0,0-1,50 1,-25-25,49 0,-49 0,25 0,-1 0,50-99,-49 74,49-49,-49-1,-1 1,-49 49,25-24,-25 24,-49 74,49 26,-50-26,50-24,0 0,50 0,-26-25,1 0,0-25,-25 75,0 74,-25 0,-49 124,-50-124,74-50,25 25,125-99,48-173,-73 98,-1-24,-49 49,25 1,-50-1,24 50</inkml:trace>
  <inkml:trace contextRef="#ctx0" brushRef="#br0" timeOffset="23576.3008">1563 6548,'50'25,"123"-25,1 0,99 0,99 0,0 0,-50 0,-74 0,-49 0,-125 0,1 0,-26 0,-24-25,0 25,0-49,0 49,-25-50,24 25</inkml:trace>
  <inkml:trace contextRef="#ctx0" brushRef="#br0" timeOffset="23825.6344">4366 5854,'0'25,"0"0</inkml:trace>
  <inkml:trace contextRef="#ctx0" brushRef="#br0" timeOffset="24023.1059">4292 6226</inkml:trace>
  <inkml:trace contextRef="#ctx0" brushRef="#br0" timeOffset="26232.754">2183 7516,'0'49,"25"-24,-25 0,0 49,0-49,50 124,-50-124,0 24,0 1,0 25,24-1,-24 0,0 1,50 24,-50-25,25 75,0-99,-25 74,0-25,24-74,-24 24,0 1,0 25,0-51,50 76,-50-26,0 0,0 50,25-49,-25-1,49 1,-49-1,0 0,0 1,0-1,25 26,0-1,-25-25,0 1,0-1,0 75,0-75,0 50,0 0,0-49,0 148,0-149,0 1,0 123,0-74,0 0,0-49,0-1,0 50,0-74,0 49,0-25,0 26,0-76,0 51,0-50,0 49,0-24,0 24,0 50,0-99,0 99,0-99,0 49,0 0,0-49,0 25,0-25,0 0,0 24,0-24,0 49,0 1,0 49,0 0,0 74,0-74,0-25,0 25,0-99,0 25,25-50,24 0,-24 0,50 0,-26 0,100 0,0 0,0 0,148 0,1 0,0 0,-1 0,-73 0,48 0,1 0,-25 0,-49 0,-1 0,-49 0,74 0,-24 0,-26 0,26 0,24 0,0 0,-24 0,74 0,-1 0,-73 0,74 50,-75-50,75 124,-124-124,-50 0,-49 0,-1 0,-49 24,-25-24,-49-124</inkml:trace>
  <inkml:trace contextRef="#ctx0" brushRef="#br0" timeOffset="28680.4492">2258 7491,'24'0,"1"0,25-25,-25 0,-1 1,1-1,0 0,25 25,-26-50,51 50,-1 0,1 0,-51 0,51 0,49 0,25 0,-50 0,0 0,50 0,-75 0,1 0,24 0,0 0,-24 0,98-49,-73 49,73 0,26 0,73 0,51 0,-125 0,1 0,-1 0,1 0,-1 0,-74 0,25 0,-25 0,-25 0,0 0,75 0,74-50,-49 50,-51 0,26 0,24 0,-123 0,-1 0,50 0,-49 0,-1-25,100 25,-50-49,74 49,1-50,-125 50,100 0,-25-49,-1-1,-73 50,-1 0,-49 0,0 0,24 0,-24 0,99 0,-49 0,49 0,-50 0,50 0,-49 0,-51 0,26-25,-25 25,0 0,24 0,1-25,-50 1,49 24,-24 0,0 0,0 0,24 0,26 0,-50 99,-1 25,-24 74,50 1,-50-1,0 0,0 1,50-1,-50 26,49-26,1-24,-1-75,-49 50,0-25,0-50,50 50,-50 0,0-25,50 1,-50-51,0 26,0-1,0 1,0-1,0 0,0 1,49 74,-24-75,-25 0,0 50,0 0,0-49,0-1,0 50,0 25,50-74,-50 73,0-24,0 0,0 25,0-25,0 25,0-74,0-1,0 0,0 1,0-1,0 1,0-1,0 0,0 1,0-1,0 1,0-51,0 51,0-1,25 1,-25-1,0 50,0-99,0 49,49 75,-49-99,0-1,0-24,0 0,50 74,-50-74,0 0,0 0,0 24,0-24,0 0,0 49,0-24,-25-25,25 24,-25-24,0 25</inkml:trace>
  <inkml:trace contextRef="#ctx0" brushRef="#br0" timeOffset="29471.7092">9104 14610,'49'0,"26"0,-1 0,50 0,-25 0,1 0,-26 0,75 0,24 0,26 0,-50 0,49 0,-74 0,75 0,-51 0,-73 0,-26-25,-49 0,50 25,-25-24,24-1,1 25,-25-50,124 25,-124 25,74-24,-99-1,49 25,-24 0,0 0,-25-50</inkml:trace>
  <inkml:trace contextRef="#ctx0" brushRef="#br0" timeOffset="31088.3008">2481 9178,'-25'-25,"25"0,0 0,0-24,25 49,49 0,-24 0,24-50,50 0,-49 50,-1 0,75 0,-75-49,50 49,25 0,50 0,-75 0,74 0,1 0,-51 0,51 0,-125 0,50 0,25 0,25 0,-25 0,-25 0,0 0,-50 0,50 0,-74 0,24 0,0 0,1-25,-1 25,1 0,98-50,-98 50,-1 0,50 0,25 0,-75 0,1 0,49 0,-50 0,1 0,-1 0,100 0,-50 0,25-49,-1 49,-24 0,0 0,25 0,-74 0,49 0,0 0,25 0,-25 0,24 0,51 0,-1 0,26 0,-1 0,-74 0,49 0,-124 0,50 0,-49 0,-50 0,49 25,1-25,-26 0,26 0,-1 0,0 0,1 0,-1 0,50 0,-49 0,-1 0,0 0,-49 0,0 0,-50 0,-24 24</inkml:trace>
  <inkml:trace contextRef="#ctx0" brushRef="#br0" timeOffset="34919.12">4019 7764,'0'-50,"0"25,25 25,-75 0,25 0,0 0,-74 0,99 25,-25 50,25-51,0 1,0 50,0-51,0 26,0-25,0 0,0 0,0-1,50 1,24-25,1 0,-26-25,-24 1,0-26,25 0,-26 25,26-74,-50 74,0 1,0-1,0-25,0 25,0 1,0-1,0-25,-50 50,26 0,-1 0,0 0,-25 0</inkml:trace>
  <inkml:trace contextRef="#ctx0" brushRef="#br0" timeOffset="35382.9093">4589 7615,'0'50,"0"24,0 25,0-49,0 24,0 1,-49-1,49-49,0 25</inkml:trace>
  <inkml:trace contextRef="#ctx0" brushRef="#br0" timeOffset="38304.4785">7516 7069,'0'25,"0"50,0-1,0 0,0-49,0 50,0-1,0-24,0 24,0-49,0 49,0 1,0-51,0 51,0-26,0 26,0-25,0-1,0-24,0 0,0 49,0-24,0-25,0-1,0 51,0-50,0 24,0 1,0-25,0-1,0 1,0 0,0 25,0-26,0 1,-25 0,1-25,24 25,0 0,0-1,0-73</inkml:trace>
  <inkml:trace contextRef="#ctx0" brushRef="#br0" timeOffset="38919.8915">7863 7615,'0'50,"0"-26,0 51,0-1,0 1,0-1,0-49,0 49,0-24,0-25,0 0,0-1</inkml:trace>
  <inkml:trace contextRef="#ctx0" brushRef="#br0" timeOffset="39728.2878">8310 7218,'0'50,"0"74,0 25,0-25,0-50,0 50,0 25,0-75,-25 1,25-1,0 1,0-51,0 51,-49 24,49-74,0 0,0-1,0 26,0-25,0 0,0 24,-25-74,25-49,0 49</inkml:trace>
  <inkml:trace contextRef="#ctx0" brushRef="#br0" timeOffset="41063.6512">7541 6102,'-25'25,"0"-25,1 0,-26 0,-24 74,-1-24,26-1,-1 1,50-25,0 49,-25-24,25-25,0-1,0 1,0 25,0-25,75-1,24 1,-50-25,51-49,-51 24,-49 0,25 0,25-24,-50 24,0 0,0 0,0-24,0 24,0-99,0 99,0 0,0-24,0-1,-25 50,-25-25,25 25,1 0,-1 25,0 0,25 0,-25-1</inkml:trace>
  <inkml:trace contextRef="#ctx0" brushRef="#br0" timeOffset="41367.8386">7392 6201,'0'0,"0"50,0-1,0 26,0-1,0 75,0-75,0-49,0 0,25 25,0-50,49 0</inkml:trace>
  <inkml:trace contextRef="#ctx0" brushRef="#br0" timeOffset="41759.7937">7863 5804,'-24'124,"-26"-49,-24 98,24-24,50-99,0 24,-50 50,50-74,0-25,-49-1,49 26</inkml:trace>
  <inkml:trace contextRef="#ctx0" brushRef="#br0" timeOffset="42055.5113">7739 6375,'0'49,"0"26,0-1,0-24,0-1,0-24,0 25,0-25</inkml:trace>
  <inkml:trace contextRef="#ctx0" brushRef="#br0" timeOffset="42703.6733">7913 6226,'0'0,"25"0,0 0,-1 0,26 0,-50 25,0 0,0-1,0 26,0-25,0 0,-25-1,0 1,-24 25,-26-50,51 25,-1-25,0 0,25 24,74 26,26-25,-76 24,1-49,0 0,0 50,24-25</inkml:trace>
  <inkml:trace contextRef="#ctx0" brushRef="#br0" timeOffset="43784.817">8657 6276,'0'49,"0"26,0-51,0 76,0-51,0 26,0-26,0 26,0-51,0 1,0-50,0-24</inkml:trace>
  <inkml:trace contextRef="#ctx0" brushRef="#br0" timeOffset="44736.441">8732 6325,'0'0,"0"-25,0 1,0-26,49 50,-24 0,25 0,-26 25,-24 0,50-1,-50 26,0-25,0 0,0-1,-25 1,0-25,25 25,-24 0,-26-25,25 0,0 0,1 0,-26 0,25 0,0 0,1 25,48 24,26-49,24 50,1-25,-50-1,24 26,-24-25,0-25,-25-50</inkml:trace>
  <inkml:trace contextRef="#ctx0" brushRef="#br0" timeOffset="45103.4912">9128 6201,'0'25,"0"49,0 1,0-1,0-49,0 49,0-49,0 0</inkml:trace>
  <inkml:trace contextRef="#ctx0" brushRef="#br0" timeOffset="45703.2992">9029 6201,'75'0,"49"0,-75 25,1 99,0-99,-26 0,-24-1,0 1,25-25,-25 25,-25 49,-49-74,24 0,-24 0,24 0,-24 0,24 0,1 0,24 25</inkml:trace>
  <inkml:trace contextRef="#ctx0" brushRef="#br0" timeOffset="46800.4262">9128 7045,'25'0,"0"49,-25 26,0-26,0 100,0-50,0 50,0-25,0-25,0 25,0 25,0-50,0 1,0-26,0-49,0 49,0-49,0 25,0-26,0 1,0 25,0-1,0 26,0-26,0-24,0 0,0 25,0-26,0-48,0-26,-25-49</inkml:trace>
  <inkml:trace contextRef="#ctx0" brushRef="#br0" timeOffset="47335.9949">8880 7640,'0'74,"0"1,-49 49,49-75,0 26,0-50,0-1,0 1</inkml:trace>
  <inkml:trace contextRef="#ctx0" brushRef="#br0" timeOffset="48464.0976">10096 6846,'0'25,"0"49,0 1,0-1,0 1,0 24,0 0,0-49,0 49,0-74,0 49,0 0,0 1,0-1,0 75,0-25,0-49,0-1,0 0,0 1,0-50,0 49,0-49,0 24,0-24,0 0,0 25,0-26,0 1,0 0,0 25,0-26,0 1,0 25,0 24,0-49,0 0,0 0,0-125,-25-73</inkml:trace>
  <inkml:trace contextRef="#ctx0" brushRef="#br0" timeOffset="49048.5346">9649 5978,'0'25,"0"74,0-25,0 1,0-50,0 49,0-49,0 0,0 24,0-24,0-75</inkml:trace>
  <inkml:trace contextRef="#ctx0" brushRef="#br0" timeOffset="49648.9667">9649 5854,'0'-25,"0"75,-49-1,49-24,-25 0,25 0,0 0,0-1,0 26,25 0,24-26,26 26,-50-25,-25 0,24-25,26 0,0 0</inkml:trace>
  <inkml:trace contextRef="#ctx0" brushRef="#br0" timeOffset="49993.0516">9972 6003,'0'49,"0"51,0-76,0 100,0-49,-50-50,50-1,0-73,0 24,25-49</inkml:trace>
  <inkml:trace contextRef="#ctx0" brushRef="#br0" timeOffset="50271.3034">10021 6052,'50'100,"-50"-51,25 26,-25-51,0 26,25 0,-1-50,-24 24</inkml:trace>
  <inkml:trace contextRef="#ctx0" brushRef="#br0" timeOffset="50720.1029">10021 6201,'25'-25</inkml:trace>
  <inkml:trace contextRef="#ctx0" brushRef="#br0" timeOffset="51607.3626">9377 7491,'0'50,"74"-26,0-24,-24 25,-25-25,0 0,-1 0</inkml:trace>
  <inkml:trace contextRef="#ctx0" brushRef="#br0" timeOffset="52719.9321">10691 6821,'0'50,"0"24,0 50,0-49,0 49,0 25,0-75,0 50,0 0,0-50,-25 75,25-74,0 49,-49-50,49 1,0-51,0 26,0-25,0 0,-50 24,50 26,0-51,-25 26,25-25,0 0,0-1,0 51,0-50,0 24,0-24,0-99,0 24</inkml:trace>
  <inkml:trace contextRef="#ctx0" brushRef="#br0" timeOffset="56271.3485">10220 7590,'49'25,"-24"-25,0 0,0 0,25 0</inkml:trace>
  <inkml:trace contextRef="#ctx0" brushRef="#br0" timeOffset="70415.8155">10542 6176,'-24'0,"-26"25,0 25,1 49,-1-25,0 1,1-1,49-24,0-25,-25-1,25-73</inkml:trace>
  <inkml:trace contextRef="#ctx0" brushRef="#br0" timeOffset="70879.5747">10493 6176,'25'0,"-25"25,49 0,-49 0,0 24,0-24,0 50,25-26,-25 1,0-1,0-24</inkml:trace>
  <inkml:trace contextRef="#ctx0" brushRef="#br0" timeOffset="71352.0202">10195 6400,'25'0,"49"0,-49 0,50 0,-51 0,1 0,25 0,-25 0,-1 0,1 0,-25-25,50 25,-1 0,-49-25,50 25</inkml:trace>
  <inkml:trace contextRef="#ctx0" brushRef="#br0" timeOffset="71696.0974">10964 6152,'0'-25,"-25"50,25 49,0-49,0 0,0 49,0-24,-25-50,1 24</inkml:trace>
  <inkml:trace contextRef="#ctx0" brushRef="#br0" timeOffset="72023.6495">10592 6028,'0'-25,"50"25,-1 0,50 0,-24 0,-1 0,-49 0</inkml:trace>
  <inkml:trace contextRef="#ctx0" brushRef="#br0" timeOffset="78888.2061">2431 10418,'99'0,"-24"0,-1 0,-49 0,99 0,-50 0,-49 0,99-25,25 25,0-49,-25 49,74 0,-49 0,-25 0,0 0,-49 0,-1 0,1 0,-1 0,-24 0,24 0,50 0,-74 0,24 0,-24 0,24 0,-49 0,49 0,1 0,49 0,-50 0,50 0,25 0,-99 0,49 0,-74 0,49 0,0 0,-49 0,25 0,24 0,-49 0,49 0,-24 0,49 0,-24 0,49 0,25 24,-1 26,-73-50,-50 0,74 0,-50 0,26 25,-1-25,1 0,-1 0,1 0,-1 0,0 0,1 0,-1 0,50 49,-49-49,-1 0,124 0,-123 0,49 0,25 0,-75 0,25 0,-24 0,-1 0,1 0,-1 0,0 0,1 0,-26 0,51 0,-51 0,75 0,0 0,25 0,-25 0,-25 0,1 0,73 0,-74 0,50 0,-25 0,-49 0,98 0,-98 0,-26 0,26 0,24 0,-25 0,26 0,24 0,-50 0,-24 0,24 0,-24-24,-50-1,-75 0</inkml:trace>
  <inkml:trace contextRef="#ctx0" brushRef="#br0" timeOffset="79928.5164">4763 9500,'-25'0,"0"0,0 0,-24 0,-1 0,25 25,25 0,-49 24,49-24,-25 25,25-25,0-1,0 1,0 25,25-25,0-25,24 0,1 0,-25 0,-1 0,26 0,0 0,-50-25,24 0,-24 0,50-24,-50 24,0-50,0 51,0-26</inkml:trace>
  <inkml:trace contextRef="#ctx0" brushRef="#br0" timeOffset="80344.44">5135 9401,'0'50,"0"74,0-75,0 50,0-24,0-50,0 49,0-24,25-50</inkml:trace>
  <inkml:trace contextRef="#ctx0" brushRef="#br0" timeOffset="81199.3919">7739 9500,'100'0,"-51"0,26 0,-26 0,-24 0,0 0,0 0,24-25</inkml:trace>
  <inkml:trace contextRef="#ctx0" brushRef="#br0" timeOffset="82615.1232">4168 11385,'-25'-49,"124"49,-25 0,1 0,-1 0,1 0,49 0,-75 0,26 0,-51 0</inkml:trace>
  <inkml:trace contextRef="#ctx0" brushRef="#br0" timeOffset="84399.8582">2530 12105,'75'0,"-50"0,49 0,0 0,-24 0,74 0,-99 0,49 0,1 0,-50 0,49 0,0 0,-24 0,24 24,1-24,-50 0,49 0,50 0,-50 0,1 0,-1 50,125-50,-100 25,25-25,25 50,-75-50,1 0,-1 0,0 0,-49 0,50 0,-1 0,1 0,49 0,0 0,-50 0,0 0,-24 0,24 0,-24 0,0 0,-26 0,26 0,0 0,24 0,-49 0,49 0,-49 0,74 0,50 0,-99 0,74 0,-50 0,50 0,-74 0,49 0,-25 0,1 0,49 0,-50 0,1 0,-1 0,-24 0,74 0,-99 0,99 0,0 0,74 0,-49 0,-25 0,25 0,49 0,-74 0,75 0,-51 0,-73 0,49 0,-50-50,1 50,-1 0,1 0,24 0,0 0,-74 0,99 0,-50 0,1 0,-1 0,-24 0,24 0,0 0,-49 0,0 0,0 0,25 0,-26 0,51-25,-50 25,49 0,0 0,1 0,-1 0,1 0,-1 0,0 0,-24 0,-25 0,0 0,24 0,1-25,-50 0,25 25,24-24,-24 24,0 0,49 0,-24 0,-25 0,49 0,-49 0,0 0</inkml:trace>
  <inkml:trace contextRef="#ctx0" brushRef="#br0" timeOffset="85103.0389">8062 11435,'99'0,"100"0,-75 0,74 0,-124 0,-49 0,25 0</inkml:trace>
  <inkml:trace contextRef="#ctx0" brushRef="#br0" timeOffset="88448.3116">11683 6871,'50'0,"-25"0,0 0,-1 0,1 0,0 25,-25 0,0 49,0 0,0 1,0 49,0 0,0-50,0 75,-50-25,1 25,-1-75,1 75,49-74,0-26,0-24,0 0,0 0,0-1,0 26,24-25,51-25,49 49,-25-49,0 25,-74-25,-25 75,-25 49,-24 148,-1-73,50-75,0 149,0-75,0 75,0-25,50 50,74-100,-124 1,49-1,1-49,-50-75,0 1,0-50,0 49,0-49,-25 24,0-49,0 0,1 50,-125-50,99 0,50 25,-49-25,-75 149,49-125,1 1,74-223,0 123,0-98</inkml:trace>
  <inkml:trace contextRef="#ctx0" brushRef="#br0" timeOffset="88887.1958">12576 9748,'0'25,"0"99,0 75,0-51,0-24,0 25,0-124,0 0,25 24</inkml:trace>
  <inkml:trace contextRef="#ctx0" brushRef="#br0" timeOffset="89201.3422">12403 10393,'0'-25,"0"1,0-1,0-25,49 1,1 49,24-25,1 25,-26-25,-24 25,-25-25,25 0,-25 1,0-51,0 1,0-1</inkml:trace>
  <inkml:trace contextRef="#ctx0" brushRef="#br0" timeOffset="89487.5767">12700 9624,'0'50,"0"24,0 50,0-49,0-1,0 50,0-49,0-1,0 0,0-49,0 25,25-25,-25-1,0 26</inkml:trace>
  <inkml:trace contextRef="#ctx0" brushRef="#br0" timeOffset="89984.0077">12998 10418,'0'0,"25"-25,-25 0,25 25,-1-24,-24-1,0 0,25 25,-25-50,0 26,0-1,0 0,-74 25,49 0,-25 0,26 50,-1-1,0 1,25-25,0-1,0 51,0-26,0-24,0 0,0 0,50-25,-1-25,50-74,-74 49</inkml:trace>
  <inkml:trace contextRef="#ctx0" brushRef="#br0" timeOffset="90536.0381">13296 10021,'0'25,"0"25,-50-1,50 26,0-51,0 1,0-50,0 1,50 24,-1 24,-24 26,0-25,0 24,-1-24,-24 0,25-25,25 0,24 0,-49 0,0 0</inkml:trace>
  <inkml:trace contextRef="#ctx0" brushRef="#br0" timeOffset="91127.4674">13817 10071,'0'0,"-25"0,0 0,0 0,0 25,25-1,-24 51,24-100,49-74,-49 24,0 50,0-49,0 49,0-49,0 24,0 100,0 24,0 1,0-1,0 1,0-26,0-24,0 0,0 0,0 24,50-49,-25 0,24 0</inkml:trace>
  <inkml:trace contextRef="#ctx0" brushRef="#br0" timeOffset="91816.2845">13965 10244,'25'0,"0"0,0-24,0 24,-25-25,24 25,-24-25,0 0,25 0,-50 1,-24 24,49 24,-25 51,25-26,0-24,0 25,0-1,25-49,24 0,1 0,0-24,-26-1,1-50,0 75,-25-24,0-1,50 0,-26 25,1 0,0 0,25 0,-50 74,0 1,0-1,0-49,0 0,0-50,0-99,0 50,0-1,0 1,0-1,74 1</inkml:trace>
  <inkml:trace contextRef="#ctx0" brushRef="#br0" timeOffset="103919.3454">6276 7119,'-50'0,"50"50,0 24,0-49,0 49,0 1,-24-1,24 50,0-50,0 75,0-25,-50-49,50-1,0 100,0-100,-50 75,50-25,0-50,0 1,0-1,0 1,0 24,-49 25,49 0,0-50,0 50,0-49,0 49,0 49,0-73,0 24,0 25,0-25,0-25,0-25,0 1,0-51,0 51,0-26,0 1,0 24,0 1,0-26,0 1,0 0,0-26,0 1,0 0,0 25,0-25,0 24,-25-24,25 0,0 0,0 24,0-24,0 0,0 0,-25 24,25-24,0 0,0 49,0-24,0-25,0-1,0 1,0 25,0 24,0-49,0 0,0 24,0-24,0 0,0 0,0 24,0 26,0-50,0 49,0-49,0 25,0-26,0 1</inkml:trace>
  <inkml:trace contextRef="#ctx0" brushRef="#br0" timeOffset="105146.0595">918 12849,'0'0,"-74"0,-26 0,51 74,-26-49,1 49,0-49,49 25,25-25,0-1,0 1,0 25,0 24,0-49,0 0,0 25,0 24,0-49,49 0,-49-1,50-24,-25 0,0-49,24 49,1-50,-1 1,-49-1,50-24,-50 49,50-99,-50 74,0-24,0-50,0 99,0 0,0 0,0-24,-25 49,0 0,0 0,0 24,25 1</inkml:trace>
  <inkml:trace contextRef="#ctx0" brushRef="#br0" timeOffset="105583.8987">720 12973,'0'25,"0"24,0 26,0-1,0 50,0 0,0 0,0-74,0 24,0-49,0 0,49 24,-24-98</inkml:trace>
  <inkml:trace contextRef="#ctx0" brushRef="#br0" timeOffset="106880.5202">943 13171,'0'50,"0"0,25 24,-25-49,0 24,49 1,-49-25,50 0,-25-75,0-24,-25 49,49-25,-49 1,0-1,0 100,0-1,0-24,0 0,0 0,0 24,124-49,-99 0,74-25,-99-24,50 24,-25 0,-25-49,49 24,-49 25,0 0,-25 25,25 25,0 50,0-26,50-49,24 0,26-49,-100 24,49-50,-49 51,0-26,-25 75,1 0,24-1,0 26,0-25,0 0,0 0,0 24,0-24,0 25,0-1,-50-49,25 0,0-25,1 25</inkml:trace>
  <inkml:trace contextRef="#ctx0" brushRef="#br0" timeOffset="110047.8202">2952 12948,'-25'25,"25"49,0-49,0 49,25 1,-25-50,0 24,0-24,25-124,0 24,0 26,-1 98,-24 1,50-25,-25 25,0-50,-1 0,1 0,25 0,-25 0,-1 0,1 0,50-25,-75-50,0 1,0-1,0 51,0-26,0 25</inkml:trace>
  <inkml:trace contextRef="#ctx0" brushRef="#br0" timeOffset="110648.087">3399 12923,'0'50,"0"-25,0 49,0 0,0 1,0-25,0-26,24-48,-24-1,75 0,-50-50,-1 75,26 0,0 25,-50 25,0 0,24-26,1 1,0-25,0 0,0 0,24 0,-24 0,25-25,-50 1,0-1</inkml:trace>
  <inkml:trace contextRef="#ctx0" brushRef="#br0" timeOffset="111231.5273">4019 13122,'0'49,"49"1,-49-25,0 0,0-1,25-24,50-49,-51 24,1 0,0 25,25 50,-26-50,-24-50,0 25</inkml:trace>
  <inkml:trace contextRef="#ctx0" brushRef="#br0" timeOffset="111583.1531">4515 13395,'0'-25,"0"0,0 0,49-24</inkml:trace>
  <inkml:trace contextRef="#ctx0" brushRef="#br0" timeOffset="112247.7674">4837 12874,'0'99,"0"50,0-25,0 25,0-75,0 0,0 1,0-26,-25-49,25 25,-49-25,24 0,-25-49,50-26,-24 1,24 49,0-25,0 26,0-1</inkml:trace>
  <inkml:trace contextRef="#ctx0" brushRef="#br0" timeOffset="112719.5023">4763 12898,'-25'-24,"-49"24,74 74,0-24,0-1,0 1,0-25,0 24,74-74,-24 1,-26 24,1-25</inkml:trace>
  <inkml:trace contextRef="#ctx0" brushRef="#br0" timeOffset="113120.4604">5011 13047,'-25'0,"-25"99,50-74,0 50,0-26,25 1,50-25,-50-25,49-25,-74 0,0-24,0 24,25 0,-25-25,0 25</inkml:trace>
  <inkml:trace contextRef="#ctx0" brushRef="#br0" timeOffset="113663.0095">5333 13047,'0'25,"-24"25,-1 24,25 25,0-49,0 24,0 1,0-26,49-24,26-25,-50 0,-1 0,1-25,25-49,-50 24,0 26,0-1,0-25,-25 1,-25 49</inkml:trace>
  <inkml:trace contextRef="#ctx0" brushRef="#br0" timeOffset="114543.7901">5681 13122,'0'0,"-50"0,0 24,50 26,-24 0,24-25,0-1,49-24,26 0,-51 0,1 0,25 0,-25 0,-1 50,-24 24,25 26,-25-26,0 0,0 26,-25-76,-24 1,-1 0,-24-25,24 0,25 0,1-99,-1 49,25-24,0-1,25 1,-1 0,26-26,0 51,-50 24,49-25,1 50,-25-49,-1-1,26 25,0-49,-26 49,-24-25,0-24,25 74,-25-25,0 0,0 1,0-1,0 74,0 75,0-49,0-1,0 1,0-51,0 1,0 0,25 0,49-25</inkml:trace>
  <inkml:trace contextRef="#ctx0" brushRef="#br0" timeOffset="114960.2791">6301 13221,'0'0,"0"-25,25 25,-1 0,1-25,0 0,0-24,-25 24,25 0,-25 0,-25 25,0 75,25-1,0-49,0 50,0-51,0 1,0 0,25 0,0-25,-1 0,26 0,-25 0,0-25,-1 25,26 0</inkml:trace>
  <inkml:trace contextRef="#ctx0" brushRef="#br0" timeOffset="115144.1773">6772 13295,'25'-49</inkml:trace>
  <inkml:trace contextRef="#ctx0" brushRef="#br0" timeOffset="115464.3296">7094 13047,'-24'0,"-1"0,0 50,25 24,0-49,0 25,0-25,0-1,0 1,25 0,0-25,49 0,-24 0,24-25,-24-24,-1-1,1 0,0 1</inkml:trace>
  <inkml:trace contextRef="#ctx0" brushRef="#br0" timeOffset="115823.3597">7467 13072,'0'-25,"-25"75,25-25,0 49,25-74,-1 25,1-25,50 0,-26 0,-24-50,0-24,0 74,-25-50,0 1,-25 49,-74-25</inkml:trace>
  <inkml:trace contextRef="#ctx0" brushRef="#br0" timeOffset="116575.3148">7690 12998,'25'0,"-1"0,51 99,-50-25,-25 1,0-26,0 1,0 0,0-26,24 1,1-50,25-49,-50 49,0 0,25-24,-1 24,1 0,0 50,-25 0,25 0,-25 24,0-74,0 1,0-51,25 75,-1 0,26 25,-50 25,0-1,0-24,0 25,0-26,50 1,-50 25,0-25,25 24,24-24</inkml:trace>
  <inkml:trace contextRef="#ctx0" brushRef="#br0" timeOffset="117520.9527">10195 12750,'-25'99,"0"-25,-24 25,-1 25,50-74,-25 0,-24 24,74-74,24 0,1-74,-50-1,25-24</inkml:trace>
  <inkml:trace contextRef="#ctx0" brushRef="#br0" timeOffset="117919.4016">10344 12650,'25'25,"-25"0,25 25,-1-1,-24 1,0 24,50 1,-50-26,0 50,25-74,-25 25,0 24,0-49,25 0</inkml:trace>
  <inkml:trace contextRef="#ctx0" brushRef="#br0" timeOffset="118535.3029">10021 13047,'25'0,"50"0,-26 0,50 0,-74 0,25 0,-25 0,0 0,-1 0</inkml:trace>
  <inkml:trace contextRef="#ctx0" brushRef="#br0" timeOffset="130144.6592">17240 769,'0'50,"0"74,0 49,0 1,0-100,0 50,0 0,0 25,0-74,0-51,0 1,0-149,0 50,0-1,0 50</inkml:trace>
  <inkml:trace contextRef="#ctx0" brushRef="#br0" timeOffset="131039.9286">17240 918,'0'0,"0"-25,24-25,-24 26,25 24,-25-25,25 25,0 0,0 0,24 0,-24 0,0 0,24 0,1 0,-50 25,0 99,0-100,0 1,0 0,25-25,-25 50,0-26,0 1,-25 25,-25-1,26-24,-26 0,25 0,0-25,100 99,74-25,74 50,-74-24,-75-1,1-74,-75 24,24-24</inkml:trace>
  <inkml:trace contextRef="#ctx0" brushRef="#br0" timeOffset="131600.4313">18157 1513,'25'-25,"0"25,25 0,-1-49,-49 24,25-25,-25 25,-25 25,-24 0,49 25,-25 0,25 0,-50 24,50-24,0 0,0 25,0-26,0 1,0 0,0 0,75 0,-51-25,1 0,25 0,-25 0,49 0,-49 0,0 0</inkml:trace>
  <inkml:trace contextRef="#ctx0" brushRef="#br0" timeOffset="131895.6428">18728 1339,'0'50,"0"24,0 1,0 49,0-25,0 75,0-50,0 0,0-50,0 1,25 24,-25-74</inkml:trace>
  <inkml:trace contextRef="#ctx0" brushRef="#br0" timeOffset="132463.3973">18753 1513,'0'0,"24"-25,1 0,25-24,-25 24,0 0,-1 25,26-25,-25 25,0 0,-1 0,1 50,25 0,-50-26,0 1,0 25,0-25,0-1,0 26,-99-50,24 0,-49 50,50-50,-1 0,1 0,24 0,25 0,25 25</inkml:trace>
  <inkml:trace contextRef="#ctx0" brushRef="#br0" timeOffset="135016.645">15727 3770,'0'50,"0"24,0 1,0 49,49 25,-49-1,0-24,0 50,0-25,0 49,0-123,0 74,0-50,0 0,50-25,-50 75,0-99,25 124,-1-75,1-25,-25 75,0-75,50 1,-50-1,0 1,0-51,0 51,25-26,-1 75,-24-24,0-26,0 50,0 25,0 25,0 24,50 0,-50 1,0-50,0 49,0-74,0 25,0-75,0 50,0 0,0 75,0-50,0 0,0 24,-25-24,0 25,1-125,-1 51,0-1,25-25,0-24,0 24,0-49,0 49,0 1,0-1,0 50,0-49,0-26,0 1,0 74,0-50,0-24,0 24,0 1,0-1,0 50,0-49,0-1,0 50,0 0,0-50,0 1,0-1,0-49,0 25,0-25,0-1,0 1,0 25,0-25,0-1,0 26,50-25,24-25,0 0,1 0,49 0,-50 0,100 0,-25 0,-25 0,149 0,-149 0,24 0,-24 0,0 0,100 0,-100 0,74 0,-24 0,49 0,50 0,-25 74,74-24,-24-1,-25 1,-25-50,0 50,-99-50,74 0,-148 0,-1 0,0 0,50 0,0 0,25 0,-25 0,0 0,-49 0,49 0,-50 0,1 0,-1 0,-24 0,49 0,-50 0,26 0,-1 0,50 0,-99 0,49 0,1 0,-26 0,-24 0,0 0,25-50,-26 50,1 0,50 0,-50 0,24-25,26 25,-51 0,1 0,25 0,-25 0,49 0,-49-49,99 49,-50 0,-24 0,-1 0,26-25,-26 25,26 0,-50-25,24-25,26 50,-1-24,-24-1,-1 0,1 0,-25 25,0-25,-25-24,24 49,-24-25</inkml:trace>
  <inkml:trace contextRef="#ctx0" brushRef="#br0" timeOffset="137945.3302">15404 3746,'25'-25,"49"-25,-49 50,99 0,-74-25,-1 25,1 0,-25 0,49 0,-49 0,49 0,-49 0,50 0,-1 0,0 0,-24 0,124 0,-100 0,100 0,-50 0,49 0,1 0,24 0,-74 0,25 0,-25 0,-49 0,49 0,25 0,-50 0,74 0,-49 0,75 0,24 0,25 0,-49 0,24 0,-50 0,26 0,-75 0,25 0,-25 0,0 0,25 0,-25 0,25 0,-25 0,24 0,-48 0,-26 0,25 0,-24 0,-51 0,1 0,50 0,-1 0,0 0,50 0,-49 0,-25 0,24 0,50 50,-74-50,-1 0,26 0,-1-25,0 25,-24 0,0-25,-1 25,75 0,0 0,25 0,-74 0,-1 0,-24-25,-1 1,1 24,-25-25,-1 25,26 0,0 0,-1 0,26 0,-51 0,51-50,-50 50,24 0,26 0,-51 0,51 0,-1-25,1 25,-50 0,49 0,-24 0,-50 25,0 99,0 50,0-25,0 49,0 50,0 0,0-49,0 49,0-50,0 25,0-49,0 25,0-75,0 24,0-24,0-49,0-1,0 25,0 75,0-100,0 1,0-1,0 1,0-26,0 26,0 24,0-49,0 49,0-25,0 1,0 49,0-50,0 0,0 50,0-49,49-1,-49 75,0-74,0-1,50 100,-50-75,49 74,-49-98,0 99,50-26,-50 1,0-25,50 25,-50-75,24 50,-24-49,50-1,-50 1,0-1,0 1,0-1,0 50,0-50,0 50,0-49,0-26,0 26,0-1,0-49,0 49,0-49,0 50,0-1,0 1,0-1,0 0,0 1,0-1,0-49,0 99,0-50,0-24,0 24,0-49,0 50,0-51,0 26,0-25,0 49,0-49,0 0,0 25,0-26,0 1,0 0,0 0,-25-25,0 0,1 0,-26 0,25 0</inkml:trace>
  <inkml:trace contextRef="#ctx0" brushRef="#br0" timeOffset="139831.6959">15578 4961,'24'0,"26"0,25 0,-1 0,0 0,100 0,-75 0,0 0,-24 0,-1 0,-49 0,49 0,50 0,-49 0,74 0,49 0,-74 0,75 0,-75 0,24 0,-73 0,-1 0,1 0,-1 0,1 0,-1 0,25 0,50 0,25 0,74 0,-50 74,75-24,-75 0,-148-50,124 74,-75-74,50 0,49 0,-49 0,25 0,-26 0,100 50,-74-50,-50 0,75 0,-125 0,50 0,-50 0,-49 0,25 0,24 0,-49 0,49 0,1 49,-1-49,1 0,74 0,-50 0,-25 0,1 0,-26 0,-24 0,0 0,0 0,49 0,-24 0,-26 0,51 0,-1 0,-49 0,99-25,-74 1,24 24,50 0,-25-25,-49 0,49 25,-24-25,-1 25,-24-49,-1 49,-24-25,0 25,-25-25,74 0,-49 25,0 0,49-25,-24 1,-25 24,-75 0</inkml:trace>
  <inkml:trace contextRef="#ctx0" brushRef="#br0" timeOffset="141543.7875">15925 6573,'-25'0,"25"-25,75-24,-1 24,25 0,-24 0,123 25,-99-49,25 49,-24-99,-76 99,100 0,-99 0,25 0,24 0,-49 0,49 0,-49 0,50 0,-1 0,-24 24,24-24,0 0,1 25,-1-25,50 0,-24 0,73 0,-49 0,-49 0,98 0,-24 0,-25 0,75 0,-1 0,0 0,-24 0,-50 0,50 0,-100 0,50 0,25 0,-75 0,50 0,0 0,-49 0,98 0,-73 0,49 0,-75 0,0 0,-49 0,50 0,-51 0,26 0,-25 0,49 0,-24 0,-1 0,75 0,-49 0,49 0,-50 0,75 50,-74-50,-51 0,51 49,-1-49,1 0,-1 0,50 0,-50 0,50 0,25 0,-74 0,49 0,0 0,-50 0,1 0,-1 0,0 0,1 0,-1 0,-49 0,25 0,-26 0,26 0,-25-24,0 24,49 0,0 0,-49 0,25 0,0-25,-1 25,-24 0,0 0,24 0,-24 0</inkml:trace>
  <inkml:trace contextRef="#ctx0" brushRef="#br0" timeOffset="143055.704">15900 7937,'0'0,"50"0,24 0,1 0,49 0,-25 0,0 0,0 0,0 0,-24 0,-1 0,1 0,49 0,-50 0,50 0,25 0,-25 0,25 0,-75 0,1 0,-1 0,-49 0,0 0,99 0,-50 0,1 0,-1 0,50 0,-50 0,50 0,25 0,50 0,-75 0,25 0,74 0,-124 0,25 0,25 0,-75 0,50 0,0 0,25 0,-25 0,25 0,-75 0,1 0,49 0,-50-74,75 74,-74 0,49 0,24 0,26 0,0 0,-1 0,26 0,-75 0,74 0,-49 0,-25 0,0 0,25 0,-50 0,0 0,-24 0,-1 0,1 0,-51 0,26 0,24 0,1-25,-50 25,49 0,-24-25,-26 1,1 24,0 0,25 0,-26 0,1 0,50 0,-26-25,1 25,49 0,-74 0,0 0,0-25,24 25,-24 0,0 0,24 0</inkml:trace>
  <inkml:trace contextRef="#ctx0" brushRef="#br0" timeOffset="144952.6017">20067 3597,'0'74,"0"1,0-1,0 0,0 1,0 49,0-50,0 50,0 0,0 25,0-75,0 50,0 1,0 23,-24-123,24 99,0-49,0-1,0 0,0 1,0-1,0 1,0-1,0 0,0-49,0 50,0-26,0 26,0-50,-50-1,50 51,-25 24,25-74,0 49,0-49,0 49,-49-24,49 24,0 1,0-1,-25-49,25 0,0 49,0 1,0-26,-25-24,25 50,0-1,0-49,0 24,-50 26,50-50,0-1,0 51,0-26,0-24,0 0,0 0,0 24,0-24,0 0,0 0,0 0,0-1,0 1,0 0,0 0,0 24,0-24,0 0,-25 25,25-1,0 1,0-25,0 0,-49-25</inkml:trace>
  <inkml:trace contextRef="#ctx0" brushRef="#br0" timeOffset="147511.8403">17860 3969,'-50'0,"-24"0,49 0,0 0,-49 74,74-49,0 49,0 1,0-26,0-24,0 0,49 25,-24-50,50 0,-51 0,51 0,-50 0,24 0,1-25,-25-99,-1 99,-24-74,0 74,0-25,-74 50,0 0,49 0,-25 0,25 0</inkml:trace>
  <inkml:trace contextRef="#ctx0" brushRef="#br0" timeOffset="147911.1932">18753 3919,'-50'75,"50"-1,-25 0,-24 1,49-1,0-24,0 24,0-49,0 0</inkml:trace>
  <inkml:trace contextRef="#ctx0" brushRef="#br0" timeOffset="152135.2625">3746 8384,'99'0,"224"0,49 0,-25 0,-74 0,-75 0,-49-50,-50 26,-74 24,-25-25</inkml:trace>
  <inkml:trace contextRef="#ctx0" brushRef="#br0" timeOffset="153232.0639">17835 4812,'99'0,"174"0,-75 0,1 0,-100 0,0 0,-24 0</inkml:trace>
  <inkml:trace contextRef="#ctx0" brushRef="#br0" timeOffset="156506.6825">21109 3572,'0'25,"0"-1,0 1,0 25,0-25,0 49,0 1,0-1,-49-49,49 49,0-24,0-25,0-1,0 1,-25 25,25-25,0-1,0 26,0-25,0 0,0 24,0-24,-25 0,25 0,0 24,0-24,0 0,0 24,0 1,0 0,0 24,0-49,0 49,0 1,0-50,0-1,0 26,0-25,0 0,50-25,-1-75,50 1,25 24</inkml:trace>
  <inkml:trace contextRef="#ctx0" brushRef="#br0" timeOffset="157464.8633">21903 3646,'0'25,"0"50,0 49,0 24,0-24,0-24,0-1,0 50,0-75,0 50,0-50,-50 1,50-50,0 24,0-24,0 0,0 0,0 0,-49-1,-1-73</inkml:trace>
  <inkml:trace contextRef="#ctx0" brushRef="#br0" timeOffset="158623.4163">21481 4068,'-25'0,"25"25,-24 0,24-1,-25 26,25-25,0 0,0-1,0 51,0-50,0 24,0 1,49-25,1-25,-25 0,0 0,-1 0,26 0,-25 0,0 0,-1-25,-24 0,25 25,-25-25,0 0,0 1,0-26,0 25,0 0,0 1,0-26,0 25,0-24,-25 49,1 0,-1 0,-25 0,1 0,49 24,-25-24,0 25,0-25</inkml:trace>
  <inkml:trace contextRef="#ctx0" brushRef="#br0" timeOffset="161887.1992">22647 3597,'0'49,"0"51,-50-26,50 0,-24-24,-26 24,50-24,0 24,0 1,0-1,0 1,0-1,-50-24,26-1,24 1,0-25,0-1,-25 26,25-25,0 0,0 24,0-24,-50 50,50-51,0 26,0-25,0 0,0-1,0 26,0-25,0 0,0 24,0-24,0 0,0 0</inkml:trace>
  <inkml:trace contextRef="#ctx0" brushRef="#br0" timeOffset="163503.2552">22151 4341,'25'0,"24"0,-24 0,0 0,25 0,-26 0,1 0,0 0,25 0,-50-25,-50 25,25 0,-49 0,49 0,-25 0,26 0,-1 0</inkml:trace>
  <inkml:trace contextRef="#ctx0" brushRef="#br0" timeOffset="175136.4116">23094 3497,'0'50,"0"24,0-49,0 50,0 24,0-25,0 50,-50-49,50-1,0-49,-25 25,25-26,0 1,0 0,0 25,0-26,0 1,0 25,0-25,0-1,0 51,0-1,0-49,0 25,0-26,0 26,0-25,0 0,0 49,25-49,-25 0,0 24,0-24,50 25,-50-25,0 24,24-24,-24 0,0 0,0-1,0 1,0 0,-24-25,-1 0,-50 0</inkml:trace>
  <inkml:trace contextRef="#ctx0" brushRef="#br0" timeOffset="176111.3983">22870 4192,'0'25,"0"24,0-24,0 50,0-51,-25 51,25-26,0 26,0-1,0-49</inkml:trace>
  <inkml:trace contextRef="#ctx0" brushRef="#br0" timeOffset="183520.7856">23689 3621,'0'50,"0"0,0 24,0-49,0 49,0 1,0-50,0 49,0 0,0-49,0 50,0-26,0 26,0-51,0 51,0-50,0-1,-25 26,25-25,-25 49,25-49,0 25,0 24,0-49,0 0,0 24,0-24,0 0,0 0,0 24,-49 1,49 0,0-26,0 1,-25 0,25 25,0-75,25-50,49-49</inkml:trace>
  <inkml:trace contextRef="#ctx0" brushRef="#br0" timeOffset="186703.5804">23466 3845,'0'124,"-25"0,-25 0,50-50,-25 1,25-51,0 1,-49 25</inkml:trace>
  <inkml:trace contextRef="#ctx0" brushRef="#br0" timeOffset="189551.1203">18033 5333,'0'0,"-74"0,24 0,26 0,-26 0,25 50,0-26,1 1,-1 0,25 0,0 24,0-24,0 0,0 25,0-26,0 1,0 0,25-25,-1 0,1 0,0 0,25 0,-26 0,26 0,-50-25,25 0,-25 1,25-1,-1 0,-24 0,0-24,25 24,-25 0</inkml:trace>
  <inkml:trace contextRef="#ctx0" brushRef="#br0" timeOffset="190079.9815">18356 5209,'0'50,"0"74,0-50,-25 0,25 1,-99 24,74-49,25-1,0 26</inkml:trace>
  <inkml:trace contextRef="#ctx0" brushRef="#br0" timeOffset="210519.0564">17761 7119,'-25'0,"0"0,-50 25,75 0,0 24,0-24,0 0,0 0,25-1,25-24,0 0,-1 0,26 0,-51 0,1 0,25 0,-1-24,-24-51,-25 50,0-24,0 24,0 0,0 0,-25 25,1-24,-1 24,0 0,-25 0,26 0,-1 0,0 0</inkml:trace>
  <inkml:trace contextRef="#ctx0" brushRef="#br0" timeOffset="210896.0507">18381 6921,'0'49,"0"26,0-1,0 0,0-24,0 0,0 24,0-49,0 24,0-24,0 0,0 0</inkml:trace>
  <inkml:trace contextRef="#ctx0" brushRef="#br0" timeOffset="211680.1561">20911 7119,'49'0,"1"0,0 0,24 0,0 0,1 0,-1 0,-49 0,0 0,0 0,-1 0,1 0,0 0</inkml:trace>
  <inkml:trace contextRef="#ctx0" brushRef="#br0" timeOffset="214944.5908">14809 8508,'-25'-25,"0"25,-24 0,24 50,-25 24,1-24,-1-1,25 1,0-25,25 49,0-49,0 25,0-26,0 1,50 0,0-25,24-25,-49 0,24 1,-24-26,25 25,49-49,-99 49,0 0,25-24,-25 24,0 0,0-49,0 24,0 25,0 0,0 1,0-1,-25 25,0 0,-24 0,49 25,0 24,0-24</inkml:trace>
  <inkml:trace contextRef="#ctx0" brushRef="#br0" timeOffset="215352.5004">14809 8682,'0'49,"0"26,0-1,49 0,-49 1,0-1,25-24,-25-25,0-75,0-24,0 49,0 0,25 0,-25 0</inkml:trace>
  <inkml:trace contextRef="#ctx0" brushRef="#br0" timeOffset="216359.4663">15032 8657,'25'25,"-25"49,0-49,0 24,0-24,0 0,25-25,-1 0,1 0,50-25,-75 0,0-49,0 49,24 25,-24-25,0-24,0 74,0 24,0 1,0 24,0-49,0 0,0 24,0-73,50-26,-25 25,0-24,24-1,-49 25,0-49,0 49,0 0,-25 75,25 24,0-49,0 49,0-49,0 0,0 25,0-26,0 1,0 0,25-25,0 0,25 0,-26 0,26 0,-50-25,25-24,-25 24,0 0,0 0,0-24,25 49</inkml:trace>
  <inkml:trace contextRef="#ctx0" brushRef="#br0" timeOffset="218807.5348">15999 9401,'50'0,"-25"0,49 0,-49-25,25 25,-26 0,1 0,25 0,-25 0,-1 0,1 0,25 0,-25 0,49 0,0 0,-49 0,50 0,-26 0,26 0,-50 0,49 0,-49 0,0 0,24-25,-24 25,49 0,-49 0,50 0,-26 0,26 0,49 0,74 0,-99 0,75 0,74 0,-74 0,49 0,-25 0,1 0,-1 0,-99 0,75 0,-25 0,-75 0,50 0,-49 0,-50 0,-1 0,51 0,-50 0,24 0,-24 0,0 0,24 0,26 0,-50 0,74-24,-99-1,49 25,51 0,-1-25,-25 25,1 0,-1 0,1-50,-1 50,-24 0,24 0,-49 0,0 0,-1 0,51 0,-1 0,1 0,123 0,-74 0,149 0,-75 0,-74 0,-49 0,49 0,25 0,-75 0,50 0,0 0,0 0,25 0,-124 0,49 0,-49 0,25 0,24 0,-49 0,49 0,-49 0,25 0,24 0,0 0,-49 0,50 0,-51 0,1 0,25 0,-25 0,0 0,49 0,0 0,1 0,-1 0,50 0,0 0,-49 0</inkml:trace>
  <inkml:trace contextRef="#ctx0" brushRef="#br0" timeOffset="220000.2529">16619 8458,'-24'25,"-1"50,25-1,0 0,0 1,25-50,-25-1,0 26,49-50,-24 0,50-50,-26 1,-24-26,-25 1,50 49,-50-24,24-1,-24 100,0-1,50-24,-50 0,0 0,25-25,-25 24,25 1,-1 25,1-50,25-50,-50 25,0 1,49-51,-49 1,0-1,0 26,25-26,-25 51,0-1</inkml:trace>
  <inkml:trace contextRef="#ctx0" brushRef="#br0" timeOffset="220615.1775">17364 8260,'24'50,"-24"-1,0 26,0-1,0 0,0 1,0-50,0-1,-24 26,24-75,0 0,0 1,0-26,49 50,-24-50,0 50,49 0,-24 0,-1 0,1 0,-25 0,-25 25,50-50,-50 1,0-26,0 25,0 0,0 1</inkml:trace>
  <inkml:trace contextRef="#ctx0" brushRef="#br0" timeOffset="221224.5227">17761 8434,'0'24,"0"51,0-50,0 49,0-24,0-26,24-24,-24-49,50 24,-50 0,25 25,0 25,-1 0,-24 0,25-25,-25 24,25-24,0 0,0 0,24-74,-24 49,-25-24,0-1</inkml:trace>
  <inkml:trace contextRef="#ctx0" brushRef="#br0" timeOffset="221513.3156">18133 8731,'24'25,"1"-25,0 0,0 0,0-25</inkml:trace>
  <inkml:trace contextRef="#ctx0" brushRef="#br0" timeOffset="222527.476">18604 8384,'-50'-25,"-24"100,24-1,50-49,0 49,0-24,75-50,-51-25,1 25,0 25,-25 49,0 1,0 49,0-50,0-49,0 49,-25-24,0-25,1 0,-26-25,25 0,-24 0,49-75,0 1,0-1,99 1,-50-1,26 26,-26-1,1-24,0 74,-1-50,-24 50,25-25,-1-24,-24 49,-25 25,-49 49,49 0,0-24,0-25,0 0,0-1,49-24,-49 25,25-25,25 0,-1 0,-49-25,0-24,0-1,0 1,0-26,0 50,0 1,0-1,-25 25</inkml:trace>
  <inkml:trace contextRef="#ctx0" brushRef="#br0" timeOffset="223047.0887">19274 8558,'0'-25,"-50"50,50 24,-50 50,50 1,0-26,0-49,0 24,75-49,-50 0,-1 0,26 0,-50-74,50 0,-50 49,0 0,0 0,0 0,0 1,-25 24</inkml:trace>
  <inkml:trace contextRef="#ctx0" brushRef="#br0" timeOffset="224192.0637">19571 8682,'0'0,"-49"0,-26 0,26 74,24-49,25 0,0 24,0-24,25 0,-1-25,51 0,-1 0,-49 0,-25-25,25 25,0 25,-25 24,49 26,-49-50,0 49,0 1,0-1,-25-74,-24 25,24-25,-25 0,50-25,-49-25,49 26,0-1,0-74,0 49,0-49,49 24,51-74,-76 50,26 50,24-75,1 0,-25 99,-26-50,-24 26,50 24,-50 0,0 149,-25-49,25-1,-99 100,99-125,0-24,0 25,0-26,0 1,0 0,74 0,-49-25,25 0,-50-25,49 0,-49-24,0 24,0 0,0 0,-49 50,49 25,0-26,0 1,0 0,25-25,24 0,1 0</inkml:trace>
  <inkml:trace contextRef="#ctx0" brushRef="#br0" timeOffset="224400.5025">20191 8756,'25'-25,"0"0,-25 1,25 24,-25-25,49 0,-49 0</inkml:trace>
  <inkml:trace contextRef="#ctx0" brushRef="#br0" timeOffset="224712.2339">20439 8334,'-24'25,"24"50,-50 24,25-25,25-49,0 49,0-49,0 0,0 0,75-25,-51 0,51 0,-26 0,26-50,-50 25,-1-49,1 49</inkml:trace>
  <inkml:trace contextRef="#ctx0" brushRef="#br0" timeOffset="225047.3997">20811 8483,'-24'25,"-1"49,25-49,0 50,0-51,0 26,49-50,1-50,-50 26,25-51,-25 50,0-24,0 24</inkml:trace>
  <inkml:trace contextRef="#ctx0" brushRef="#br0" timeOffset="225831.5744">21010 8434,'0'24,"0"51,0-50,0-1,0 51,0-50,0 24,0-98,0-26,0-49,25 75,0 24,-25 0,24 25,-24-25,50 25,-25 0,-25 50,0-1,0-24,0 50,49-100,-49 0,25-49,0 24,25-24,-26 49,1 25,0 0,25 0,-50 25,49 49,-49 0,0-49,0 25,0-1,0 75,25-74</inkml:trace>
  <inkml:trace contextRef="#ctx0" brushRef="#br0" timeOffset="226376.1189">23019 8161,'-74'49,"-26"75,76-49,-26 24,25-74,-24 24,49-24</inkml:trace>
  <inkml:trace contextRef="#ctx0" brushRef="#br0" timeOffset="226784.1311">22920 8161,'49'49,"-49"-24,25 50,25 24,-25-74,24-1,-49 26,0-25,0 49,0-49,0 0,0 0,25-1,-25 1</inkml:trace>
  <inkml:trace contextRef="#ctx0" brushRef="#br0" timeOffset="227463.9874">22796 8458,'74'0,"1"0,-51 0</inkml:trace>
  <inkml:trace contextRef="#ctx0" brushRef="#br0" timeOffset="238616.9826">20092 10195,'25'0</inkml:trace>
  <inkml:trace contextRef="#ctx0" brushRef="#br0" timeOffset="276584.1901">3721 13717,'0'-25,"50"0,98-24,-48 49,73 0,-49 0,-49 0,-1 0,50 0,-49 0,-1 0,0 0,1 0,-1 0,1 0,-1 0,50 0,-49 0,-1 0,0 0,1 0,-1 0,1 0,49 0,-75 0,26 0,49 0,25 25,49 24,25-49,-49 50,-25-50,-75 49,-49-49</inkml:trace>
  <inkml:trace contextRef="#ctx0" brushRef="#br0" timeOffset="277504.239">9798 13593,'75'-25,"123"25,50 0,-25 0,-24 0,-1 0,-49 0,-25 0</inkml:trace>
  <inkml:trace contextRef="#ctx0" brushRef="#br0" timeOffset="325944.002">16247 9773,'0'25,"0"0,0 24,0-24,-24 0,24-50,24 25,-24-25,25 25,0-25,-25 1,25-1,0 25,-1 0,-24 25,25-25,0 0,0-25,-25 0,25 0,-25 0,24 1,26 73,-25-24,0 0,-1-25,1 0,0 0,25 0,-25 0</inkml:trace>
  <inkml:trace contextRef="#ctx0" brushRef="#br0" timeOffset="329183.3737">16967 9674,'-25'0,"0"0,25 49,25-98,25 49,-50 49,24 1,1-25,25 24,-50-24,25 0,-1-25,26 0,0-25,-50-24,0 24</inkml:trace>
  <inkml:trace contextRef="#ctx0" brushRef="#br0" timeOffset="329544.3826">17438 10120,'25'0,"24"0,-24-24,25-1</inkml:trace>
  <inkml:trace contextRef="#ctx0" brushRef="#br0" timeOffset="330232.6074">18083 9674,'-50'25,"50"-1,-24-24,-1 25,25 0,0 0,49-25,-24 0,-25 49,0 26,0-1,0 50,0-24,0-51,-49 50,24-49,0-25,-49 24,49-73,0-51,25 26,0-26,0 1,0-1,25 75,24-24,-49-1</inkml:trace>
  <inkml:trace contextRef="#ctx0" brushRef="#br0" timeOffset="330720.0672">18381 9847,'-25'0,"-25"25,50 0,0 49,0-24,25-50,0 0,0 0,24 0,-49-25,0-24,0-1,0 25</inkml:trace>
  <inkml:trace contextRef="#ctx0" brushRef="#br0" timeOffset="331119.9965">18579 9748,'0'0,"-25"0,-49 25,74 49,0-24,0-25,0 24,49 1,-24-50,0 0,0 0,0-50,-25-24,0 49</inkml:trace>
  <inkml:trace contextRef="#ctx0" brushRef="#br0" timeOffset="331816.9162">18802 9674,'0'0,"-25"0,-24 25,49 24,25-49,-1 0,26 0,-25 0,0 0,0 25,-25 25,0-26,0 26,0-25,0 24,-25-49,-25 0,50-24,0-1,0-25,50 50,24-74</inkml:trace>
  <inkml:trace contextRef="#ctx0" brushRef="#br0" timeOffset="332104.3794">19100 9475,'0'50,"0"0,0-1,0 26,0-1,0-49,0 0,0-1,50-24</inkml:trace>
  <inkml:trace contextRef="#ctx0" brushRef="#br0" timeOffset="332600.0676">19199 9847,'25'0,"25"0,-26-49,1 24,0 0,-25 0,0 1,0-1,-25 25,0 0,1 0,-1 74,25-49,0 0,0 24,25-49,-1 0,1 0,25 0,-25 0</inkml:trace>
  <inkml:trace contextRef="#ctx0" brushRef="#br0" timeOffset="332832.0001">19472 9823,'50'-25,"-50"0</inkml:trace>
  <inkml:trace contextRef="#ctx0" brushRef="#br0" timeOffset="333304.2757">19770 9649,'0'-25,"-25"50,25 0,0 24,0-24,0 0,49-25,-24 0,0-25,0 25</inkml:trace>
  <inkml:trace contextRef="#ctx0" brushRef="#br0" timeOffset="333672.2954">19968 9500,'0'25,"0"0,0 0,25-1,0-24,-25-24,0-1</inkml:trace>
  <inkml:trace contextRef="#ctx0" brushRef="#br0" timeOffset="334551.7654">20043 9525,'24'0,"-24"25,0 49,0 1,0-1,0 0,0 1,0-1,0-49,0 0,25-50,-25-49,0 24,0 25,0 0,25 1,0 24,-25 24,0 26,0-25,0-75,0 25,49-24,-24 24,0 0,0 25,0 50,-1 49,-24-49,0-26,0 1,0 0,0 25,0-25</inkml:trace>
  <inkml:trace contextRef="#ctx0" brushRef="#br0" timeOffset="335297.2395">21382 9550,'0'49,"-25"1,0 24,1 26,-1-26,0-49,25 0,0-75</inkml:trace>
  <inkml:trace contextRef="#ctx0" brushRef="#br0" timeOffset="335807.9377">21332 9674,'50'25,"-50"-1,50 51,-50-50,0-1,24-24,1 25,-25 0,25-25</inkml:trace>
  <inkml:trace contextRef="#ctx0" brushRef="#br0" timeOffset="336712.0903">21382 9897,'25'0,"0"0,24 0,-24 0</inkml:trace>
  <inkml:trace contextRef="#ctx0" brushRef="#br0" timeOffset="337511.4231">21357 9773,'0'25,"0"24,0 26,0-50,0-1,-49 26,49-25,0 0,0 24,-25 1</inkml:trace>
  <inkml:trace contextRef="#ctx0" brushRef="#br0" timeOffset="339968.2813">21531 9773,'49'50,"-49"-26,0 26,50 0,0-26,-50 51,24-75,-24 25</inkml:trace>
  <inkml:trace contextRef="#ctx0" brushRef="#br0" timeOffset="340887.9364">21952 10319,'50'25,"-50"-1,0 51,0-1,50 1,-50-26,0-24</inkml:trace>
  <inkml:trace contextRef="#ctx0" brushRef="#br0" timeOffset="341271.9064">22250 10244,'0'75,"25"24,0-49,-25-26,0 51,0-26,0-24,0 50,0-51</inkml:trace>
  <inkml:trace contextRef="#ctx0" brushRef="#br0" timeOffset="341503.7916">22548 10666,'0'0,"49"-25,1-24,-25 49</inkml:trace>
  <inkml:trace contextRef="#ctx0" brushRef="#br0" timeOffset="341839.8931">22845 10269,'0'75,"0"-1,0 0,0 1,0-1,0 25,0-49,0-25</inkml:trace>
  <inkml:trace contextRef="#ctx0" brushRef="#br0" timeOffset="342096.2097">23143 10616,'0'-24,"25"24,-25-25,25 25,-25-25</inkml:trace>
  <inkml:trace contextRef="#ctx0" brushRef="#br0" timeOffset="342792.0241">23639 10170,'0'0,"25"0,0 0,-25 25,0 0,0-1,25-24,-25 50,-25 0,0-26,0 26,-24-50,24 50,0-50,-49 0,74 24,0 1,-25 0,50-25,74-25,-50 25,-24-49,0 49,25 0,-26 0</inkml:trace>
  <inkml:trace contextRef="#ctx0" brushRef="#br0" timeOffset="343039.5819">23962 10368,'24'-24</inkml:trace>
  <inkml:trace contextRef="#ctx0" brushRef="#br0" timeOffset="343648.9615">24185 10021,'0'0,"50"0,-26 0,1-25,25 25,-50 25,25 0,-25 25,0-26,0 1,0 25,0-1,0 26,-25-75,0 25,50-1,0 1,-25 0,0 0,-25-25,-50 0,51 0,-26 0,25 0,0 0,-24 0,-1 0</inkml:trace>
  <inkml:trace contextRef="#ctx0" brushRef="#br0" timeOffset="344303.428">23664 10170,'-25'0,"-24"0,24 25,0-25,25 25,-25-25,0 49,1-49,-26 25,25-25</inkml:trace>
  <inkml:trace contextRef="#ctx0" brushRef="#br0" timeOffset="345543.6226">22573 8905,'49'0,"26"0,49 0,74-25,-123 25,49-50,-75 50,-24 0,0-24</inkml:trace>
  <inkml:trace contextRef="#ctx0" brushRef="#br0" timeOffset="348343.5492">21109 10319,'75'0,"49"0,49 0,1 0,-50 0,25-25,-75 25,-49 0,25 0</inkml:trace>
  <inkml:trace contextRef="#ctx0" brushRef="#br0" timeOffset="394928.3584">21952 5631,'-24'0,"-1"0,0 24,25 1,0 0,0 25,0-26,0 1,0 0,0 25,25-25,0-25,-1 0,1 0,25 0,-25 0,0 0,-1-25,1 25,-25-25,25 25,-25-25,25 25,-25-25,25 0,-1 25,-48-24,24-1,-50 25,0 0,26 0,-26 0,25 0</inkml:trace>
  <inkml:trace contextRef="#ctx0" brushRef="#br0" timeOffset="396288.1439">22548 5631,'0'-25,"25"25,-1-25,1 0,0 25,0 0,24-25,-24 25,0 0,25 0,-50 50,0-25,0 0,0 24,0-24,-25 0,0 0,-25-1,50 1,-24-25,-26 25,50 0,-25-25,0 25,-24 0,24-1,0 1,100-25,-1 0,-49 0,0 0,24 0,-24 0,0 0,0 0,24 0,-24 0,0 0,0 0</inkml:trace>
  <inkml:trace contextRef="#ctx0" brushRef="#br0" timeOffset="404719.9435">16074 10964,'0'49,"0"26,0-1,0 1,25-75,-25 24,24-24,1 0,0 0,0-24,24-26,-49 25,0-25,25 50,0-24,0 24,0 49,-1-24,1 0,0 0,-25-50,0 0</inkml:trace>
  <inkml:trace contextRef="#ctx0" brushRef="#br0" timeOffset="405352.8849">16768 11112,'25'0,"-25"25,0 0,-25 0,25 25,25-50,-25-50,50 50,-25 0,49 0,-24-75</inkml:trace>
  <inkml:trace contextRef="#ctx0" brushRef="#br0" timeOffset="405944.3626">16992 11038,'0'25,"0"0,24 49,-24-24,0-25,0-1,25-73,25-1,-25 50,24 0,-49 25,0 0,0 0,25-25,25 0,-50-25,0 0,49-50,-49 51</inkml:trace>
  <inkml:trace contextRef="#ctx0" brushRef="#br0" timeOffset="406311.4127">17289 11038</inkml:trace>
  <inkml:trace contextRef="#ctx0" brushRef="#br0" timeOffset="406993.5932">17661 11286,'-25'0,"25"-25,50-49,49 74</inkml:trace>
  <inkml:trace contextRef="#ctx0" brushRef="#br0" timeOffset="407745.0862">18331 10964,'0'0,"-25"0,-49 24,49 1,-25-25,26 50,-1-50,25 25,25-25,-1 0,51 0,-26 0,-24 0,-25 24,50 26,-50 0,25 49,-25 0,0-74,0 49,0-24,0 24,0-49,0 25,-25-50,0 0,0 0,0 0,-24 0,49-25,0 0,-25-24,0-26,25 26,0 24,25-50,74 51,-74-26,99 25,-25-24</inkml:trace>
  <inkml:trace contextRef="#ctx0" brushRef="#br0" timeOffset="408232.303">18703 11261</inkml:trace>
  <inkml:trace contextRef="#ctx0" brushRef="#br0" timeOffset="408616.3097">19001 11038,'0'0,"-50"0,50 25,0 0,0 24,0-24,0 0,25 25,0-50,24 0,1 0</inkml:trace>
  <inkml:trace contextRef="#ctx0" brushRef="#br0" timeOffset="409032.3484">19298 11112,'0'25,"0"0,0 25,0-1,25-24,0-25,25 0,-26 0,51 0,-50 0,24-25,-49 1,0-26,0 25,0-25,-25 50,1 0</inkml:trace>
  <inkml:trace contextRef="#ctx0" brushRef="#br0" timeOffset="409783.342">19720 11112,'25'25,"24"0,-49 50,0-26,0-24,0 49,0-49,0 0,25-75,25 1,-50 24,0-25,99 26,-99-1,25 25,-25 49,0-24,0 0,0 25,25-100,0 50,24 0,-49 25,0 0,0 24,0-24</inkml:trace>
  <inkml:trace contextRef="#ctx0" brushRef="#br0" timeOffset="410271.6365">21109 11063,'-74'49,"74"-24,-25 0,-25 25,26-1</inkml:trace>
  <inkml:trace contextRef="#ctx0" brushRef="#br0" timeOffset="410672.277">21184 11013,'24'75,"1"-75,-25 49,25 26,-25-50,50 49,-50-49,24 24,-24-24,0 0</inkml:trace>
  <inkml:trace contextRef="#ctx0" brushRef="#br0" timeOffset="411624.2726">21060 11286,'-25'0,"25"-25,25 1,-1 24,26 0,-50-25,25 25,0 0,-1 0</inkml:trace>
  <inkml:trace contextRef="#ctx0" brushRef="#br0" timeOffset="412144.1737">20960 11212,'-49'25,"24"-1,0 51,0-75,25 25,0 24,0-24</inkml:trace>
  <inkml:trace contextRef="#ctx0" brushRef="#br0" timeOffset="412936.0508">22176 11088,'0'49,"0"-24,0 50,0-51,0 26,0-25</inkml:trace>
  <inkml:trace contextRef="#ctx0" brushRef="#br0" timeOffset="413320.0256">22399 10939,'0'49,"0"1,0-25,0 0,0 49,0-24,0-25,0-1,0 1,0 25</inkml:trace>
  <inkml:trace contextRef="#ctx0" brushRef="#br0" timeOffset="413961.1243">22697 11237,'0'24,"49"-24,-24 0,25 0,-26 0</inkml:trace>
  <inkml:trace contextRef="#ctx0" brushRef="#br0" timeOffset="414328.1433">23094 11088,'24'24,"-24"1,0 0,0 50,0-1,0-24</inkml:trace>
  <inkml:trace contextRef="#ctx0" brushRef="#br0" timeOffset="414592.4371">23242 11336,'50'-25,"-25"25,0 0,-1-25,1 25</inkml:trace>
  <inkml:trace contextRef="#ctx0" brushRef="#br0" timeOffset="415319.577">23565 11162,'0'0,"0"-25,0 0,49-49,-24 74,25-25,-1 0,-24 25,-25 25,50 0,-50 0,0 24,0-24,0 0,0 0,-25 25,0-26,25 1,-49 0,-1 0,50 0,-50-25,100 0,0 0,-1 0,1 0,-25 0</inkml:trace>
  <inkml:trace contextRef="#ctx0" brushRef="#br0" timeOffset="415560.48">23912 11361,'50'-25,"-26"25,1-25,25 25,-50-25,25 0,24 1</inkml:trace>
  <inkml:trace contextRef="#ctx0" brushRef="#br0" timeOffset="416135.942">24383 10889,'-49'0,"49"75,-50-51,25 51,25-50,0 24,-24 1,24-25,49-25,26 0,-51 0,1 0,50 0,-51 0,1-25,25 25</inkml:trace>
  <inkml:trace contextRef="#ctx0" brushRef="#br0" timeOffset="416455.5266">24582 11112,'0'-24,"-25"48,0 26,0 0,25 24,0-24,0-1,-24-49,24 50,0-25</inkml:trace>
  <inkml:trace contextRef="#ctx0" brushRef="#br0" timeOffset="422655.9497">21630 6003,'25'25,"49"-25,1 0,49 0,-50 0,50 0,25 0,-75 0,50 0,-99 0,0 0,25 0,-26 0,51 0,-50 0</inkml:trace>
  <inkml:trace contextRef="#ctx0" brushRef="#br0" timeOffset="439480.879">15007 10269,'0'0,"-25"75,-24-1,24 25,25-24,-50-1,1 0,49-49,0 25,25-75,-25-25,74 1</inkml:trace>
  <inkml:trace contextRef="#ctx0" brushRef="#br0" timeOffset="439904.712">15032 10393,'0'50,"0"-25,50 49,-1 50,-49-25,25-24,-25-26,25 1,-25-75</inkml:trace>
  <inkml:trace contextRef="#ctx0" brushRef="#br0" timeOffset="440376.521">14858 10691,'50'0,"24"0,-24-25,-25 25,24-25,-24 25,0 0</inkml:trace>
  <inkml:trace contextRef="#ctx0" brushRef="#br0" timeOffset="440984.6447">15181 10567,'25'0,"-25"25,0 24,0-24,0 0,24-75,-24 25,50 1,-50-26,25 25,24-24,1 24,-50 50,0 49,0-49,0 0,0-1,0 26,0-25</inkml:trace>
  <inkml:trace contextRef="#ctx0" brushRef="#br0" timeOffset="441528.2325">15528 10344,'-25'0,"25"24,0 1,0 0,0 25,25-50,0 0,0 49,24-49,-24 0,-25 25,0 25,0-26,0 1,-25 50,0-75,-49 0,49 0,-49 0,24 0</inkml:trace>
  <inkml:trace contextRef="#ctx0" brushRef="#br0" timeOffset="441999.9711">14759 10964,'75'0,"49"0,74 0,149 0,-123 0,-1 0,-25 0,-123 0</inkml:trace>
  <inkml:trace contextRef="#ctx0" brushRef="#br0" timeOffset="481817.6866">15975 12477,'0'-25,"0"50,24 0,-24 24,25 1,0-1,-25 51,25-51,-25 26,0 49,49 24,-49-48,50 24,-50-50,0 1,0-51,0 1,0 25,25-50,-25 25,0-1,25-24,-25 75,0-26,0 1,24 49,1-99,-25 25,0 25,50-50,-25 0,-1 0,1 0,25 0,24 0,-49 0,25 0,24-50,50 50,-49-25,98 25,1-49,-50 49,25 0,-1 0,26 0,-99 0,49 0,-100 0,26 0,24 0,1 0,-50 0,49 0,-49 0,49 0,-49 0,49 0,1 0,-1 0,1 0,-1 0,1 0,49 0,-50 0,50 0,-50 0,75 0,50 0,-75 0,74 0,-74 0,75 0,-51 0,-24 0,-49 0,-1 0,-24 0,24 0,-49 0,0 0,0 0,99-25,-124 0,74 25,1 0,-51 0,1 0,0 0,25 0,-26 0,1 0,25 0,-25 0,-1 0,1 0,50 0,-26 0,26 0,-26 0,50 0,-24 0,49 0</inkml:trace>
  <inkml:trace contextRef="#ctx0" brushRef="#br0" timeOffset="483136.2025">24656 12378,'0'49,"0"26,50 24,-50 0,0 50,0-25,0 25,0-75,0 50,0-49,0-51,0 51,0-50,-25-1,-25-24,-49 0,-99 0,49 0,-50 0,1 0,49 0,0 0,-24 0,49 0,0 0,49 0,1 50,-25-50,74 25,-50-25,1 0,-25 49,24-49,26 25,-26-25,-49 25,75 0,-26-25,51 0,-26 0,0 25,-24-25,24 0,-49 24,99 1,-74-25,49 0,-25 0,25 25,-24-25,49 25,-25 0</inkml:trace>
  <inkml:trace contextRef="#ctx0" brushRef="#br0" timeOffset="484575.4706">14238 12799,'0'-25,"-74"75,24 74,-49-50,49 26,26-26,-26-49,50 25</inkml:trace>
  <inkml:trace contextRef="#ctx0" brushRef="#br0" timeOffset="485048.0133">14114 12551,'25'0,"25"50,-26-1,1 51,0-51,25 50,24-49,-74 24,25-74,0 75,24-50,-49 24,0-74</inkml:trace>
  <inkml:trace contextRef="#ctx0" brushRef="#br0" timeOffset="485447.9383">14089 12923,'75'0,"24"0,50-25,-75 25,-49 0,0 0,0 0</inkml:trace>
  <inkml:trace contextRef="#ctx0" brushRef="#br0" timeOffset="486072.2727">14685 12799,'0'50,"0"-1,0-24,0 0,0 49,0-24,0-25,25 24,-1-49,1 0,25 0,-50-24,0-1,49-25,-49 25,0 1,0-1,25 25,-25 25,0-1,0 26,0 0,25-50,0 49,0 1,49-50,-24 0,-1-25</inkml:trace>
  <inkml:trace contextRef="#ctx0" brushRef="#br0" timeOffset="486376.3386">15181 12774,'0'75,"0"-26,0 26,0-50,49 49,-24-49,0-25</inkml:trace>
  <inkml:trace contextRef="#ctx0" brushRef="#br0" timeOffset="486672.5105">14982 12923,'75'0,"74"0,-125 0,1-49,25 24,-1 0,-49 0,0-49,0 49</inkml:trace>
  <inkml:trace contextRef="#ctx0" brushRef="#br0" timeOffset="487112.335">15354 12576,'0'0,"25"50,-25 49,0 25,0-50,0 1,0-26,0 26,0-100,0-50,25 26,0 24,24 25,1-50,-50 100,25-50,-25 50,0-1,0 26,0-1,0-24,0-25,0-1</inkml:trace>
  <inkml:trace contextRef="#ctx0" brushRef="#br0" timeOffset="494391.7622">16272 12750,'0'24,"0"26,0 0,25-50,0 0,24-25,-24-25,-25 25,0 1,25-1,0 25,0 0,-25 25,24-25,26 0,-50-50,0 25</inkml:trace>
  <inkml:trace contextRef="#ctx0" brushRef="#br0" timeOffset="495048.9695">16744 12700,'0'25,"0"24,0-24,0 25,0-25,24-1,1-24,25-24,-25-1,-1 0,26-25,-25 100,0-25,-1-25,1 0,-25-25</inkml:trace>
  <inkml:trace contextRef="#ctx0" brushRef="#br0" timeOffset="495679.8257">17165 12725,'0'49,"0"-24,0 25,0 24,0-49,0 0,0 0,0-75,50 50,-25 0,-1 0,1 0,25 0,-25-50</inkml:trace>
  <inkml:trace contextRef="#ctx0" brushRef="#br0" timeOffset="496079.8186">17413 12973,'25'0,"-25"-25,0 0,25 25,-25-49,25 49,-1 0,-24-25</inkml:trace>
  <inkml:trace contextRef="#ctx0" brushRef="#br0" timeOffset="496872.4161">17711 12601,'-50'25,"50"-1,0 1,25 0,0-25,0 0,24 0,-24 0,-25 74,0 1,0-1,0 1,0-1,0 0,0-24,0-25,-49-25,24 0,-25-25,0 0,50-24,-24 24,24 0,0-25,0 26,24-1,1 25</inkml:trace>
  <inkml:trace contextRef="#ctx0" brushRef="#br0" timeOffset="498111.8833">18058 12700,'-99'0,"99"25,-25-25,25 25,-25 24,1-49,24 25,24-25,1 0,25 0,-50-25,0 0</inkml:trace>
  <inkml:trace contextRef="#ctx0" brushRef="#br0" timeOffset="498607.7632">18232 12750,'0'-25,"0"50,0-1,0-48,0-1,0-25</inkml:trace>
  <inkml:trace contextRef="#ctx0" brushRef="#br0" timeOffset="500984.9046">18480 12626,'0'0,"-25"0,0 0,0 0,25 24,-24-24,24 25,24 0,26-25,-25 0,24 50,-49-1,0 26,0-51,0 51,0-50,0-1,0 26,-24-25,-1 0,0-25,0 0,25-25,-25 25,25-25,0-25,0 26,0-1,0-25,0 25,0 1,0-1</inkml:trace>
  <inkml:trace contextRef="#ctx0" brushRef="#br0" timeOffset="501351.9245">18678 12477,'0'49,"0"26,0-26,0 26,0-50,0-1,25 1</inkml:trace>
  <inkml:trace contextRef="#ctx0" brushRef="#br0" timeOffset="501864.6138">18827 12750,'0'0,"25"0,49-25,-74 0,0 0,0 0,0-24,-24 49,-1 0,-25 0,25 0,-24 0,-1 25,50-1,0 1,0 25,25-50,0 25,-1-25,26 0,-25 0</inkml:trace>
  <inkml:trace contextRef="#ctx0" brushRef="#br0" timeOffset="502096.0048">18976 12750,'50'0</inkml:trace>
  <inkml:trace contextRef="#ctx0" brushRef="#br0" timeOffset="502511.8756">19150 12675,'0'-25,"-25"25,-25 25,50 25,0-1,75-49,-51 0,-24 25,50-25,0 0,24 0</inkml:trace>
  <inkml:trace contextRef="#ctx0" brushRef="#br0" timeOffset="502928.2674">19447 12650,'0'25,"-25"-25,25 50,0-25,25-25,0 0,25 0,-26 0,-24-50,0 25,0 0,0 1</inkml:trace>
  <inkml:trace contextRef="#ctx0" brushRef="#br0" timeOffset="504416.8723">19646 12750,'24'24,"-24"26,0-25,0 24,0-24,0 0,0 0,25-25,-25 49,25-49,0-24,0 24,-25 24,24-24,51 0,-50 0,24-49,-24-1,0 25,0 25,0 0,-25 25,24 0,-24 0,0 24,0-24,0 0,0 0,0 24,0-24,25-50,0 25,-25-49,0 24,25 0,-25-24</inkml:trace>
  <inkml:trace contextRef="#ctx0" brushRef="#br0" timeOffset="506055.562">20613 12675,'25'0,"0"0,-1 0,1 25,-25 0,0 0,0-1,25 1,-25 0,0 0,25 24,0-24,-25-50,0-24,49 24,1 0,-25 0,0 1,-1 24,1 0,-25 24,0 1,0 25,0-25,0-1,0 1,0 25,0-25</inkml:trace>
  <inkml:trace contextRef="#ctx0" brushRef="#br0" timeOffset="506632.0232">21357 12675,'0'0,"-25"0,1 0,-26 0,25 0,0 0,-49 0,74 25,0 0,0 24,0-24,0 0,0 0,0 0,25-25,-25 24,25 1,-25 0,0 0,0 0,-25-1,-25-24,-24 0,49 0,0 0</inkml:trace>
  <inkml:trace contextRef="#ctx0" brushRef="#br0" timeOffset="506984.055">21506 13022</inkml:trace>
  <inkml:trace contextRef="#ctx0" brushRef="#br0" timeOffset="507688.1614">21977 12824,'-74'0,"-1"0,51 0,-1 50,50-50,-1 0,1 0,25 0,-25 0,-1 0,26 0,0 24,-50 51,0-1,0-24,0 24,0-49,0 0,0 0,-25 0,0-25,-49 0,24 0,0-25,26-25,-1 25</inkml:trace>
  <inkml:trace contextRef="#ctx0" brushRef="#br0" timeOffset="508032.4057">22250 13072,'0'-25,"25"0</inkml:trace>
  <inkml:trace contextRef="#ctx0" brushRef="#br0" timeOffset="508425.4119">22449 12725,'0'25,"0"49,0-24,0-26,0 1,0 25,0-1,24-49,1 0,0 0,0 0,49 0,-74-24,0-1</inkml:trace>
  <inkml:trace contextRef="#ctx0" brushRef="#br0" timeOffset="508864.7478">22697 12774,'-25'0,"25"25,0 0,0 0,0 0,25-25,-1 0,1-25,-25-25,0 25,0-24,-49 49,24 0</inkml:trace>
  <inkml:trace contextRef="#ctx0" brushRef="#br0" timeOffset="510295.8456">22895 12750,'25'0,"-25"24,0 1,0 0,0 25,0-26,0 1,0 0,25-25,-25-25,0 0,24-24,-24 24,0 0,25 0,0 1,0-1,0 25,24 0,-24 25,-25-1,0 1,0 25,0-25,0-1,0 1,0 25,0-75,50 0,-50 0,25-24,-25 24,24 0,26-24,-25 24,0 25,-1 0,-24 49,0-24,0 0</inkml:trace>
  <inkml:trace contextRef="#ctx0" brushRef="#br0" timeOffset="511311.6654">23986 12576,'0'25,"0"24,0-24,0 25,0 24,0-24</inkml:trace>
  <inkml:trace contextRef="#ctx0" brushRef="#br0" timeOffset="511696.9811">23986 12576,'50'50,"0"-1,-25-24,-1 25,1-50,0 49,0-49,0 25,-1-25,26-50</inkml:trace>
  <inkml:trace contextRef="#ctx0" brushRef="#br0" timeOffset="512040.081">24359 12477,'0'74,"0"-24,0 49,0-25,0-24,0-25,0 0</inkml:trace>
  <inkml:trace contextRef="#ctx0" brushRef="#br0" timeOffset="512640.5696">24582 12452,'0'0,"-25"0,-25 25,1-25,49 49,-50 1,50 0,25-26,25 1,-26-25,26 25,0 0,-50 0,0-1,-25 1,-25 0,25-25,1 0</inkml:trace>
  <inkml:trace contextRef="#ctx0" brushRef="#br0" timeOffset="514673.0499">16818 13320,'50'0,"-26"0,1 0,0 25,0 49,-25 1,0-50,0-1,0 1,0-74,0-1,0 25,0-49,0 49,0-49,0 49,0-25,25 50,-1 0,26-50,-25 50,0 25,-1 25,26-25,-50 0,0 24,0-24,0 0,0 24,0-24,0 0,0 25,50-50,-26 0</inkml:trace>
  <inkml:trace contextRef="#ctx0" brushRef="#br0" timeOffset="515215.9986">17636 13271,'-49'0,"24"0,0 0,-24 0,49 24,-25 1,25 0,0 0,25 0,-1-25,26 49,-50 1,0-25,0-1,0 1,0 0,-25-25,0 0,-24 0,24 0,0 0,-24 0</inkml:trace>
  <inkml:trace contextRef="#ctx0" brushRef="#br0" timeOffset="515545.1482">17785 13519,'0'0,"25"-25,-25 0,25 0,0 25,0 0</inkml:trace>
  <inkml:trace contextRef="#ctx0" brushRef="#br0" timeOffset="516200.768">18331 13196,'0'0,"-25"0,0 0,-49 75,49-51,0 26,1 0,-1-50,25 49,0-24,0 0,0 0,25-25,49 0,-49-25,-25-25,25 25,-25 75,0 24,0 1,0-1,0 1,0-1,0-24,0-26,-25-24,0 0,0 0,-24-24,49-1,0-25,-25 50,0-25,25 1,0-1,0-25,0 25,0 1,0-1,50 0</inkml:trace>
  <inkml:trace contextRef="#ctx0" brushRef="#br0" timeOffset="516432.6548">18405 13543,'25'0,"25"0,-25-24,-1 24</inkml:trace>
  <inkml:trace contextRef="#ctx0" brushRef="#br0" timeOffset="516752.8002">18678 13320,'-49'0,"24"0,-25 25,50 0,0 49,0-24,0-25,0-1,0 26,0 0,25-50,0 0,0 0,-1 0,51 0,-50-25</inkml:trace>
  <inkml:trace contextRef="#ctx0" brushRef="#br0" timeOffset="517143.7829">18802 13320,'0'0,"-25"0,1 75,24-51,0 51,0-50,0-1,0 1,24-25,1 0,25-49,-50-26,0 50,0-24,0-26,0 51</inkml:trace>
  <inkml:trace contextRef="#ctx0" brushRef="#br0" timeOffset="517975.9402">18852 13271,'25'0,"0"0,-1 49,-24-24,0 0,25 24,0-49,0 0,-25-24,0-26,25 25,24 25,-24 50,0-25,-25-1,-25-24,25-24,0-1,0-25,25 100,-25-1,0-24,0 0,0 25,0-26,0 1</inkml:trace>
  <inkml:trace contextRef="#ctx0" brushRef="#br0" timeOffset="518792.7882">20142 13271,'0'49,"0"1,25-50,-25 49,24-24,-24 0,25 0,0-25,0 0</inkml:trace>
  <inkml:trace contextRef="#ctx0" brushRef="#br0" timeOffset="519111.7219">20539 13246,'0'25,"0"49,24-74,-24 25</inkml:trace>
  <inkml:trace contextRef="#ctx0" brushRef="#br0" timeOffset="519335.9519">20638 13395</inkml:trace>
  <inkml:trace contextRef="#ctx0" brushRef="#br0" timeOffset="519952.3245">20563 13295,'0'75,"0"-50,0 49,0-24,0-1,0-24,0 0,0 0,0 24</inkml:trace>
  <inkml:trace contextRef="#ctx0" brushRef="#br0" timeOffset="520207.6324">20687 13568,'0'-25,"75"25</inkml:trace>
  <inkml:trace contextRef="#ctx0" brushRef="#br0" timeOffset="521016.6648">21208 13221,'25'0,"0"0,0 0,-25 25,0 0,0-1,0 26,0 0,-50-26,25-24,1 25,-1-25,-25 50,-24-50,99 25,-1-25,1 0,50 0,-51 0,26 0,-25 0,0 0,24 0</inkml:trace>
  <inkml:trace contextRef="#ctx0" brushRef="#br0" timeOffset="521287.913">21407 13519,'0'-25,"25"25,-1 0</inkml:trace>
  <inkml:trace contextRef="#ctx0" brushRef="#br0" timeOffset="522104.3969">21630 13246,'25'0,"0"-25,-1 25,1 0,0 25,-25 0,0-1,0 26,0-25,50 0,-26-1,26-24,-50 50,0-25,0 0,0-1,0 1,-25-25,-49 0,24 0,1 0,-26 0,50 0,1 0</inkml:trace>
  <inkml:trace contextRef="#ctx0" brushRef="#br0" timeOffset="522385.7048">21952 13519,'25'0,"25"-25</inkml:trace>
  <inkml:trace contextRef="#ctx0" brushRef="#br0" timeOffset="523104.7831">22250 12948,'0'25,"-49"49,49-24,0 24,0 1,-25-26,25 1,0-25,0 0,49-25,-24 0,0 0,25 0,-26 0,26 0,-25-25,-25-25,0 1,-25 24,25 50,0-1,0 1,0 50,0-51</inkml:trace>
  <inkml:trace contextRef="#ctx0" brushRef="#br0" timeOffset="523695.7866">23714 12998,'-50'0,"-24"0,-1 0,50 74,-24 0,-1 1,25 24,25-74,-49 0,49 24,0 1</inkml:trace>
  <inkml:trace contextRef="#ctx0" brushRef="#br0" timeOffset="524135.5992">23614 13097,'25'0,"-25"49,0-24,0 25,25-25,-25 0,0-1,0 1</inkml:trace>
  <inkml:trace contextRef="#ctx0" brushRef="#br0" timeOffset="524688.1232">23639 13122,'0'0,"75"-50,-51 50,1 0</inkml:trace>
  <inkml:trace contextRef="#ctx0" brushRef="#br0" timeOffset="525464.3292">23416 13271,'0'-25,"25"0,0 0,49 25,-49-25,0 25,-1 0,1 0</inkml:trace>
  <inkml:trace contextRef="#ctx0" brushRef="#br0" timeOffset="572488.164">893 14089,'0'-25,"0"0,0-49,25-25,74 49,1-24,24 24,24 1,-48-1,24 0,-100 26,26 24,0-25,-50 0</inkml:trace>
  <inkml:trace contextRef="#ctx0" brushRef="#br0" timeOffset="576216.1272">14586 11088,'0'24,"49"-24,75 0,75 0,-75 0,24 0,-24 0,-24 0,-51 0,1 0,-25 0,-1 0</inkml:trace>
  <inkml:trace contextRef="#ctx0" brushRef="#br0" timeOffset="576624.546">14461 11361,'75'24,"74"-24,24-24,51 24,-100 0,24 0,1 0,-25 0,-49 0,-50 0</inkml:trace>
  <inkml:trace contextRef="#ctx0" brushRef="#br0" timeOffset="1.01127E6">6524 15528,'-50'25,"50"24,25-49,0 0,25 0,-26 0,1 0,0 0,0 25,0-25,-1 0,1 0,0 0,25 0,-26 0,-73 0,-50 0,49 0,25 0,-49 25,49-25,-25 0,26 25,-1-25,0 24,0 1,25 0,-25 25,25-26,0 1,0 0,0 0,100-25,-76 0,1 0,0 0,0 0,49 0,-49 0,49 0,-24 0,-25 0,0 25,-1-1,-24 1,25 0,-25 25,0-26,0 1,0 25,-25-50,-24 0,24 0,0 0,0 0,1 0,-1 0,-25 0,25 0,1 0</inkml:trace>
  <inkml:trace contextRef="#ctx0" brushRef="#br0" timeOffset="1.01283E6">7094 15726,'25'0,"50"-49,-50 49,49 0,0 0,1 0,-50 0,74-50,-25 50,-49 0,-25 25,0 24,0-24,0 50,-50-26,26-24,-1 0,0 0,0-1,-74 1,74 0,0-25,25 25,-49-25,49 25,25-25,-1 0,1 0,25 0,-25 0,-1 0,26 49,-25 1,0-25,-25-1,0 1,0 0,-25 25,0-26,-25 1,-24-25,0 0,-1 0,1 50,49-50,-25 0,25 0</inkml:trace>
  <inkml:trace contextRef="#ctx0" brushRef="#br0" timeOffset="1.19667E6">8260 16098,'124'-25,"-24"25,73-49,26 49,49 0,49 0,1 0,-100 0,50 0,-99 0,-74 0,-26 0,-24 0</inkml:trace>
  <inkml:trace contextRef="#ctx0" brushRef="#br0" timeOffset="1.19719E6">11063 15304,'0'50,"0"25,0 49,0 0,0-25,0 25,0-50,0 1,0-1,0-49,0 24,25-98</inkml:trace>
  <inkml:trace contextRef="#ctx0" brushRef="#br0" timeOffset="1.19943E6">11113 15329,'0'75,"0"-26,0-24,0 0,0 25,0-26,0 1,0 0,-50 25,50-26,0 1,0 25,0-25,0-1,-25 26,25-25,0 0,0-1,0 26,0-25,0 0,0-1,0 26,0-25,0 24,0-24,0 0,25 25,0-26,0-24,24 0,-24 0,0 50,25-50,-26 0,1 0,0 0,25 0,-25 0,24 0,1-25,-50-24,25 24,-1 0,1-49,0 74,-25-50,25 0,24 1,-49 24,0 0,0-24,0-26,0 26,25 24,-25-25,0 1,0-26,0 50,0 1,0-1,0-25,0 25,0-49,0 49,0-25,0 26,0-1,0 0,0-25,0 26,0-1,25-25,-25 25,0 1,25 48,0 1,-1 25</inkml:trace>
  <inkml:trace contextRef="#ctx0" brushRef="#br0" timeOffset="1.19994E6">12130 15429,'0'74,"0"75,0-75,-25 1,25 49,0-75,0 1,-25-1,25-24</inkml:trace>
  <inkml:trace contextRef="#ctx0" brushRef="#br0" timeOffset="1.20114E6">11981 15503,'50'0,"-1"-25,-24 0,0 25,0 0,24 0,-24 0,0 0,0 0,24 0,-24 0,0 0,24 25,1 0,-50 25,25-26,0 1,-25 50,25-26,-25-24,0 0,0 0,0 24,0-24,0 25,-25-50,25 24,-25-24,25 25,-25-25,0 0,0 25,1 0,-1-25,0 25,0-25,0 0,-24 0,24 24,0-24,0 0,-24 0,24 0,-25 25,26-25,24 25,-25 25,0-26,-25-24</inkml:trace>
  <inkml:trace contextRef="#ctx0" brushRef="#br0" timeOffset="1.20177E6">13023 15329,'0'124,"0"25,0-25,0-49,0 98,0-24,0-25,0 0,0 25,0-75,0 1,0-26,0 1,0-100,0 26</inkml:trace>
  <inkml:trace contextRef="#ctx0" brushRef="#br0" timeOffset="1.20307E6">12973 15652,'0'-25,"0"-25,0 26,0-1,0-50,0 51,0-1,0-25,0-74,50 99,24-124,-49 149,25-24,-1-26,1 0,-25 26,24-1,-24 25,-25-25,25 0,0 25,-1 0,26 0,-25 0,0 25,24 0,-49 0,25 24,0-24,0 0,-25 0,25-1,-25 1,0 25,0-25,0-1,0 1,0 0,0 0,-25 0,-25-1,1 51,-1-75,0 74,1-49,24-25,-25 25,1 0,49 0,-75-1,26 1,24-25,0 0,-25 50,26-50,-1 25</inkml:trace>
  <inkml:trace contextRef="#ctx0" brushRef="#br0" timeOffset="1.40149E6">3870 15429,'-25'-25,"0"50,25 74,0 74,0-98,0-1,0 50,0-49,0 49,0-100,0 1</inkml:trace>
  <inkml:trace contextRef="#ctx0" brushRef="#br0" timeOffset="1.40248E6">3547 15429,'25'0,"25"0,24 0,1 0,-1-50,50 50,25 0,-50-50,25 50,-49 0,-51 0,1 25,0-25,-25 50,-25 24,-24-74,-26 0,50 50,1-50,-26 25,0-1,26-24,-1 0,25 25,-25 0,0-25,0 25,1-25,-1 25,-25-1,-24 1,-26 0,76 0,-26 0,25-1</inkml:trace>
  <inkml:trace contextRef="#ctx0" brushRef="#br0" timeOffset="1.40346E6">4639 15776,'0'0,"-50"49,25 1,1-50,-1 0,0 25,0 0,25 24,0-24,0 0,0 0,0 24,50 1,-25-50,24 0,1 0,-50-25,0-25,25 26,-1 24,-24-25,0 0,50-25,-50-24,0 49,-25 0,25 1,-25 24,-24 0,24 0</inkml:trace>
  <inkml:trace contextRef="#ctx0" brushRef="#br0" timeOffset="1.40438E6">4788 15726,'49'0,"-24"-25,25 25,-26 0,1 0,25 25,49 50,-74-51,-25 26,0-25,0 0,0 24,-25-49,0 0,1 0,-1 0,25-49,0 24,0 0,0 0,0-49,25 49,24 25,-49-25,50 25,-50-25,25 25,-1-24,26-1</inkml:trace>
  <inkml:trace contextRef="#ctx0" brushRef="#br0" timeOffset="1.40496E6">5433 15379,'0'25,"0"49,0 1,0-26,0 1,0 24,0 1,0-1,0 0,0-24,0 0,0-26,24-24,-24 25,25 0,0-25,0 0,0 0,-1-25,1 0,0-49,0 74,-25-25,25 0,-1 1,-24-1,25 25,-25-25,0 0,0 0,0-24,0 24</inkml:trace>
  <inkml:trace contextRef="#ctx0" brushRef="#br0" timeOffset="1.4061E6">5259 15701,'50'0,"-26"0,1 0,25 0,-25-24,-1 24,1 0,25 0,-25 0,-1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1-07-28T08:46:16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2952 2009,'0'0,"0"75,0 49,0-50,0 0,0 75,0-50,0-49,0-25,0 0</inkml:trace>
  <inkml:trace contextRef="#ctx0" brushRef="#br0" timeOffset="648.2713">2729 2208,'49'-25,"-24"-25,0 25,25 1,-26-26,26 25,-25-24,0 49,0 0,-1-50,26 50,-25 0,0 0,-25 25,24 0,1-25,25 49,-25 1,24-25,1 24</inkml:trace>
  <inkml:trace contextRef="#ctx0" brushRef="#br0" timeOffset="1225.1401">3647 2183,'0'0,"-50"0,0 0,26 25,24 24,-50-24,50 0,-25 24,25-24,0 0,0 25,0-26,0 1,0 25,0-25,25-1,0 1,0-25,-1 0,26 0,0 0,-26 0,26 0,24 0,-49 0</inkml:trace>
  <inkml:trace contextRef="#ctx0" brushRef="#br0" timeOffset="1616.6279">4267 2183,'0'25,"0"49,0-49,0 49,0 1,0-1,0-49,0 0,0 24,0-24</inkml:trace>
  <inkml:trace contextRef="#ctx0" brushRef="#br0" timeOffset="2279.8267">4341 2158,'0'0,"0"-25,50 0,-50 1,25-1,-1 25,1 0,25 0,-1 0,-24 0,0 25,0-25,-25 24,0 26,-25-25,25 0,0-1,-25-24,-49 50,24 0,-24-50,74 24,-25-24,0 25,0-25,-49 25,74 0</inkml:trace>
  <inkml:trace contextRef="#ctx0" brushRef="#br0" timeOffset="2928.099">4936 2332,'25'0,"25"0,-25 0,24 0,-24 24,0-24,0 25,0-25,24 0,-24 50</inkml:trace>
  <inkml:trace contextRef="#ctx0" brushRef="#br0" timeOffset="3447.7384">6226 2183,'0'74,"0"25,0-24,0 49,0-50,0-49,0 25</inkml:trace>
  <inkml:trace contextRef="#ctx0" brushRef="#br0" timeOffset="4480.3899">6276 2108,'25'-24,"24"-51,-49 50,25-24,0 24,25 25,24-50,-74 26,25-1,49 25,-49 0,-25-25,74 25,-49 0,25 0,-50 25,0 0,0-1,0 26,0-25,0 0,0-1,0 26,0 0,-25-26,0-24,-24 50,24-50,0 25,-25-25,26 49,-1-49,-25 25,25-25,1 25,-51 0,75 0,-25-25,-24 0,98 24,1 26,-25-50,24 25,-24 24,25-49,-25 25</inkml:trace>
  <inkml:trace contextRef="#ctx0" brushRef="#br0" timeOffset="5176.5306">6747 2431,'0'-25,"25"25,0 0,0 0,-1-25,1 0,-25-24,-25 49,-24 0,24 49,25 1,-50-25,50 49,0-49,0 25,25-26,-25 1,25-25,25 0,-26 0,1 0,0-25,-25-24,0 24</inkml:trace>
  <inkml:trace contextRef="#ctx0" brushRef="#br0" timeOffset="5631.854">7194 2009,'0'50,"0"24,0-49,0 0,-25 49,25-24,0-25,0-1,0 1</inkml:trace>
  <inkml:trace contextRef="#ctx0" brushRef="#br0" timeOffset="6064.0953">7367 2257,'0'25,"0"0,0 0,0-1,0 26</inkml:trace>
  <inkml:trace contextRef="#ctx0" brushRef="#br0" timeOffset="6400.1959">7343 2034,'0'-25,"24"25</inkml:trace>
  <inkml:trace contextRef="#ctx0" brushRef="#br0" timeOffset="8720.5284">8136 2133,'-25'0,"-24"0,49-25,-25 1,0 24,0 24,-24 1,24-25,-25 25,26 0,-26 24,50-24,0 0,-25 25,25-26,0 1,0 0,0 25,0-26,0 1,0 25,25-50,0 0,0 0,-1 0,51 0,-75-25,25-25,-1 50,1-49,-25 24,25 25,-25-25,0-24,0-1,0 25,0 0,0 1,0 48,0 26,0-25,0 0,0-1,0 26,25-50,0 25,-1-25,26 0,-25 0</inkml:trace>
  <inkml:trace contextRef="#ctx0" brushRef="#br0" timeOffset="10609.236">8409 1761,'0'25,"0"49,0-49,0 0,0 49,0 1,0-50,0 24,0-24,0 0,0 24,0-24,0 50,0-51,-25 1,1-25,24 25,0 0,24-25,1-25,0 0,0-24,-25 24,25 25,-1-25,-24 0,25 25,-25-25,25 25,25 0,-1 0,-24 25,0-25,-25 25,49 25,-49-26,0 1,0 25,0-25,0-1,0 1,-49-25,-1 0,25 0,1 0,-1 0,-25 0,25 0,1 0,-51-25,50 25,25-24,0-26</inkml:trace>
  <inkml:trace contextRef="#ctx0" brushRef="#br0" timeOffset="11896.4229">8905 1786,'0'74,"0"-24,0 24,0 1,0-50,0 49,0-49,0 24,0-24,0 0,0 0,0 24,0 1,0 0</inkml:trace>
  <inkml:trace contextRef="#ctx0" brushRef="#br0" timeOffset="13192.3241">9004 2307,'25'0,"0"0,0 0,0 0,24 0,-24 0,0 0,0 0,24 0,-24 0,0-25,0 0,0-24,-25 24,0 0,0 0,0 0,-25 25,25-24,-25 24,0 0,0-50,-24 50,24 0,-25 0,25 50,1-1,-1-49,25 25,-25-25,25 50,0-26,0 1,0 25,0-25,0-1,0 1,0 25,0-25,0-1,0 1,0 25,0-1,25-24,0-25,49 25,-74 0,25-25,24 0,-24 0,0 0,0 0,49-75,-49 51,0-1,0 0,0 0</inkml:trace>
  <inkml:trace contextRef="#ctx0" brushRef="#br0" timeOffset="563772.006">9947 2480,'74'0,"26"-24,-26 24,25 0,-24 0,-75-25,49 0,-24 25,25 0,-1 0,1 0,49 0,-74 0,0 0,24 0,-24 0,0 0</inkml:trace>
  <inkml:trace contextRef="#ctx0" brushRef="#br0" timeOffset="564200.5183">11411 1612,'0'124,"49"25,-49-50,25 50,-25 0,0-75,0 1,0-1,50-24</inkml:trace>
  <inkml:trace contextRef="#ctx0" brushRef="#br0" timeOffset="564857.7354">11807 2183,'0'0,"-24"0,24 25,0-1,-25 100,25-49,0-50,0-1,25 1,-1-25,1 0,25-25,-50-24,0 24,49-49,-49 49,0-25,0 75,0 0,0 0,50-25,-25 24,0-24,-1-49</inkml:trace>
  <inkml:trace contextRef="#ctx0" brushRef="#br0" timeOffset="565272.6059">12130 2108,'0'0,"25"0,-1 0,-24 50,25-50,-25 25,0 24,0-24,0 0,0 0,50-75,-50 25,49-74,-24 50,0-1,25 25,-1-49,-24 74</inkml:trace>
  <inkml:trace contextRef="#ctx0" brushRef="#br0" timeOffset="565913.1449">13147 2009,'0'0,"0"25,-25 25,0-1,25 1,-25-1,1 26,24-50,0-1,49-24,1-24,-1-76,-49 76,0 98,0 50,0 25,0-75,0 1,0-50,0-1,0 26,-24-50,-51-25,50-24,25 24,-24 0,24-25,-50 25,25-49</inkml:trace>
  <inkml:trace contextRef="#ctx0" brushRef="#br0" timeOffset="566553.4345">13172 2034,'24'0,"26"0,-25 0,0 0,-1-25,-24 0,-24 25,-26 50,50 24,0-49,0 50,0-1,0-49,0 24,25-24,0 0,-1-25,51-50,-75 26,25-1,-25-25,24 50,-24-25</inkml:trace>
  <inkml:trace contextRef="#ctx0" brushRef="#br0" timeOffset="567505.9227">14561 1786,'-100'74,"51"1,24-1,25-24,0-25,0 49,0 0,0 1,0-1,0 1,25 49,-25-50,25 1,24 49,-49-75,0-24,0 25,0-26,0 1,-25-25,-49 0,49 0,-49 0</inkml:trace>
  <inkml:trace contextRef="#ctx0" brushRef="#br0" timeOffset="567769.2182">14238 2629,'75'-25,"-51"1,26-1,0 0,-26 25,1-25,-25 0,50 25,-25 0,49 0</inkml:trace>
  <inkml:trace contextRef="#ctx0" brushRef="#br0" timeOffset="568097.3559">14759 2381,'0'75,"0"-26,0 1,0-1,0-24,0 0,0 0,25-25,25 0,-1-50</inkml:trace>
  <inkml:trace contextRef="#ctx0" brushRef="#br0" timeOffset="568376.3481">14809 2183,'0'-25,"0"0,0-24,49 24,-24-25</inkml:trace>
  <inkml:trace contextRef="#ctx0" brushRef="#br0" timeOffset="569265.9526">14982 1712,'0'24,"0"51,0 49,0-50,0 1,25-1,-25 0,25-24,-25-25,0 0,25-25,0 0,-1 0,26 0,0-25,-26 0,-24-49,0 24,0 25,0 0,-49 25,-1 50,50 24,0-49,0 0,0 25,0-1,50-24,-25-25,49 0,-24 0,-1-50,1-74,-50 0,49 25,-49 25,0 49,50 50,-50 74,50-49,-50 74,0-100,49 76,-49-76,0 1,-25 25,-24-50,-26 0,51 0,-1 0</inkml:trace>
  <inkml:trace contextRef="#ctx0" brushRef="#br0" timeOffset="570384.7506">16396 2034,'0'50,"149"-1,99-49,25 0,-50 0,-49 0,-50 0,-75 0,-24 0,0 0,25 0</inkml:trace>
  <inkml:trace contextRef="#ctx0" brushRef="#br0" timeOffset="572513.206">18281 1761,'0'-25,"-74"75,49 0,-24 24,24-49,25 24,-25-24,25 25,0-25,0-1,0 26,25-50,24 25,-49 0,0 24,-24-49,-26 25,-24 0,49-25,-50 0,51 0,-51 0,50 0</inkml:trace>
  <inkml:trace contextRef="#ctx0" brushRef="#br0" timeOffset="573377.985">18331 1885,'0'0,"0"50,50 99,-50-100,0 26,0-1,0 0,0-49,0-50,0 1,0-51,0 1,0 24,0-24,0 49,0 0,0 0,124 125,-124-76,0 1,0 50,24-75,-24-25,50-74,-25 49,24 25,-24 25,-25 50,25-1,-25-24,0 25,25-50</inkml:trace>
  <inkml:trace contextRef="#ctx0" brushRef="#br0" timeOffset="573665.719">18802 1836,'0'0,"0"74,0 25,0-49,0-1,0 26,0-50,0-1,0 26,25-50,0 0</inkml:trace>
  <inkml:trace contextRef="#ctx0" brushRef="#br0" timeOffset="574049.6939">18678 1910,'25'0,"49"-50,-49 50,25 0,0-24,-1 24,-24-25,0 25,49 0,-49 0,0 0,0 0,49 0,0 0</inkml:trace>
  <inkml:trace contextRef="#ctx0" brushRef="#br0" timeOffset="574377.8154">19695 1786,'0'50,"0"-26,0 51,0-1,0 1,0-1,0-49,0 24,0-73</inkml:trace>
  <inkml:trace contextRef="#ctx0" brushRef="#br0" timeOffset="574849.0948">19621 1786,'0'-25,"25"0,-1 25,1 0,0 0,25 0,-26 0,1 0,25 0,-50 25,0 0,0 25,-50-1,25-49,25 25,-24-25,-1 25</inkml:trace>
  <inkml:trace contextRef="#ctx0" brushRef="#br0" timeOffset="575240.0508">20563 2232,'-24'25,"24"0,-25 25,25-26,-25 1,-25 74,50-74,-74 74,74-74,-50 0</inkml:trace>
  <inkml:trace contextRef="#ctx0" brushRef="#br0" timeOffset="575617.0437">20687 1563,'0'49,"0"51,0-1,0-25,0 1,0-1,0 0,0-49</inkml:trace>
  <inkml:trace contextRef="#ctx0" brushRef="#br0" timeOffset="576137.8444">20638 1935,'0'-25,"0"0,74 0,-49 25,0-24,0-1,-1 0,1-49,25 49,-50-25,0 25,0-24,-25 49,25 74,0 25,0-24,0-1,0-49,0 49,0 1,0-26,0-24,0 0,0 0,25-25,49-25,-49-25</inkml:trace>
  <inkml:trace contextRef="#ctx0" brushRef="#br0" timeOffset="576465.504">21208 1612,'0'75,"0"-1,0 50,0-49,-24-1,24-24,0 24,0-49,0-50,-25-25</inkml:trace>
  <inkml:trace contextRef="#ctx0" brushRef="#br0" timeOffset="576777.8423">20985 1860,'0'-74,"25"49,0 25,24 0,-24-25,25 1,-1 24,26-50,-1 50,50 0,75 0,-51 0,-73 0,-1 0,1 0,-50 0</inkml:trace>
  <inkml:trace contextRef="#ctx0" brushRef="#br0" timeOffset="577081.5224">22126 1612,'-25'0,"1"75,-1-1,25 1,0-1,0-24,0 49,0-74,0 24</inkml:trace>
  <inkml:trace contextRef="#ctx0" brushRef="#br0" timeOffset="577369.7527">21878 1910,'0'-25,"50"0,-26 1,26-1,0-25,-25 50,-1 0,26 0,-25 0</inkml:trace>
  <inkml:trace contextRef="#ctx0" brushRef="#br0" timeOffset="578008.7278">22275 1761,'0'50,"0"24,0 50,0-49,0 24,0-50,0 1,0 0,0-75,50-50,-50 1,0 0,0-50,0 99,0 0,0-25,0 26,0-1,24-25,-24 25,0 1,25-1,0 0,0 25,0 0,-1 0,-24 25,0 0,-24 24,-51-24,75 0</inkml:trace>
  <inkml:trace contextRef="#ctx0" brushRef="#br0" timeOffset="578745.1194">23193 2208,'-75'49,"26"26,-26-1,26 25,24-74,25 0,-99 74,148-74,26-50,-1-74</inkml:trace>
  <inkml:trace contextRef="#ctx0" brushRef="#br0" timeOffset="579074.24">23366 1860,'0'0,"0"75,0 49,0-75,0 51,0-51,0 26,0-51,-49 51,49-150,-25 1</inkml:trace>
  <inkml:trace contextRef="#ctx0" brushRef="#br0" timeOffset="579352.5746">23292 1836,'0'-50,"25"50,0 0,-1 0,1 0,0 0,0 0,0 0,-1 0</inkml:trace>
  <inkml:trace contextRef="#ctx0" brushRef="#br0" timeOffset="579713.6792">23292 2133,'50'0,"-26"0,1 0,0 0,0 0,24 0,-24-25,0 25,25 0,-26 0,1 0,0 0</inkml:trace>
  <inkml:trace contextRef="#ctx0" brushRef="#br0" timeOffset="580073.7182">23838 1712,'0'24,"-50"100,50-49,0-1,0 1,0-1,0 0,0-49,0 25,0-25,0-75,-25-24</inkml:trace>
  <inkml:trace contextRef="#ctx0" brushRef="#br0" timeOffset="580392.8641">23614 1885,'0'-25,"50"-24,-25 49,49 0,-49 0,0 0,24 0,-24 0,0 0,25-25,-26 0</inkml:trace>
  <inkml:trace contextRef="#ctx0" brushRef="#br0" timeOffset="580721.0336">24135 1761,'0'50,"0"-25,0 49,0-49,0 24,0-24</inkml:trace>
  <inkml:trace contextRef="#ctx0" brushRef="#br0" timeOffset="581248.4917">24135 1712,'0'-25,"0"0,0-25,50 50,-50-25,50 1,-26 24,-24-25,50 25,-25 0,0 0,-1 0,-24 25,0-1,-24 1,-26-25,25 0,-24 25,24-25,0 0,0 0,0 25</inkml:trace>
  <inkml:trace contextRef="#ctx0" brushRef="#br0" timeOffset="582520.3081">3423 3671,'0'0,"0"25,0 49,-49-49,49 0,0 49,0 1,0-26,0 26,0-50,0 49,0 0,25-49,-25 0,49-25,1-74,-25-1,24-24,1 0,-1-25,-49 0,0 49,0 1,25-1,-25 26,0 24,0 0</inkml:trace>
  <inkml:trace contextRef="#ctx0" brushRef="#br0" timeOffset="582913.8223">4019 3398,'0'99,"0"-24,-25 49,25-74,-25 74,25-100,0 1,0 0,0-50,25-49,-25-1,0 1,0-1</inkml:trace>
  <inkml:trace contextRef="#ctx0" brushRef="#br0" timeOffset="583337.6962">3994 3349,'25'-25,"0"25,-1 0,26 25,-25 24,0 1,-25-1,0 26,0-50,0-1,0 26,0-25,-25 25,-25-50,-49 24,49 1,1 0,24-25,0 25,50-25,49 0</inkml:trace>
  <inkml:trace contextRef="#ctx0" brushRef="#br0" timeOffset="583705.7058">4589 3696,'0'0,"0"74,0 1,-25 24,25-74,0 49,0-24,0-25,0-1,-24-48,24-51,0 1,0-1</inkml:trace>
  <inkml:trace contextRef="#ctx0" brushRef="#br0" timeOffset="584161.06">4540 3497,'49'-49,"1"24,-25 0,-1 25,26 0,0 0,-1 0,-24 0,0 0,0 0,-1 0,-24 25,0 25,0-26,0 51,0-50,0-1,-24 26,-1-50,-50 50,51-50,-1 0,-25 0,25 0,1 0,-1 0,-25 0</inkml:trace>
  <inkml:trace contextRef="#ctx0" brushRef="#br0" timeOffset="584585.419">5854 3820,'0'25,"25"-25,25 0,-26 0,1 0,0 0,49 0,-24 0</inkml:trace>
  <inkml:trace contextRef="#ctx0" brushRef="#br0" timeOffset="596928.3768">6598 3349,'0'74,"0"0,0 50,25-24,-25-26,0 50,25-74,0-1,0-24,-1 50,1-51,0-24,0 0,24 0,-24 0,25-49,-1-1,-24 1,0-1,0 0,0 1,-25-75,0 49,0 50,0 1,0-26,0 25,0 0,0-24,0 24,0-49</inkml:trace>
  <inkml:trace contextRef="#ctx0" brushRef="#br0" timeOffset="598088.9306">7243 3721,'25'0,"25"0,-25 0,-1 25,1 24,-25 1,0-25,0-1,0 51,0-26,50-148,-50 50,25-26,-25 1,49 49,1-50,-25 51,-1 24,1 24,-25 26,0 25,0-1,0 0,0 1,0-50,0-1,0 26,0-25,0 0,25-1,0-24</inkml:trace>
  <inkml:trace contextRef="#ctx0" brushRef="#br0" timeOffset="598576.6279">7814 3721,'0'25,"0"24,0-24,0 0,0 0,0 24,0-24,0-75,0-24,25 49,-25 0,74-49,-24 49,-1 0,-24 25</inkml:trace>
  <inkml:trace contextRef="#ctx0" brushRef="#br0" timeOffset="599178.0734">8111 3746,'25'24,"-25"-48,0-1,0 0,-25 25,1 25,24 0,0 24,0 26,0-51,0 1,0 25,74-50,-49-25,-25 0,25-49,-25 49</inkml:trace>
  <inkml:trace contextRef="#ctx0" brushRef="#br0" timeOffset="599497.1598">8310 3299,'0'0,"0"74,0 1,0-1,0 50,0-49,0-1,0 1,0-51,0 26,0-25,25 0,0-25,-1 0,26 0,-25 0,0 0</inkml:trace>
  <inkml:trace contextRef="#ctx0" brushRef="#br0" timeOffset="599785.4277">8657 3770,'0'50,"0"-25,0 0,0-1,0 1,50-25</inkml:trace>
  <inkml:trace contextRef="#ctx0" brushRef="#br0" timeOffset="600025.801">8682 3597,'25'0,"0"0</inkml:trace>
  <inkml:trace contextRef="#ctx0" brushRef="#br0" timeOffset="600736.8854">9128 3696,'-24'0,"-26"25,50 0,-50 24,50-24,0 0,0 24,0-24,0 0,25-25,-25-74,25 74,0-25,-25-25,0 75,0 0,25 24,-1-49,1 0,25 0,-25 0,-1 0,1-49,-25-1</inkml:trace>
  <inkml:trace contextRef="#ctx0" brushRef="#br0" timeOffset="601288.8313">9277 3373,'0'50,"0"-25,0 49,0 1,25-26,-25-74,25-24,25 24,-26-25,26 26,-25 24,0 0,-1 0,1 0,-25 49,0-24,0 25,0-1,-49-49,24 25,0-25,-25 0,50-25,0 0,0-24,0-26</inkml:trace>
  <inkml:trace contextRef="#ctx0" brushRef="#br0" timeOffset="601625.3139">9773 2877,'0'75,"0"98,0-98,0-1,0 1,0 49,0-50,0-49,0 49,25-74,0 25,0-25,0 0,-1 0</inkml:trace>
  <inkml:trace contextRef="#ctx0" brushRef="#br0" timeOffset="602106.0493">10195 3547,'25'0,"0"-25,-1 25,1-49,0 24,-25 0,0-25,0 26,-25 24,-24 24,-1 51,50-1,0-49,0 49,0-24,0-25,50 25,-26-50,26 0,25 0,-26 0,26 0,-51 0</inkml:trace>
  <inkml:trace contextRef="#ctx0" brushRef="#br0" timeOffset="602376.3283">10840 3671,'25'-25,"0"25,-1 0,1 0,25 0,-25 0,-1 0,26 0</inkml:trace>
  <inkml:trace contextRef="#ctx0" brushRef="#br0" timeOffset="603328.9199">12229 3473,'-25'74,"-24"-24,24-1,25 1,0-25,0 0,25 99,24-124,-24 0,0 0,24 24,-49 1,0 25,-24-25,-26-25,0 24,26-24,-51 0,50 25</inkml:trace>
  <inkml:trace contextRef="#ctx0" brushRef="#br0" timeOffset="604177.696">12700 3646,'0'100,"0"-1,0-25,0 1,0 49,0-50,0-24,0-1,0-123,0 24,0-24,0-1,0 26,50 24,-25 0,24 25,-24 0,25 0,-25 99,-25-24,0-50,0-1,0 1,49-50,-49-49,0 49,0-49,0 49,50 25,-50 25,25 24,-25-24,24-25,1 0,25 0,-25 0,49 0</inkml:trace>
  <inkml:trace contextRef="#ctx0" brushRef="#br0" timeOffset="604729.3774">13320 3721,'0'25,"0"24,0-24,0 0,0 24,25-49,0 0,0 0,24-24,-49-1,25-99,0 124,-25-25,0-25,0 75,0 0,25 25,-25-26,25-24,0 0,-1 0,26-24,-50-1</inkml:trace>
  <inkml:trace contextRef="#ctx0" brushRef="#br0" timeOffset="605009.6254">13717 3497,'0'0,"0"75,0-26,0 1,0 25,0-26,0-24,0 0,0 24,25 1,0-50,49 0,-24-25,-50-49,25-1</inkml:trace>
  <inkml:trace contextRef="#ctx0" brushRef="#br0" timeOffset="605281.8973">13916 3473,'0'0,"0"74,0-24,0 24,0-49,0 49,0-49,0 25,0-1,25-49,24 0,26 0,-1 0,0 0,1-24</inkml:trace>
  <inkml:trace contextRef="#ctx0" brushRef="#br0" timeOffset="606569.5734">14933 3423,'49'0,"-24"0,50 0,-51 0,1 25,0 49,25 50,-50-74,0-25,0 0,0 24,0-24,49-124,-49 74,0 0,25-49,25 24,-26 0,1 26,0 24,25 0,-50 24,0 1,0 50,0-51,0 51,0-25,0-75,0-50,0 1,49 49,-49-25,25 26,0 24,-25 49,0 26,0-51,0 1,0 25,25-50,-25 25,24-25,1 0,0 0</inkml:trace>
  <inkml:trace contextRef="#ctx0" brushRef="#br0" timeOffset="607081.1594">15602 3473,'-24'49,"-26"1,50-1,0-24,0 0,25 0,49-25,-49 0,25 0,-25 0,-1 0,1 0,-25 50,0-26,0 1,0 25,0-25,-49-25,-1 0,25 0</inkml:trace>
  <inkml:trace contextRef="#ctx0" brushRef="#br0" timeOffset="607737.4513">16198 3274,'-25'25,"-25"0,26 49,24-24,-50 24,50-49,0 25,50-125,-1 1,-49 24,25 75,-25 49,0 75,0 25,0-100,0 100,0-100,-25 26,0-26,-24-49,49 0,-25-25,-25 0,26 0,-26 0,50-25,0-50,-25 1,0-25,50 74,0-49,25-26</inkml:trace>
  <inkml:trace contextRef="#ctx0" brushRef="#br0" timeOffset="608057.595">16495 3597,'25'0,"0"0,25-50,-26 50,26 0,-25-25,25 0</inkml:trace>
  <inkml:trace contextRef="#ctx0" brushRef="#br0" timeOffset="608466.0154">17413 3150,'0'0,"25"124,-25-49,0-1,0 0,0 1,0-26,0-24,0 0,0-75,0-24</inkml:trace>
  <inkml:trace contextRef="#ctx0" brushRef="#br0" timeOffset="609066.4846">17413 3299,'0'-25,"25"25,0 0,0 0,24 0,-24 0,0 0,0 0,-1 0,1 50,-25-25,50 49,-25-49,-25 0,25-1,-1 26,1-50,-25 50,-25-1,1-49,-76 25,26-25,24 25,1-25,49 25,-25 0,0-25,25-25,0 0,0-25</inkml:trace>
  <inkml:trace contextRef="#ctx0" brushRef="#br0" timeOffset="609472.867">17835 3101,'0'99,"0"-25,0 25,0-74,0 50,0-51,0 51,0-50</inkml:trace>
  <inkml:trace contextRef="#ctx0" brushRef="#br0" timeOffset="609873.7944">17835 3473,'50'24,"-26"1,26 25,-25-50,0 0,-1 0</inkml:trace>
  <inkml:trace contextRef="#ctx0" brushRef="#br0" timeOffset="610337.1187">18157 2952,'0'49,"0"51,0-51,0 26,0-26,0-24,0 49,0-49,0 0</inkml:trace>
  <inkml:trace contextRef="#ctx0" brushRef="#br0" timeOffset="611233.0478">17909 3101,'0'24,"50"1,-50 0,50 25,-50-26,49 1,-24-25,-25 25,25 0,0-25,-1 0</inkml:trace>
  <inkml:trace contextRef="#ctx0" brushRef="#br0" timeOffset="611977.0616">18604 2853,'-25'0,"0"0,-49 24,74 26,-25-25,25 0,0-1,0 26,0-25,25-25,24 25,-24-1,0 1,25 0,-50 0,0 0,0 24,0-24,0 0,-25 0,0-25,-25 0,1 24</inkml:trace>
  <inkml:trace contextRef="#ctx0" brushRef="#br0" timeOffset="613432.4113">15106 3473,'-24'0,"-1"49,-25-24,50 0,0 49,-25-74,25 25,0 25,0-25,0-1</inkml:trace>
  <inkml:trace contextRef="#ctx0" brushRef="#br0" timeOffset="636521.9057">19075 3249,'50'0,"-1"25,-49 50,0-26,0 26,0-51,0 51,0-50</inkml:trace>
  <inkml:trace contextRef="#ctx0" brushRef="#br0" timeOffset="637840.8654">20613 3051,'-25'-25,"-49"50,24 0,25-25,-24 49,-1-24,50 25,-25-50,1 25,24-1,0 1,0 50,-25-26,25-24,0 0,0 0,0-1,0 1,49 0,-24-25,0 0,25 0,-26 0,1 0,25 50,-25-50,-25 24,-25 1,0-25,0 0,0 0,-74 0,50 0,-26 0,1 50,24-50,25 0,1 0</inkml:trace>
  <inkml:trace contextRef="#ctx0" brushRef="#br0" timeOffset="638281.5713">20836 3274,'0'50,"0"24,0 25,0-49,0 74,0-99,0 0,0 24,0-98,0-1</inkml:trace>
  <inkml:trace contextRef="#ctx0" brushRef="#br0" timeOffset="638713.4172">20836 3299,'75'0,"-1"0,-74 25,25 24,49-24,-49 50,0-75,25 49,-1-24,1 0,-50-50,0 0</inkml:trace>
  <inkml:trace contextRef="#ctx0" brushRef="#br0" timeOffset="639072.9887">21332 2952,'25'25,"-25"-1,0 1,0 50,0-26,0 26,0-51,0 51,0-1,0 1,0-51,0 51,0-50,0 24,0-24</inkml:trace>
  <inkml:trace contextRef="#ctx0" brushRef="#br0" timeOffset="639458.4681">21506 3225,'0'24,"0"1,0 74,0 1,0-26,0 0,0 1,0-1,0-49,0-99</inkml:trace>
  <inkml:trace contextRef="#ctx0" brushRef="#br0" timeOffset="640305.2194">21531 3225,'49'0,"-24"49,0-24,0 0,0 49,-25-49,49 49,-49-49,0 25,50 24,-50-49,0 0,0 25,0-26,0-73,0-26,0 50,0-49,0 24,25 26,-25-1,24-50,26 51,-25-26,0 0,-25 75,49 50,-49-51,50 125,-50-124,0 0,0 49,0-24,0 0,0-1,0-24,0 0</inkml:trace>
  <inkml:trace contextRef="#ctx0" brushRef="#br0" timeOffset="640689.2082">22151 3125,'50'75,"-1"24,-49-25,0 1,0-1,0-24,0 24,0-24,0-25,0 0,0 24,0-74</inkml:trace>
  <inkml:trace contextRef="#ctx0" brushRef="#br0" timeOffset="641561.3128">22201 3225,'0'-50,"24"50,1 0,0-25,25 25,-26 0,1 0,0 0,0 0,-25 25,0 0,0 0,0 24,0-24,-25 0,25 0,-25-25,0 49,1-49,-1 25,-25 0,50 0,-49-25,24 0,0 0</inkml:trace>
  <inkml:trace contextRef="#ctx0" brushRef="#br0" timeOffset="644441.6986">16669 3547,'75'-25,"-26"25,-24 0,99 0,-74 0,24 0,-24 0,-174-25,-100 25,-98 0</inkml:trace>
  <inkml:trace contextRef="#ctx0" brushRef="#br0" timeOffset="645929.2622">2828 4465,'50'0,"24"0,50 0,25 0,49 0,50 0,25 0,-74 0,-26-25,-24-49,-99 74,-25 0,-1 0</inkml:trace>
  <inkml:trace contextRef="#ctx0" brushRef="#br0" timeOffset="648552.8786">2481 2877,'0'0,"49"0,-24 0,0 0,25 0,-26 0,1 0,25 0,-1 0,150 0,-125 0,1 0,49 0,-50 0,-49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4962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6548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9" name="Google Shape;1639;p1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6" name="Google Shape;6636;p10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7" name="Google Shape;6637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5" name="Google Shape;6665;p10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6" name="Google Shape;6666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0" name="Google Shape;6690;p10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1" name="Google Shape;6691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4" name="Google Shape;6704;p10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5" name="Google Shape;6705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0" name="Google Shape;6750;p10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1" name="Google Shape;6751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7" name="Google Shape;6767;p10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8" name="Google Shape;6768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5" name="Google Shape;6795;p10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6" name="Google Shape;6796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6" name="Google Shape;6806;p10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7" name="Google Shape;6807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7" name="Google Shape;6817;p10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8" name="Google Shape;6818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4" name="Google Shape;6824;p10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5" name="Google Shape;6825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2" name="Google Shape;1702;p1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1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4" name="Google Shape;1714;p1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2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5" name="Google Shape;1725;p1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3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8" name="Google Shape;1738;p1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4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9" name="Google Shape;1759;p1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5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0" name="Google Shape;1770;p1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16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1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9" name="Google Shape;1799;p1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8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1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7" name="Google Shape;1827;p2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20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9" name="Google Shape;1889;p2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1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2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2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6" name="Google Shape;1936;p2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4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2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2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2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7" name="Google Shape;2047;p2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8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1" name="Google Shape;2121;p2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9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3" name="Google Shape;2133;p3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30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4" name="Google Shape;2144;p3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31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0" name="Google Shape;2160;p3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32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1" name="Google Shape;2171;p3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33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3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3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4" name="Google Shape;2294;p3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36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7" name="Google Shape;2307;p3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37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Google Shape;24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7" name="Google Shape;2447;p3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8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3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1" name="Google Shape;2711;p4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40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2" name="Google Shape;2972;p4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41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Google Shape;3231;p4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2" name="Google Shape;323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8" name="Google Shape;3488;p4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43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Google Shape;354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9" name="Google Shape;3549;p4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44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9" name="Google Shape;355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0" name="Google Shape;3560;p4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45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58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p4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4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" name="Google Shape;3690;p4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1" name="Google Shape;3701;p4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49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1" name="Google Shape;3921;p5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50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6" name="Google Shape;4126;p5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7" name="Google Shape;4127;p51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66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Google Shape;413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6" name="Google Shape;4136;p5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52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67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9" name="Google Shape;4269;p5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0" name="Google Shape;427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8" name="Google Shape;4278;p5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9" name="Google Shape;427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7" name="Google Shape;4287;p5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7" name="Google Shape;4297;p5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8" name="Google Shape;429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3" name="Google Shape;4313;p5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4" name="Google Shape;431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p5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p5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9" name="Google Shape;445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2" name="Google Shape;832;p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6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p6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8" name="Google Shape;4478;p6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8" name="Google Shape;4488;p6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9" name="Google Shape;448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9" name="Google Shape;4499;p6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6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Google Shape;4554;p6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3" name="Google Shape;4563;p6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2" name="Google Shape;4572;p6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4" name="Google Shape;4744;p6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5" name="Google Shape;474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" name="Google Shape;4915;p6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6" name="Google Shape;491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2" name="Google Shape;842;p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7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4" name="Google Shape;4924;p7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5" name="Google Shape;492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7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0" name="Google Shape;494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9" name="Google Shape;497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0" name="Google Shape;4980;p7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1" name="Google Shape;4981;p72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99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" name="Google Shape;502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5" name="Google Shape;5025;p7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73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102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4" name="Google Shape;5034;p7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5" name="Google Shape;503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4" name="Google Shape;5044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5" name="Google Shape;5045;p7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6" name="Google Shape;5046;p75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105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5" name="Google Shape;5055;p7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6" name="Google Shape;505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4" name="Google Shape;5444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45" name="Google Shape;5445;p7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77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107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" name="Google Shape;552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30" name="Google Shape;5530;p7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78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108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7" name="Google Shape;560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8" name="Google Shape;5608;p7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79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3" name="Google Shape;1233;p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8" name="Google Shape;568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89" name="Google Shape;5689;p8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0" name="Google Shape;5690;p80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110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9" name="Google Shape;5699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00" name="Google Shape;5700;p8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1" name="Google Shape;5701;p81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111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2" name="Google Shape;579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3" name="Google Shape;5793;p8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4" name="Google Shape;5794;p82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112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9" name="Google Shape;587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80" name="Google Shape;5880;p8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1" name="Google Shape;5881;p83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113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0" name="Google Shape;5890;p8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1" name="Google Shape;589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7" name="Google Shape;5947;p8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8" name="Google Shape;5948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4" name="Google Shape;5954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55" name="Google Shape;5955;p8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6" name="Google Shape;5956;p86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116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4" name="Google Shape;5964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65" name="Google Shape;5965;p8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6" name="Google Shape;5966;p87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117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3" name="Google Shape;5973;p8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4" name="Google Shape;5974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8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1" name="Google Shape;5981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5" name="Google Shape;1625;p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9:notes"/>
          <p:cNvSpPr txBox="1"/>
          <p:nvPr/>
        </p:nvSpPr>
        <p:spPr>
          <a:xfrm>
            <a:off x="4144962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7" name="Google Shape;5987;p9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8" name="Google Shape;598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2" name="Google Shape;6372;p9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3" name="Google Shape;6373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" name="Google Shape;6410;p9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" name="Google Shape;6452;p9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3" name="Google Shape;6453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3" name="Google Shape;6483;p9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4" name="Google Shape;6484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9" name="Google Shape;6509;p9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0" name="Google Shape;6510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9" name="Google Shape;6519;p9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2" name="Google Shape;6582;p9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2" name="Google Shape;6592;p9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3" name="Google Shape;6593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2" name="Google Shape;6602;p9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3" name="Google Shape;6603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  <a:defRPr/>
            </a:lvl1pPr>
            <a:lvl2pPr lvl="1" algn="ctr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4324350" y="2266950"/>
            <a:ext cx="60198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361950" y="400050"/>
            <a:ext cx="60198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2095500" y="49212"/>
            <a:ext cx="46482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2080"/>
              <a:buFont typeface="Noto Sans Symbols"/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2080"/>
              <a:buChar char="❖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ver Text" type="objOverTx">
  <p:cSld name="OBJECT_OVER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77724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2"/>
          </p:nvPr>
        </p:nvSpPr>
        <p:spPr>
          <a:xfrm>
            <a:off x="533400" y="4000500"/>
            <a:ext cx="77724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hart" type="txAndChart">
  <p:cSld name="TEXT_AND_CHAR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>
            <a:spLocks noGrp="1"/>
          </p:cNvSpPr>
          <p:nvPr>
            <p:ph type="chart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 rot="5400000">
            <a:off x="4324350" y="2266950"/>
            <a:ext cx="60198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 rot="5400000">
            <a:off x="361950" y="400050"/>
            <a:ext cx="60198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 rot="5400000">
            <a:off x="2095500" y="49212"/>
            <a:ext cx="46482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2080"/>
              <a:buFont typeface="Noto Sans Symbols"/>
              <a:buNone/>
              <a:defRPr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2080"/>
              <a:buChar char="❖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  <a:defRPr/>
            </a:lvl1pPr>
            <a:lvl2pPr lvl="1" algn="ctr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  <a:defRPr/>
            </a:lvl1pPr>
            <a:lvl2pPr lvl="1" algn="ctr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2"/>
          </p:nvPr>
        </p:nvSpPr>
        <p:spPr>
          <a:xfrm>
            <a:off x="44958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91" name="Google Shape;291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5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5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7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2080"/>
              <a:buChar char="❖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315" name="Google Shape;315;p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16" name="Google Shape;316;p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9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9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8" name="Google Shape;328;p5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29" name="Google Shape;329;p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1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51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3"/>
          <p:cNvSpPr txBox="1">
            <a:spLocks noGrp="1"/>
          </p:cNvSpPr>
          <p:nvPr>
            <p:ph type="body" idx="1"/>
          </p:nvPr>
        </p:nvSpPr>
        <p:spPr>
          <a:xfrm rot="5400000">
            <a:off x="2095500" y="49212"/>
            <a:ext cx="46482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1" name="Google Shape;341;p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3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53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>
            <a:spLocks noGrp="1"/>
          </p:cNvSpPr>
          <p:nvPr>
            <p:ph type="title"/>
          </p:nvPr>
        </p:nvSpPr>
        <p:spPr>
          <a:xfrm rot="5400000">
            <a:off x="4318793" y="2272507"/>
            <a:ext cx="6030913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5"/>
          <p:cNvSpPr txBox="1">
            <a:spLocks noGrp="1"/>
          </p:cNvSpPr>
          <p:nvPr>
            <p:ph type="body" idx="1"/>
          </p:nvPr>
        </p:nvSpPr>
        <p:spPr>
          <a:xfrm rot="5400000">
            <a:off x="356393" y="405607"/>
            <a:ext cx="6030913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3" name="Google Shape;353;p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5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5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7"/>
          <p:cNvSpPr txBox="1">
            <a:spLocks noGrp="1"/>
          </p:cNvSpPr>
          <p:nvPr>
            <p:ph type="body" idx="1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5" name="Google Shape;365;p57"/>
          <p:cNvSpPr txBox="1">
            <a:spLocks noGrp="1"/>
          </p:cNvSpPr>
          <p:nvPr>
            <p:ph type="body" idx="2"/>
          </p:nvPr>
        </p:nvSpPr>
        <p:spPr>
          <a:xfrm>
            <a:off x="4495800" y="1611313"/>
            <a:ext cx="38100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6" name="Google Shape;366;p57"/>
          <p:cNvSpPr txBox="1">
            <a:spLocks noGrp="1"/>
          </p:cNvSpPr>
          <p:nvPr>
            <p:ph type="body" idx="3"/>
          </p:nvPr>
        </p:nvSpPr>
        <p:spPr>
          <a:xfrm>
            <a:off x="4495800" y="4011613"/>
            <a:ext cx="38100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7" name="Google Shape;367;p5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7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7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hart" type="txAndChart">
  <p:cSld name="TEXT_AND_CHAR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chart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ver Text" type="objOverTx">
  <p:cSld name="OBJECT_OVER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77724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533400" y="4000500"/>
            <a:ext cx="77724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1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7" name="Google Shape;297;p46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8" name="Google Shape;298;p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46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1" name="Google Shape;321;p50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2" name="Google Shape;322;p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50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50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4" name="Google Shape;334;p52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5" name="Google Shape;335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52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52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6" name="Google Shape;346;p54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7" name="Google Shape;347;p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54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54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56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9" name="Google Shape;359;p5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56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Google Shape;361;p56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ftr" idx="11"/>
          </p:nvPr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sldNum" idx="12"/>
          </p:nvPr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customXml" Target="../ink/ink97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customXml" Target="../ink/ink98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6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customXml" Target="../ink/ink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customXml" Target="../ink/ink11.xml"/><Relationship Id="rId4" Type="http://schemas.openxmlformats.org/officeDocument/2006/relationships/image" Target="../media/image24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6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9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19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9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9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0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9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9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9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9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7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customXml" Target="../ink/ink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33.emf"/><Relationship Id="rId4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1.xml"/><Relationship Id="rId5" Type="http://schemas.openxmlformats.org/officeDocument/2006/relationships/image" Target="../media/image41.emf"/><Relationship Id="rId4" Type="http://schemas.openxmlformats.org/officeDocument/2006/relationships/customXml" Target="../ink/ink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0.emf"/><Relationship Id="rId4" Type="http://schemas.openxmlformats.org/officeDocument/2006/relationships/customXml" Target="../ink/ink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customXml" Target="../ink/ink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emf"/><Relationship Id="rId4" Type="http://schemas.openxmlformats.org/officeDocument/2006/relationships/customXml" Target="../ink/ink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emf"/><Relationship Id="rId4" Type="http://schemas.openxmlformats.org/officeDocument/2006/relationships/customXml" Target="../ink/ink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customXml" Target="../ink/ink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5" Type="http://schemas.openxmlformats.org/officeDocument/2006/relationships/image" Target="../media/image51.emf"/><Relationship Id="rId4" Type="http://schemas.openxmlformats.org/officeDocument/2006/relationships/customXml" Target="../ink/ink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emf"/><Relationship Id="rId5" Type="http://schemas.openxmlformats.org/officeDocument/2006/relationships/customXml" Target="../ink/ink3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customXml" Target="../ink/ink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2.png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9.xml"/><Relationship Id="rId5" Type="http://schemas.openxmlformats.org/officeDocument/2006/relationships/image" Target="../media/image58.emf"/><Relationship Id="rId4" Type="http://schemas.openxmlformats.org/officeDocument/2006/relationships/customXml" Target="../ink/ink38.xml"/><Relationship Id="rId9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.xml"/><Relationship Id="rId5" Type="http://schemas.openxmlformats.org/officeDocument/2006/relationships/image" Target="../media/image600.emf"/><Relationship Id="rId4" Type="http://schemas.openxmlformats.org/officeDocument/2006/relationships/customXml" Target="../ink/ink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customXml" Target="../ink/ink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2.png"/><Relationship Id="rId7" Type="http://schemas.openxmlformats.org/officeDocument/2006/relationships/customXml" Target="../ink/ink4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customXml" Target="../ink/ink46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customXml" Target="../ink/ink2.xm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customXml" Target="../ink/ink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2.png"/><Relationship Id="rId7" Type="http://schemas.openxmlformats.org/officeDocument/2006/relationships/customXml" Target="../ink/ink5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customXml" Target="../ink/ink51.xml"/><Relationship Id="rId10" Type="http://schemas.openxmlformats.org/officeDocument/2006/relationships/image" Target="../media/image71.emf"/><Relationship Id="rId4" Type="http://schemas.openxmlformats.org/officeDocument/2006/relationships/image" Target="../media/image27.png"/><Relationship Id="rId9" Type="http://schemas.openxmlformats.org/officeDocument/2006/relationships/customXml" Target="../ink/ink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emf"/><Relationship Id="rId4" Type="http://schemas.openxmlformats.org/officeDocument/2006/relationships/customXml" Target="../ink/ink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emf"/><Relationship Id="rId4" Type="http://schemas.openxmlformats.org/officeDocument/2006/relationships/customXml" Target="../ink/ink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2.png"/><Relationship Id="rId7" Type="http://schemas.openxmlformats.org/officeDocument/2006/relationships/customXml" Target="../ink/ink5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customXml" Target="../ink/ink58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2.png"/><Relationship Id="rId7" Type="http://schemas.openxmlformats.org/officeDocument/2006/relationships/customXml" Target="../ink/ink6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customXml" Target="../ink/ink62.xml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emf"/><Relationship Id="rId4" Type="http://schemas.openxmlformats.org/officeDocument/2006/relationships/customXml" Target="../ink/ink6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24.png"/><Relationship Id="rId7" Type="http://schemas.openxmlformats.org/officeDocument/2006/relationships/customXml" Target="../ink/ink6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85.emf"/><Relationship Id="rId4" Type="http://schemas.openxmlformats.org/officeDocument/2006/relationships/image" Target="../media/image2.png"/><Relationship Id="rId9" Type="http://schemas.openxmlformats.org/officeDocument/2006/relationships/customXml" Target="../ink/ink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customXml" Target="../ink/ink3.xm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2.png"/><Relationship Id="rId7" Type="http://schemas.openxmlformats.org/officeDocument/2006/relationships/customXml" Target="../ink/ink6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customXml" Target="../ink/ink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5" Type="http://schemas.openxmlformats.org/officeDocument/2006/relationships/image" Target="../media/image88.emf"/><Relationship Id="rId4" Type="http://schemas.openxmlformats.org/officeDocument/2006/relationships/customXml" Target="../ink/ink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emf"/><Relationship Id="rId4" Type="http://schemas.openxmlformats.org/officeDocument/2006/relationships/customXml" Target="../ink/ink7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customXml" Target="../ink/ink7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emf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3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customXml" Target="../ink/ink4.xm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5" Type="http://schemas.openxmlformats.org/officeDocument/2006/relationships/image" Target="../media/image93.emf"/><Relationship Id="rId4" Type="http://schemas.openxmlformats.org/officeDocument/2006/relationships/customXml" Target="../ink/ink7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5.emf"/><Relationship Id="rId4" Type="http://schemas.openxmlformats.org/officeDocument/2006/relationships/customXml" Target="../ink/ink7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5" Type="http://schemas.openxmlformats.org/officeDocument/2006/relationships/customXml" Target="../ink/ink78.xml"/><Relationship Id="rId4" Type="http://schemas.openxmlformats.org/officeDocument/2006/relationships/image" Target="../media/image2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customXml" Target="../ink/ink79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customXml" Target="../ink/ink8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9.emf"/><Relationship Id="rId4" Type="http://schemas.openxmlformats.org/officeDocument/2006/relationships/customXml" Target="../ink/ink8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2.png"/><Relationship Id="rId7" Type="http://schemas.openxmlformats.org/officeDocument/2006/relationships/customXml" Target="../ink/ink84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emf"/><Relationship Id="rId5" Type="http://schemas.openxmlformats.org/officeDocument/2006/relationships/customXml" Target="../ink/ink83.xml"/><Relationship Id="rId10" Type="http://schemas.openxmlformats.org/officeDocument/2006/relationships/image" Target="../media/image103.emf"/><Relationship Id="rId4" Type="http://schemas.openxmlformats.org/officeDocument/2006/relationships/image" Target="../media/image24.png"/><Relationship Id="rId9" Type="http://schemas.openxmlformats.org/officeDocument/2006/relationships/customXml" Target="../ink/ink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customXml" Target="../ink/ink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emf"/><Relationship Id="rId2" Type="http://schemas.openxmlformats.org/officeDocument/2006/relationships/customXml" Target="../ink/ink8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5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8.xml"/><Relationship Id="rId5" Type="http://schemas.openxmlformats.org/officeDocument/2006/relationships/image" Target="../media/image104.emf"/><Relationship Id="rId4" Type="http://schemas.openxmlformats.org/officeDocument/2006/relationships/customXml" Target="../ink/ink8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emf"/><Relationship Id="rId4" Type="http://schemas.openxmlformats.org/officeDocument/2006/relationships/customXml" Target="../ink/ink8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customXml" Target="../ink/ink90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customXml" Target="../ink/ink92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customXml" Target="../ink/ink93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emf"/><Relationship Id="rId4" Type="http://schemas.openxmlformats.org/officeDocument/2006/relationships/customXml" Target="../ink/ink9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emf"/><Relationship Id="rId4" Type="http://schemas.openxmlformats.org/officeDocument/2006/relationships/customXml" Target="../ink/ink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8"/>
          <p:cNvSpPr txBox="1"/>
          <p:nvPr/>
        </p:nvSpPr>
        <p:spPr>
          <a:xfrm>
            <a:off x="5562600" y="6453187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75" name="Google Shape;375;p58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/>
          </a:p>
        </p:txBody>
      </p:sp>
      <p:sp>
        <p:nvSpPr>
          <p:cNvPr id="376" name="Google Shape;376;p58"/>
          <p:cNvSpPr txBox="1"/>
          <p:nvPr/>
        </p:nvSpPr>
        <p:spPr>
          <a:xfrm>
            <a:off x="371475" y="715962"/>
            <a:ext cx="4487862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</a:t>
            </a:r>
            <a:r>
              <a:rPr lang="en-US" sz="48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48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Application Layer</a:t>
            </a:r>
            <a:endParaRPr/>
          </a:p>
        </p:txBody>
      </p:sp>
      <p:sp>
        <p:nvSpPr>
          <p:cNvPr id="377" name="Google Shape;377;p58"/>
          <p:cNvSpPr txBox="1"/>
          <p:nvPr/>
        </p:nvSpPr>
        <p:spPr>
          <a:xfrm>
            <a:off x="6184900" y="3078162"/>
            <a:ext cx="2881312" cy="286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Gill Sans"/>
              <a:buNone/>
            </a:pPr>
            <a:r>
              <a:rPr lang="en-US" sz="2800" b="0" i="1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  <a:t>Computer Networking: A Top Down Approach </a:t>
            </a:r>
            <a:r>
              <a:rPr lang="en-US" sz="2800" b="0" i="0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0" i="0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000" b="0" i="0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r>
            <a:r>
              <a:rPr lang="en-US" sz="2000" b="0" i="0" u="none" strike="noStrike" cap="none" baseline="30000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  <a:t>th</a:t>
            </a:r>
            <a:r>
              <a:rPr lang="en-US" sz="2000" b="0" i="0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  <a:t> edition </a:t>
            </a:r>
            <a:br>
              <a:rPr lang="en-US" sz="2000" b="0" i="0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000" b="0" i="0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  <a:t>Jim Kurose, Keith Ross</a:t>
            </a:r>
            <a:br>
              <a:rPr lang="en-US" sz="2000" b="0" i="0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000" b="0" i="0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  <a:t>Addison-Wesley</a:t>
            </a:r>
            <a:br>
              <a:rPr lang="en-US" sz="2000" b="0" i="0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000" b="0" i="0" u="none" strike="noStrike" cap="none">
                <a:solidFill>
                  <a:srgbClr val="008000"/>
                </a:solidFill>
                <a:latin typeface="Gill Sans"/>
                <a:ea typeface="Gill Sans"/>
                <a:cs typeface="Gill Sans"/>
                <a:sym typeface="Gill Sans"/>
              </a:rPr>
              <a:t>March 2012</a:t>
            </a:r>
            <a:endParaRPr/>
          </a:p>
        </p:txBody>
      </p:sp>
      <p:sp>
        <p:nvSpPr>
          <p:cNvPr id="378" name="Google Shape;378;p58"/>
          <p:cNvSpPr txBox="1"/>
          <p:nvPr/>
        </p:nvSpPr>
        <p:spPr>
          <a:xfrm>
            <a:off x="369887" y="3268662"/>
            <a:ext cx="5378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note on the use of these ppt slides: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We’re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lot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work on our part. In return for use, we only ask the following: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8"/>
          <p:cNvSpPr txBox="1"/>
          <p:nvPr/>
        </p:nvSpPr>
        <p:spPr>
          <a:xfrm>
            <a:off x="373062" y="4267200"/>
            <a:ext cx="5378450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7" marR="0" lvl="0" indent="-17303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3037" marR="0" lvl="0" indent="-173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900"/>
              <a:buFont typeface="Noto Sans Symbols"/>
              <a:buChar char="❖"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use these slides (e.g., in a class) that you mention their source (after all, we’d like people to use our book!)</a:t>
            </a:r>
            <a:endParaRPr/>
          </a:p>
          <a:p>
            <a:pPr marL="173037" marR="0" lvl="0" indent="-173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900"/>
              <a:buFont typeface="Noto Sans Symbols"/>
              <a:buChar char="❖"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post any slides on a www site, that you note that they are adapted from (or perhaps identical to) our slides, and note our copyright of this material.</a:t>
            </a:r>
            <a:endParaRPr/>
          </a:p>
          <a:p>
            <a:pPr marL="173037" marR="0" lvl="0" indent="-96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200"/>
              <a:buFont typeface="Noto Sans Symbols"/>
              <a:buNone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3037" marR="0" lvl="0" indent="-17303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and enjoy!  JFK/KWR</a:t>
            </a:r>
            <a:endParaRPr/>
          </a:p>
          <a:p>
            <a:pPr marL="173037" marR="0" lvl="0" indent="-17303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3037" marR="0" lvl="0" indent="-17303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All material copyright 1996-2012</a:t>
            </a:r>
            <a:endParaRPr/>
          </a:p>
          <a:p>
            <a:pPr marL="173037" marR="0" lvl="0" indent="-17303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J.F Kurose and K.W. Ross, All Rights Reserved</a:t>
            </a:r>
            <a:endParaRPr/>
          </a:p>
        </p:txBody>
      </p:sp>
      <p:pic>
        <p:nvPicPr>
          <p:cNvPr id="380" name="Google Shape;38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5942012"/>
            <a:ext cx="187325" cy="1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8" descr="underline_ba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437" y="2097087"/>
            <a:ext cx="3656012" cy="17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8" descr="6e_cove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2525" y="511175"/>
            <a:ext cx="2306637" cy="27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66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629" name="Google Shape;1629;p66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/>
          </a:p>
        </p:txBody>
      </p:sp>
      <p:sp>
        <p:nvSpPr>
          <p:cNvPr id="1630" name="Google Shape;1630;p66"/>
          <p:cNvSpPr txBox="1">
            <a:spLocks noGrp="1"/>
          </p:cNvSpPr>
          <p:nvPr>
            <p:ph type="title"/>
          </p:nvPr>
        </p:nvSpPr>
        <p:spPr>
          <a:xfrm>
            <a:off x="400050" y="185737"/>
            <a:ext cx="77724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Processes communicating</a:t>
            </a:r>
            <a:endParaRPr/>
          </a:p>
        </p:txBody>
      </p:sp>
      <p:sp>
        <p:nvSpPr>
          <p:cNvPr id="1631" name="Google Shape;1631;p66"/>
          <p:cNvSpPr txBox="1">
            <a:spLocks noGrp="1"/>
          </p:cNvSpPr>
          <p:nvPr>
            <p:ph type="body" idx="1"/>
          </p:nvPr>
        </p:nvSpPr>
        <p:spPr>
          <a:xfrm>
            <a:off x="533400" y="1544637"/>
            <a:ext cx="398938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process: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program running within a host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within same host, two processes communicate using  </a:t>
            </a: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inter-process communication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(defined by OS)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processes in different hosts communicate by exchanging </a:t>
            </a: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messages</a:t>
            </a:r>
            <a:endParaRPr/>
          </a:p>
        </p:txBody>
      </p:sp>
      <p:sp>
        <p:nvSpPr>
          <p:cNvPr id="1632" name="Google Shape;1632;p66"/>
          <p:cNvSpPr txBox="1">
            <a:spLocks noGrp="1"/>
          </p:cNvSpPr>
          <p:nvPr>
            <p:ph type="body" idx="1"/>
          </p:nvPr>
        </p:nvSpPr>
        <p:spPr>
          <a:xfrm>
            <a:off x="4903787" y="1979612"/>
            <a:ext cx="3810000" cy="203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 process: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process that initiates communication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server process: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process that waits to be contacted</a:t>
            </a: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33" name="Google Shape;1633;p66"/>
          <p:cNvSpPr txBox="1"/>
          <p:nvPr/>
        </p:nvSpPr>
        <p:spPr>
          <a:xfrm>
            <a:off x="4691062" y="4238625"/>
            <a:ext cx="3989387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aside: applications with P2P architectures have client processes &amp; server processes</a:t>
            </a:r>
            <a:endParaRPr/>
          </a:p>
        </p:txBody>
      </p:sp>
      <p:pic>
        <p:nvPicPr>
          <p:cNvPr id="1634" name="Google Shape;1634;p66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75" y="866775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66"/>
          <p:cNvSpPr txBox="1"/>
          <p:nvPr/>
        </p:nvSpPr>
        <p:spPr>
          <a:xfrm>
            <a:off x="4749800" y="1762125"/>
            <a:ext cx="4092575" cy="2062162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66"/>
          <p:cNvSpPr txBox="1"/>
          <p:nvPr/>
        </p:nvSpPr>
        <p:spPr>
          <a:xfrm>
            <a:off x="4870450" y="1463675"/>
            <a:ext cx="2325687" cy="519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clients, servers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063400" y="2286000"/>
              <a:ext cx="2670120" cy="121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4040" y="2276640"/>
                <a:ext cx="2688840" cy="123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100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0920" y="276840"/>
              <a:ext cx="8742600" cy="576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560" y="267480"/>
                <a:ext cx="8761320" cy="57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5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101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93160" y="553680"/>
              <a:ext cx="7885080" cy="1054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3800" y="544320"/>
                <a:ext cx="790380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" name="Google Shape;5028;p130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029" name="Google Shape;5029;p130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102</a:t>
            </a:fld>
            <a:endParaRPr/>
          </a:p>
        </p:txBody>
      </p:sp>
      <p:pic>
        <p:nvPicPr>
          <p:cNvPr id="5030" name="Google Shape;5030;p13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889000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5031" name="Google Shape;5031;p130"/>
          <p:cNvSpPr txBox="1">
            <a:spLocks noGrp="1"/>
          </p:cNvSpPr>
          <p:nvPr>
            <p:ph type="title"/>
          </p:nvPr>
        </p:nvSpPr>
        <p:spPr>
          <a:xfrm>
            <a:off x="533400" y="179387"/>
            <a:ext cx="7772400" cy="90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Inserting records into </a:t>
            </a: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</a:t>
            </a:r>
            <a:endParaRPr/>
          </a:p>
        </p:txBody>
      </p:sp>
      <p:sp>
        <p:nvSpPr>
          <p:cNvPr id="5032" name="Google Shape;5032;p130"/>
          <p:cNvSpPr txBox="1">
            <a:spLocks noGrp="1"/>
          </p:cNvSpPr>
          <p:nvPr>
            <p:ph type="body" idx="1"/>
          </p:nvPr>
        </p:nvSpPr>
        <p:spPr>
          <a:xfrm>
            <a:off x="501650" y="1370012"/>
            <a:ext cx="845661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example: new startup “Network Utopia”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register name networkuptopia.com at </a:t>
            </a: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DNS registrar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(e.g., Network Solutions)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provide names, IP addresses of authoritative name server (primary and secondary)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registrar inserts two RRs into .com TLD server: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(networkutopia.com, dns1.networkutopia.com, NS)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(dns1.networkutopia.com, 212.212.212.1, A)</a:t>
            </a:r>
            <a:endParaRPr sz="2400" b="0" i="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create authoritative server type A record for www.networkuptopia.com; type MX record for networkutopia.com</a:t>
            </a:r>
            <a:endParaRPr/>
          </a:p>
          <a:p>
            <a:pPr marL="34290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44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" name="Google Shape;5037;p131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Attacking DNS</a:t>
            </a:r>
            <a:endParaRPr/>
          </a:p>
        </p:txBody>
      </p:sp>
      <p:sp>
        <p:nvSpPr>
          <p:cNvPr id="5038" name="Google Shape;5038;p13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22228B"/>
                </a:solidFill>
                <a:latin typeface="Gill Sans"/>
                <a:ea typeface="Gill Sans"/>
                <a:cs typeface="Gill Sans"/>
                <a:sym typeface="Gill Sans"/>
              </a:rPr>
              <a:t>DDoS attacks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Bombard root servers with traffic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Not successful to date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Traffic Filtering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Local DNS servers cache IPs of TLD servers, allowing root server bypass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Bombard TLD servers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Potentially more dangerous</a:t>
            </a:r>
            <a:endParaRPr/>
          </a:p>
          <a:p>
            <a:pPr marL="342900" marR="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39" name="Google Shape;5039;p131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22228B"/>
                </a:solidFill>
                <a:latin typeface="Gill Sans"/>
                <a:ea typeface="Gill Sans"/>
                <a:cs typeface="Gill Sans"/>
                <a:sym typeface="Gill Sans"/>
              </a:rPr>
              <a:t>Redirect attacks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Man-in-middle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Intercept queries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DNS poisoning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Send bogus relies to DNS server, which caches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22228B"/>
                </a:solidFill>
                <a:latin typeface="Gill Sans"/>
                <a:ea typeface="Gill Sans"/>
                <a:cs typeface="Gill Sans"/>
                <a:sym typeface="Gill Sans"/>
              </a:rPr>
              <a:t>Exploit DNS for DDoS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Send queries with spoofed source address: target IP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Requires amplification</a:t>
            </a:r>
            <a:endParaRPr/>
          </a:p>
        </p:txBody>
      </p:sp>
      <p:sp>
        <p:nvSpPr>
          <p:cNvPr id="5040" name="Google Shape;5040;p131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041" name="Google Shape;5041;p131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104</a:t>
            </a:fld>
            <a:endParaRPr/>
          </a:p>
        </p:txBody>
      </p:sp>
      <p:pic>
        <p:nvPicPr>
          <p:cNvPr id="5042" name="Google Shape;5042;p131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25" y="1050925"/>
            <a:ext cx="3533775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" name="Google Shape;5048;p132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049" name="Google Shape;5049;p132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105</a:t>
            </a:fld>
            <a:endParaRPr/>
          </a:p>
        </p:txBody>
      </p:sp>
      <p:sp>
        <p:nvSpPr>
          <p:cNvPr id="5050" name="Google Shape;5050;p132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outline</a:t>
            </a:r>
            <a:endParaRPr/>
          </a:p>
        </p:txBody>
      </p:sp>
      <p:sp>
        <p:nvSpPr>
          <p:cNvPr id="5051" name="Google Shape;5051;p132"/>
          <p:cNvSpPr txBox="1">
            <a:spLocks noGrp="1"/>
          </p:cNvSpPr>
          <p:nvPr>
            <p:ph type="body" idx="4294967295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architectures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requirements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2.3 FTP 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2.4 electronic mail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2.5 DNS</a:t>
            </a:r>
            <a:endParaRPr/>
          </a:p>
          <a:p>
            <a:pPr marL="342900" marR="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52" name="Google Shape;5052;p132"/>
          <p:cNvSpPr txBox="1">
            <a:spLocks noGrp="1"/>
          </p:cNvSpPr>
          <p:nvPr>
            <p:ph type="body" idx="4294967295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2.6 P2P applications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2.7 socket programming with UDP and TCP</a:t>
            </a:r>
            <a:endParaRPr/>
          </a:p>
        </p:txBody>
      </p:sp>
      <p:pic>
        <p:nvPicPr>
          <p:cNvPr id="5053" name="Google Shape;5053;p132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1025525"/>
            <a:ext cx="41132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" name="Google Shape;5058;p133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059" name="Google Shape;5059;p133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106</a:t>
            </a:fld>
            <a:endParaRPr/>
          </a:p>
        </p:txBody>
      </p:sp>
      <p:grpSp>
        <p:nvGrpSpPr>
          <p:cNvPr id="5060" name="Google Shape;5060;p133"/>
          <p:cNvGrpSpPr/>
          <p:nvPr/>
        </p:nvGrpSpPr>
        <p:grpSpPr>
          <a:xfrm>
            <a:off x="5124450" y="1257300"/>
            <a:ext cx="3540125" cy="4545012"/>
            <a:chOff x="3277" y="974"/>
            <a:chExt cx="2230" cy="2863"/>
          </a:xfrm>
        </p:grpSpPr>
        <p:sp>
          <p:nvSpPr>
            <p:cNvPr id="5061" name="Google Shape;5061;p133"/>
            <p:cNvSpPr/>
            <p:nvPr/>
          </p:nvSpPr>
          <p:spPr>
            <a:xfrm>
              <a:off x="3277" y="1079"/>
              <a:ext cx="1094" cy="675"/>
            </a:xfrm>
            <a:custGeom>
              <a:avLst/>
              <a:gdLst/>
              <a:ahLst/>
              <a:cxnLst/>
              <a:rect l="l" t="t" r="r" b="b"/>
              <a:pathLst>
                <a:path w="1036" h="675" extrusionOk="0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62" name="Google Shape;5062;p133"/>
            <p:cNvGrpSpPr/>
            <p:nvPr/>
          </p:nvGrpSpPr>
          <p:grpSpPr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5063" name="Google Shape;5063;p133"/>
              <p:cNvSpPr txBox="1"/>
              <p:nvPr/>
            </p:nvSpPr>
            <p:spPr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4" name="Google Shape;5064;p133"/>
              <p:cNvSpPr/>
              <p:nvPr/>
            </p:nvSpPr>
            <p:spPr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65" name="Google Shape;5065;p133"/>
            <p:cNvSpPr/>
            <p:nvPr/>
          </p:nvSpPr>
          <p:spPr>
            <a:xfrm>
              <a:off x="3379" y="2788"/>
              <a:ext cx="2032" cy="1049"/>
            </a:xfrm>
            <a:custGeom>
              <a:avLst/>
              <a:gdLst/>
              <a:ahLst/>
              <a:cxnLst/>
              <a:rect l="l" t="t" r="r" b="b"/>
              <a:pathLst>
                <a:path w="2032" h="1049" extrusionOk="0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66" name="Google Shape;5066;p133"/>
            <p:cNvCxnSpPr/>
            <p:nvPr/>
          </p:nvCxnSpPr>
          <p:spPr>
            <a:xfrm rot="-5400000">
              <a:off x="4923" y="3318"/>
              <a:ext cx="282" cy="5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67" name="Google Shape;5067;p133"/>
            <p:cNvCxnSpPr/>
            <p:nvPr/>
          </p:nvCxnSpPr>
          <p:spPr>
            <a:xfrm rot="-5400000" flipH="1">
              <a:off x="5034" y="3429"/>
              <a:ext cx="2" cy="54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68" name="Google Shape;5068;p133"/>
            <p:cNvCxnSpPr/>
            <p:nvPr/>
          </p:nvCxnSpPr>
          <p:spPr>
            <a:xfrm rot="-5400000" flipH="1">
              <a:off x="5109" y="3185"/>
              <a:ext cx="82" cy="71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69" name="Google Shape;5069;p133"/>
            <p:cNvCxnSpPr/>
            <p:nvPr/>
          </p:nvCxnSpPr>
          <p:spPr>
            <a:xfrm>
              <a:off x="3843" y="3009"/>
              <a:ext cx="115" cy="68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70" name="Google Shape;5070;p133"/>
            <p:cNvCxnSpPr/>
            <p:nvPr/>
          </p:nvCxnSpPr>
          <p:spPr>
            <a:xfrm rot="10800000" flipH="1">
              <a:off x="3680" y="3164"/>
              <a:ext cx="257" cy="57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71" name="Google Shape;5071;p133"/>
            <p:cNvCxnSpPr/>
            <p:nvPr/>
          </p:nvCxnSpPr>
          <p:spPr>
            <a:xfrm flipH="1">
              <a:off x="3948" y="3206"/>
              <a:ext cx="91" cy="11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72" name="Google Shape;5072;p133"/>
            <p:cNvCxnSpPr/>
            <p:nvPr/>
          </p:nvCxnSpPr>
          <p:spPr>
            <a:xfrm rot="10800000">
              <a:off x="4144" y="3212"/>
              <a:ext cx="53" cy="11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73" name="Google Shape;5073;p133"/>
            <p:cNvCxnSpPr/>
            <p:nvPr/>
          </p:nvCxnSpPr>
          <p:spPr>
            <a:xfrm>
              <a:off x="4248" y="3185"/>
              <a:ext cx="317" cy="17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74" name="Google Shape;5074;p133"/>
            <p:cNvCxnSpPr/>
            <p:nvPr/>
          </p:nvCxnSpPr>
          <p:spPr>
            <a:xfrm>
              <a:off x="3809" y="2257"/>
              <a:ext cx="148" cy="47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75" name="Google Shape;5075;p133"/>
            <p:cNvCxnSpPr/>
            <p:nvPr/>
          </p:nvCxnSpPr>
          <p:spPr>
            <a:xfrm rot="10800000" flipH="1">
              <a:off x="3711" y="2354"/>
              <a:ext cx="106" cy="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5076" name="Google Shape;5076;p133"/>
            <p:cNvGrpSpPr/>
            <p:nvPr/>
          </p:nvGrpSpPr>
          <p:grpSpPr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5077" name="Google Shape;5077;p133" descr="access_point_stylized_sma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78" name="Google Shape;5078;p133" descr="antenna_radiation_styliz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079" name="Google Shape;5079;p133"/>
            <p:cNvSpPr/>
            <p:nvPr/>
          </p:nvSpPr>
          <p:spPr>
            <a:xfrm>
              <a:off x="4419" y="2224"/>
              <a:ext cx="828" cy="425"/>
            </a:xfrm>
            <a:custGeom>
              <a:avLst/>
              <a:gdLst/>
              <a:ahLst/>
              <a:cxnLst/>
              <a:rect l="l" t="t" r="r" b="b"/>
              <a:pathLst>
                <a:path w="828" h="425" extrusionOk="0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133"/>
            <p:cNvSpPr/>
            <p:nvPr/>
          </p:nvSpPr>
          <p:spPr>
            <a:xfrm>
              <a:off x="4417" y="1263"/>
              <a:ext cx="1090" cy="709"/>
            </a:xfrm>
            <a:custGeom>
              <a:avLst/>
              <a:gdLst/>
              <a:ahLst/>
              <a:cxnLst/>
              <a:rect l="l" t="t" r="r" b="b"/>
              <a:pathLst>
                <a:path w="765" h="459" extrusionOk="0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81" name="Google Shape;5081;p133"/>
            <p:cNvCxnSpPr/>
            <p:nvPr/>
          </p:nvCxnSpPr>
          <p:spPr>
            <a:xfrm>
              <a:off x="4659" y="2404"/>
              <a:ext cx="103" cy="7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82" name="Google Shape;5082;p133"/>
            <p:cNvCxnSpPr/>
            <p:nvPr/>
          </p:nvCxnSpPr>
          <p:spPr>
            <a:xfrm>
              <a:off x="4720" y="2354"/>
              <a:ext cx="176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83" name="Google Shape;5083;p133"/>
            <p:cNvCxnSpPr/>
            <p:nvPr/>
          </p:nvCxnSpPr>
          <p:spPr>
            <a:xfrm rot="10800000" flipH="1">
              <a:off x="4869" y="2408"/>
              <a:ext cx="85" cy="6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84" name="Google Shape;5084;p133"/>
            <p:cNvCxnSpPr/>
            <p:nvPr/>
          </p:nvCxnSpPr>
          <p:spPr>
            <a:xfrm>
              <a:off x="4235" y="1632"/>
              <a:ext cx="321" cy="2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85" name="Google Shape;5085;p133"/>
            <p:cNvCxnSpPr/>
            <p:nvPr/>
          </p:nvCxnSpPr>
          <p:spPr>
            <a:xfrm>
              <a:off x="4635" y="2961"/>
              <a:ext cx="246" cy="11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86" name="Google Shape;5086;p133"/>
            <p:cNvCxnSpPr/>
            <p:nvPr/>
          </p:nvCxnSpPr>
          <p:spPr>
            <a:xfrm rot="10800000" flipH="1">
              <a:off x="4244" y="2953"/>
              <a:ext cx="203" cy="12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87" name="Google Shape;5087;p133"/>
            <p:cNvCxnSpPr/>
            <p:nvPr/>
          </p:nvCxnSpPr>
          <p:spPr>
            <a:xfrm>
              <a:off x="4271" y="3137"/>
              <a:ext cx="6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88" name="Google Shape;5088;p133"/>
            <p:cNvCxnSpPr/>
            <p:nvPr/>
          </p:nvCxnSpPr>
          <p:spPr>
            <a:xfrm rot="10800000" flipH="1">
              <a:off x="4773" y="1572"/>
              <a:ext cx="78" cy="5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89" name="Google Shape;5089;p133"/>
            <p:cNvCxnSpPr/>
            <p:nvPr/>
          </p:nvCxnSpPr>
          <p:spPr>
            <a:xfrm>
              <a:off x="4665" y="1681"/>
              <a:ext cx="0" cy="52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90" name="Google Shape;5090;p133"/>
            <p:cNvCxnSpPr/>
            <p:nvPr/>
          </p:nvCxnSpPr>
          <p:spPr>
            <a:xfrm rot="10800000" flipH="1">
              <a:off x="4773" y="1616"/>
              <a:ext cx="166" cy="18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91" name="Google Shape;5091;p133"/>
            <p:cNvCxnSpPr/>
            <p:nvPr/>
          </p:nvCxnSpPr>
          <p:spPr>
            <a:xfrm>
              <a:off x="5003" y="1615"/>
              <a:ext cx="0" cy="124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92" name="Google Shape;5092;p133"/>
            <p:cNvCxnSpPr/>
            <p:nvPr/>
          </p:nvCxnSpPr>
          <p:spPr>
            <a:xfrm>
              <a:off x="4785" y="1808"/>
              <a:ext cx="119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93" name="Google Shape;5093;p133"/>
            <p:cNvCxnSpPr/>
            <p:nvPr/>
          </p:nvCxnSpPr>
          <p:spPr>
            <a:xfrm>
              <a:off x="5134" y="1802"/>
              <a:ext cx="1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94" name="Google Shape;5094;p133"/>
            <p:cNvCxnSpPr/>
            <p:nvPr/>
          </p:nvCxnSpPr>
          <p:spPr>
            <a:xfrm flipH="1">
              <a:off x="4596" y="1850"/>
              <a:ext cx="62" cy="444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95" name="Google Shape;5095;p133"/>
            <p:cNvCxnSpPr/>
            <p:nvPr/>
          </p:nvCxnSpPr>
          <p:spPr>
            <a:xfrm flipH="1">
              <a:off x="4969" y="1850"/>
              <a:ext cx="70" cy="458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96" name="Google Shape;5096;p133"/>
            <p:cNvCxnSpPr/>
            <p:nvPr/>
          </p:nvCxnSpPr>
          <p:spPr>
            <a:xfrm rot="10800000" flipH="1">
              <a:off x="4581" y="2569"/>
              <a:ext cx="143" cy="27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097" name="Google Shape;5097;p133"/>
            <p:cNvCxnSpPr/>
            <p:nvPr/>
          </p:nvCxnSpPr>
          <p:spPr>
            <a:xfrm>
              <a:off x="5257" y="1801"/>
              <a:ext cx="1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5098" name="Google Shape;5098;p133"/>
            <p:cNvGrpSpPr/>
            <p:nvPr/>
          </p:nvGrpSpPr>
          <p:grpSpPr>
            <a:xfrm>
              <a:off x="3813" y="1163"/>
              <a:ext cx="295" cy="391"/>
              <a:chOff x="1653" y="3023"/>
              <a:chExt cx="622" cy="911"/>
            </a:xfrm>
          </p:grpSpPr>
          <p:cxnSp>
            <p:nvCxnSpPr>
              <p:cNvPr id="5099" name="Google Shape;5099;p133"/>
              <p:cNvCxnSpPr/>
              <p:nvPr/>
            </p:nvCxnSpPr>
            <p:spPr>
              <a:xfrm flipH="1">
                <a:off x="1766" y="3287"/>
                <a:ext cx="188" cy="586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00" name="Google Shape;5100;p133"/>
              <p:cNvCxnSpPr/>
              <p:nvPr/>
            </p:nvCxnSpPr>
            <p:spPr>
              <a:xfrm>
                <a:off x="1954" y="3287"/>
                <a:ext cx="188" cy="583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01" name="Google Shape;5101;p133"/>
              <p:cNvCxnSpPr/>
              <p:nvPr/>
            </p:nvCxnSpPr>
            <p:spPr>
              <a:xfrm>
                <a:off x="1766" y="3870"/>
                <a:ext cx="188" cy="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02" name="Google Shape;5102;p133"/>
              <p:cNvCxnSpPr/>
              <p:nvPr/>
            </p:nvCxnSpPr>
            <p:spPr>
              <a:xfrm flipH="1">
                <a:off x="1954" y="3870"/>
                <a:ext cx="188" cy="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03" name="Google Shape;5103;p133"/>
              <p:cNvCxnSpPr/>
              <p:nvPr/>
            </p:nvCxnSpPr>
            <p:spPr>
              <a:xfrm>
                <a:off x="1954" y="3300"/>
                <a:ext cx="0" cy="63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04" name="Google Shape;5104;p133"/>
              <p:cNvCxnSpPr/>
              <p:nvPr/>
            </p:nvCxnSpPr>
            <p:spPr>
              <a:xfrm rot="10800000" flipH="1">
                <a:off x="1766" y="3810"/>
                <a:ext cx="188" cy="63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05" name="Google Shape;5105;p133"/>
              <p:cNvCxnSpPr/>
              <p:nvPr/>
            </p:nvCxnSpPr>
            <p:spPr>
              <a:xfrm rot="10800000">
                <a:off x="1954" y="3810"/>
                <a:ext cx="188" cy="6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06" name="Google Shape;5106;p133"/>
              <p:cNvCxnSpPr/>
              <p:nvPr/>
            </p:nvCxnSpPr>
            <p:spPr>
              <a:xfrm>
                <a:off x="1846" y="3618"/>
                <a:ext cx="108" cy="4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07" name="Google Shape;5107;p133"/>
              <p:cNvCxnSpPr/>
              <p:nvPr/>
            </p:nvCxnSpPr>
            <p:spPr>
              <a:xfrm rot="10800000" flipH="1">
                <a:off x="1954" y="3618"/>
                <a:ext cx="114" cy="4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08" name="Google Shape;5108;p133"/>
              <p:cNvCxnSpPr/>
              <p:nvPr/>
            </p:nvCxnSpPr>
            <p:spPr>
              <a:xfrm>
                <a:off x="1810" y="3704"/>
                <a:ext cx="139" cy="65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09" name="Google Shape;5109;p133"/>
              <p:cNvCxnSpPr/>
              <p:nvPr/>
            </p:nvCxnSpPr>
            <p:spPr>
              <a:xfrm rot="10800000" flipH="1">
                <a:off x="1954" y="3717"/>
                <a:ext cx="140" cy="5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10" name="Google Shape;5110;p133"/>
              <p:cNvCxnSpPr/>
              <p:nvPr/>
            </p:nvCxnSpPr>
            <p:spPr>
              <a:xfrm rot="10800000" flipH="1">
                <a:off x="1954" y="3530"/>
                <a:ext cx="72" cy="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11" name="Google Shape;5111;p133"/>
              <p:cNvCxnSpPr/>
              <p:nvPr/>
            </p:nvCxnSpPr>
            <p:spPr>
              <a:xfrm rot="10800000" flipH="1">
                <a:off x="1954" y="3409"/>
                <a:ext cx="45" cy="1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12" name="Google Shape;5112;p133"/>
              <p:cNvCxnSpPr/>
              <p:nvPr/>
            </p:nvCxnSpPr>
            <p:spPr>
              <a:xfrm>
                <a:off x="1873" y="3522"/>
                <a:ext cx="87" cy="3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13" name="Google Shape;5113;p133"/>
              <p:cNvCxnSpPr/>
              <p:nvPr/>
            </p:nvCxnSpPr>
            <p:spPr>
              <a:xfrm>
                <a:off x="1912" y="3404"/>
                <a:ext cx="50" cy="3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5114" name="Google Shape;5114;p133"/>
              <p:cNvSpPr/>
              <p:nvPr/>
            </p:nvSpPr>
            <p:spPr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80808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115" name="Google Shape;5115;p133" descr="cell_tower_radiation_gray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16" name="Google Shape;5116;p133"/>
            <p:cNvGrpSpPr/>
            <p:nvPr/>
          </p:nvGrpSpPr>
          <p:grpSpPr>
            <a:xfrm>
              <a:off x="3962" y="1516"/>
              <a:ext cx="286" cy="160"/>
              <a:chOff x="3843" y="1516"/>
              <a:chExt cx="286" cy="160"/>
            </a:xfrm>
          </p:grpSpPr>
          <p:cxnSp>
            <p:nvCxnSpPr>
              <p:cNvPr id="5117" name="Google Shape;5117;p133"/>
              <p:cNvCxnSpPr/>
              <p:nvPr/>
            </p:nvCxnSpPr>
            <p:spPr>
              <a:xfrm>
                <a:off x="3843" y="1516"/>
                <a:ext cx="96" cy="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5118" name="Google Shape;5118;p133"/>
              <p:cNvSpPr/>
              <p:nvPr/>
            </p:nvSpPr>
            <p:spPr>
              <a:xfrm>
                <a:off x="3884" y="1616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9" name="Google Shape;5119;p133"/>
              <p:cNvSpPr txBox="1"/>
              <p:nvPr/>
            </p:nvSpPr>
            <p:spPr>
              <a:xfrm>
                <a:off x="3884" y="1610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0" name="Google Shape;5120;p133"/>
              <p:cNvSpPr/>
              <p:nvPr/>
            </p:nvSpPr>
            <p:spPr>
              <a:xfrm>
                <a:off x="3883" y="1569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21" name="Google Shape;5121;p133"/>
              <p:cNvGrpSpPr/>
              <p:nvPr/>
            </p:nvGrpSpPr>
            <p:grpSpPr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5122" name="Google Shape;5122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3" name="Google Shape;5123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124" name="Google Shape;5124;p133"/>
              <p:cNvCxnSpPr/>
              <p:nvPr/>
            </p:nvCxnSpPr>
            <p:spPr>
              <a:xfrm>
                <a:off x="3884" y="1602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25" name="Google Shape;5125;p133"/>
              <p:cNvCxnSpPr/>
              <p:nvPr/>
            </p:nvCxnSpPr>
            <p:spPr>
              <a:xfrm>
                <a:off x="4127" y="1604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26" name="Google Shape;5126;p133"/>
            <p:cNvGrpSpPr/>
            <p:nvPr/>
          </p:nvGrpSpPr>
          <p:grpSpPr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5127" name="Google Shape;5127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8" name="Google Shape;5128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9" name="Google Shape;5129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30" name="Google Shape;5130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131" name="Google Shape;5131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2" name="Google Shape;5132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133" name="Google Shape;5133;p133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34" name="Google Shape;5134;p133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35" name="Google Shape;5135;p133"/>
            <p:cNvGrpSpPr/>
            <p:nvPr/>
          </p:nvGrpSpPr>
          <p:grpSpPr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5136" name="Google Shape;5136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7" name="Google Shape;5137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8" name="Google Shape;5138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39" name="Google Shape;5139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140" name="Google Shape;5140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1" name="Google Shape;5141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142" name="Google Shape;5142;p133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43" name="Google Shape;5143;p133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44" name="Google Shape;5144;p133"/>
            <p:cNvGrpSpPr/>
            <p:nvPr/>
          </p:nvGrpSpPr>
          <p:grpSpPr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5145" name="Google Shape;5145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6" name="Google Shape;5146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7" name="Google Shape;5147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48" name="Google Shape;5148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149" name="Google Shape;5149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0" name="Google Shape;5150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151" name="Google Shape;5151;p133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52" name="Google Shape;5152;p133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53" name="Google Shape;5153;p133"/>
            <p:cNvGrpSpPr/>
            <p:nvPr/>
          </p:nvGrpSpPr>
          <p:grpSpPr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5154" name="Google Shape;5154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5" name="Google Shape;5155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6" name="Google Shape;5156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57" name="Google Shape;5157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158" name="Google Shape;5158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9" name="Google Shape;5159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160" name="Google Shape;5160;p133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61" name="Google Shape;5161;p133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62" name="Google Shape;5162;p133"/>
            <p:cNvGrpSpPr/>
            <p:nvPr/>
          </p:nvGrpSpPr>
          <p:grpSpPr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5163" name="Google Shape;5163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4" name="Google Shape;5164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5" name="Google Shape;5165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66" name="Google Shape;5166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167" name="Google Shape;5167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8" name="Google Shape;5168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169" name="Google Shape;5169;p133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70" name="Google Shape;5170;p133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5171" name="Google Shape;5171;p133"/>
            <p:cNvCxnSpPr/>
            <p:nvPr/>
          </p:nvCxnSpPr>
          <p:spPr>
            <a:xfrm>
              <a:off x="4049" y="2358"/>
              <a:ext cx="428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5172" name="Google Shape;5172;p133"/>
            <p:cNvGrpSpPr/>
            <p:nvPr/>
          </p:nvGrpSpPr>
          <p:grpSpPr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5173" name="Google Shape;5173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4" name="Google Shape;5174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5" name="Google Shape;5175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76" name="Google Shape;5176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177" name="Google Shape;5177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8" name="Google Shape;5178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179" name="Google Shape;5179;p133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80" name="Google Shape;5180;p133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81" name="Google Shape;5181;p133"/>
            <p:cNvGrpSpPr/>
            <p:nvPr/>
          </p:nvGrpSpPr>
          <p:grpSpPr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182" name="Google Shape;5182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3" name="Google Shape;5183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4" name="Google Shape;5184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85" name="Google Shape;5185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186" name="Google Shape;5186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7" name="Google Shape;5187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188" name="Google Shape;5188;p133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89" name="Google Shape;5189;p133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90" name="Google Shape;5190;p133"/>
            <p:cNvGrpSpPr/>
            <p:nvPr/>
          </p:nvGrpSpPr>
          <p:grpSpPr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5191" name="Google Shape;5191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2" name="Google Shape;5192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3" name="Google Shape;5193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94" name="Google Shape;5194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195" name="Google Shape;5195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6" name="Google Shape;5196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197" name="Google Shape;5197;p133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98" name="Google Shape;5198;p133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99" name="Google Shape;5199;p133"/>
            <p:cNvGrpSpPr/>
            <p:nvPr/>
          </p:nvGrpSpPr>
          <p:grpSpPr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5200" name="Google Shape;5200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1" name="Google Shape;5201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2" name="Google Shape;5202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03" name="Google Shape;5203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204" name="Google Shape;5204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5" name="Google Shape;5205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206" name="Google Shape;5206;p133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207" name="Google Shape;5207;p133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208" name="Google Shape;5208;p133"/>
            <p:cNvGrpSpPr/>
            <p:nvPr/>
          </p:nvGrpSpPr>
          <p:grpSpPr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5209" name="Google Shape;5209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0" name="Google Shape;5210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1" name="Google Shape;5211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12" name="Google Shape;5212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213" name="Google Shape;5213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4" name="Google Shape;5214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215" name="Google Shape;5215;p133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216" name="Google Shape;5216;p133"/>
            <p:cNvGrpSpPr/>
            <p:nvPr/>
          </p:nvGrpSpPr>
          <p:grpSpPr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5217" name="Google Shape;5217;p133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8" name="Google Shape;5218;p133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9" name="Google Shape;5219;p133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20" name="Google Shape;5220;p133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221" name="Google Shape;5221;p133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2" name="Google Shape;5222;p133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223" name="Google Shape;5223;p133"/>
              <p:cNvCxnSpPr/>
              <p:nvPr/>
            </p:nvCxnSpPr>
            <p:spPr>
              <a:xfrm>
                <a:off x="4335" y="1503"/>
                <a:ext cx="0" cy="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224" name="Google Shape;5224;p133"/>
              <p:cNvCxnSpPr/>
              <p:nvPr/>
            </p:nvCxnSpPr>
            <p:spPr>
              <a:xfrm>
                <a:off x="4578" y="1505"/>
                <a:ext cx="0" cy="4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225" name="Google Shape;5225;p133"/>
            <p:cNvGrpSpPr/>
            <p:nvPr/>
          </p:nvGrpSpPr>
          <p:grpSpPr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5226" name="Google Shape;5226;p133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5227" name="Google Shape;5227;p133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232" extrusionOk="0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8" name="Google Shape;5228;p133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0" extrusionOk="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9" name="Google Shape;5229;p133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78" extrusionOk="0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0" name="Google Shape;5230;p133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2" extrusionOk="0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1" name="Google Shape;5231;p133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38" extrusionOk="0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2" name="Google Shape;5232;p133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10" extrusionOk="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3" name="Google Shape;5233;p133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6" extrusionOk="0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4" name="Google Shape;5234;p133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3" extrusionOk="0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5" name="Google Shape;5235;p133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79" extrusionOk="0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6" name="Google Shape;5236;p133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3" extrusionOk="0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7" name="Google Shape;5237;p133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36" extrusionOk="0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8" name="Google Shape;5238;p133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310" extrusionOk="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5239" name="Google Shape;5239;p133" descr="access_point_stylized_gray_sma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0" name="Google Shape;5240;p133"/>
            <p:cNvGrpSpPr/>
            <p:nvPr/>
          </p:nvGrpSpPr>
          <p:grpSpPr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5241" name="Google Shape;5241;p133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5242" name="Google Shape;5242;p133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232" extrusionOk="0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3" name="Google Shape;5243;p133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0" extrusionOk="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4" name="Google Shape;5244;p133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78" extrusionOk="0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5" name="Google Shape;5245;p133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2" extrusionOk="0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6" name="Google Shape;5246;p133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38" extrusionOk="0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7" name="Google Shape;5247;p133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10" extrusionOk="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8" name="Google Shape;5248;p133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6" extrusionOk="0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9" name="Google Shape;5249;p133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3" extrusionOk="0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0" name="Google Shape;5250;p133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79" extrusionOk="0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1" name="Google Shape;5251;p133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3" extrusionOk="0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2" name="Google Shape;5252;p133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36" extrusionOk="0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3" name="Google Shape;5253;p133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310" extrusionOk="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5254" name="Google Shape;5254;p133" descr="access_point_stylized_gray_sma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5255" name="Google Shape;5255;p133"/>
            <p:cNvCxnSpPr/>
            <p:nvPr/>
          </p:nvCxnSpPr>
          <p:spPr>
            <a:xfrm rot="-5400000" flipH="1">
              <a:off x="5034" y="3427"/>
              <a:ext cx="2" cy="54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5256" name="Google Shape;5256;p133"/>
            <p:cNvGrpSpPr/>
            <p:nvPr/>
          </p:nvGrpSpPr>
          <p:grpSpPr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5257" name="Google Shape;5257;p133" descr="desktop_computer_stylized_medium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58" name="Google Shape;5258;p133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9" name="Google Shape;5259;p133"/>
            <p:cNvGrpSpPr/>
            <p:nvPr/>
          </p:nvGrpSpPr>
          <p:grpSpPr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5260" name="Google Shape;5260;p133" descr="desktop_computer_stylized_medium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61" name="Google Shape;5261;p133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2" name="Google Shape;5262;p133"/>
            <p:cNvGrpSpPr/>
            <p:nvPr/>
          </p:nvGrpSpPr>
          <p:grpSpPr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5263" name="Google Shape;5263;p133" descr="desktop_computer_stylized_medium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64" name="Google Shape;5264;p133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5" name="Google Shape;5265;p133"/>
            <p:cNvGrpSpPr/>
            <p:nvPr/>
          </p:nvGrpSpPr>
          <p:grpSpPr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5266" name="Google Shape;5266;p133" descr="desktop_computer_stylized_medium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67" name="Google Shape;5267;p133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268" name="Google Shape;5268;p133" descr="car_icon_small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269" name="Google Shape;5269;p133"/>
            <p:cNvGrpSpPr/>
            <p:nvPr/>
          </p:nvGrpSpPr>
          <p:grpSpPr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5270" name="Google Shape;5270;p133" descr="iphone_stylized_small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71" name="Google Shape;5271;p133" descr="antenna_radiation_styliz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2" name="Google Shape;5272;p133"/>
            <p:cNvGrpSpPr/>
            <p:nvPr/>
          </p:nvGrpSpPr>
          <p:grpSpPr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5273" name="Google Shape;5273;p133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4" name="Google Shape;5274;p133"/>
              <p:cNvSpPr txBox="1"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5" name="Google Shape;5275;p133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6" name="Google Shape;5276;p133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7" name="Google Shape;5277;p133"/>
              <p:cNvSpPr txBox="1"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78" name="Google Shape;5278;p133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5279" name="Google Shape;5279;p133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0" name="Google Shape;5280;p133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81" name="Google Shape;5281;p133"/>
              <p:cNvSpPr txBox="1"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82" name="Google Shape;5282;p133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5283" name="Google Shape;5283;p133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4" name="Google Shape;5284;p133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85" name="Google Shape;5285;p133"/>
              <p:cNvSpPr txBox="1"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6" name="Google Shape;5286;p133"/>
              <p:cNvSpPr txBox="1"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87" name="Google Shape;5287;p133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5288" name="Google Shape;5288;p133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9" name="Google Shape;5289;p133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90" name="Google Shape;5290;p133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91" name="Google Shape;5291;p133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5292" name="Google Shape;5292;p133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3" name="Google Shape;5293;p133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94" name="Google Shape;5294;p133"/>
              <p:cNvSpPr txBox="1"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5" name="Google Shape;5295;p133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6" name="Google Shape;5296;p133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7" name="Google Shape;5297;p133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8" name="Google Shape;5298;p133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9" name="Google Shape;5299;p133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0" name="Google Shape;5300;p133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1" name="Google Shape;5301;p133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2" name="Google Shape;5302;p133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3" name="Google Shape;5303;p133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4" name="Google Shape;5304;p133"/>
              <p:cNvSpPr txBox="1"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05" name="Google Shape;5305;p133"/>
            <p:cNvGrpSpPr/>
            <p:nvPr/>
          </p:nvGrpSpPr>
          <p:grpSpPr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5306" name="Google Shape;5306;p133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7" name="Google Shape;5307;p133"/>
              <p:cNvSpPr txBox="1"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8" name="Google Shape;5308;p133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9" name="Google Shape;5309;p133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0" name="Google Shape;5310;p133"/>
              <p:cNvSpPr txBox="1"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311" name="Google Shape;5311;p133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5312" name="Google Shape;5312;p133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3" name="Google Shape;5313;p133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14" name="Google Shape;5314;p133"/>
              <p:cNvSpPr txBox="1"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315" name="Google Shape;5315;p133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5316" name="Google Shape;5316;p133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7" name="Google Shape;5317;p133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18" name="Google Shape;5318;p133"/>
              <p:cNvSpPr txBox="1"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9" name="Google Shape;5319;p133"/>
              <p:cNvSpPr txBox="1"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320" name="Google Shape;5320;p133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5321" name="Google Shape;5321;p133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2" name="Google Shape;5322;p133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23" name="Google Shape;5323;p133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324" name="Google Shape;5324;p133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5325" name="Google Shape;5325;p133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6" name="Google Shape;5326;p133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27" name="Google Shape;5327;p133"/>
              <p:cNvSpPr txBox="1"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8" name="Google Shape;5328;p133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9" name="Google Shape;5329;p133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0" name="Google Shape;5330;p133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1" name="Google Shape;5331;p133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2" name="Google Shape;5332;p133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3" name="Google Shape;5333;p133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4" name="Google Shape;5334;p133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5" name="Google Shape;5335;p133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6" name="Google Shape;5336;p133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7" name="Google Shape;5337;p133"/>
              <p:cNvSpPr txBox="1"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38" name="Google Shape;5338;p133"/>
            <p:cNvGrpSpPr/>
            <p:nvPr/>
          </p:nvGrpSpPr>
          <p:grpSpPr>
            <a:xfrm>
              <a:off x="3340" y="1287"/>
              <a:ext cx="337" cy="261"/>
              <a:chOff x="877" y="1008"/>
              <a:chExt cx="2747" cy="2630"/>
            </a:xfrm>
          </p:grpSpPr>
          <p:pic>
            <p:nvPicPr>
              <p:cNvPr id="5339" name="Google Shape;5339;p133" descr="antenna_styliz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40" name="Google Shape;5340;p133" descr="laptop_keyboard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41" name="Google Shape;5341;p133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42" name="Google Shape;5342;p133" descr="screen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43" name="Google Shape;5343;p133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4" name="Google Shape;5344;p133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5" name="Google Shape;5345;p133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6" name="Google Shape;5346;p133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7" name="Google Shape;5347;p133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8" name="Google Shape;5348;p133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349" name="Google Shape;5349;p133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350" name="Google Shape;5350;p133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1" name="Google Shape;5351;p133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2" name="Google Shape;5352;p133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3" name="Google Shape;5353;p133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4" name="Google Shape;5354;p133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5" name="Google Shape;5355;p133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56" name="Google Shape;5356;p133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7" name="Google Shape;5357;p133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8" name="Google Shape;5358;p133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9" name="Google Shape;5359;p133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0" name="Google Shape;5360;p133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1" name="Google Shape;5361;p133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2" name="Google Shape;5362;p133"/>
            <p:cNvGrpSpPr/>
            <p:nvPr/>
          </p:nvGrpSpPr>
          <p:grpSpPr>
            <a:xfrm>
              <a:off x="4329" y="3456"/>
              <a:ext cx="299" cy="261"/>
              <a:chOff x="877" y="1008"/>
              <a:chExt cx="2747" cy="2630"/>
            </a:xfrm>
          </p:grpSpPr>
          <p:pic>
            <p:nvPicPr>
              <p:cNvPr id="5363" name="Google Shape;5363;p133" descr="antenna_styliz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64" name="Google Shape;5364;p133" descr="laptop_keyboar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65" name="Google Shape;5365;p133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66" name="Google Shape;5366;p133" descr="screen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67" name="Google Shape;5367;p133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8" name="Google Shape;5368;p133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9" name="Google Shape;5369;p133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0" name="Google Shape;5370;p133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1" name="Google Shape;5371;p133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2" name="Google Shape;5372;p133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373" name="Google Shape;5373;p133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374" name="Google Shape;5374;p133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5" name="Google Shape;5375;p133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6" name="Google Shape;5376;p133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7" name="Google Shape;5377;p133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8" name="Google Shape;5378;p133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9" name="Google Shape;5379;p133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80" name="Google Shape;5380;p133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1" name="Google Shape;5381;p133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2" name="Google Shape;5382;p133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3" name="Google Shape;5383;p133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4" name="Google Shape;5384;p133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5" name="Google Shape;5385;p133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6" name="Google Shape;5386;p133"/>
            <p:cNvGrpSpPr/>
            <p:nvPr/>
          </p:nvGrpSpPr>
          <p:grpSpPr>
            <a:xfrm>
              <a:off x="3503" y="1916"/>
              <a:ext cx="280" cy="261"/>
              <a:chOff x="877" y="1008"/>
              <a:chExt cx="2747" cy="2630"/>
            </a:xfrm>
          </p:grpSpPr>
          <p:pic>
            <p:nvPicPr>
              <p:cNvPr id="5387" name="Google Shape;5387;p133" descr="antenna_stylized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88" name="Google Shape;5388;p133" descr="laptop_keyboard"/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89" name="Google Shape;5389;p133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90" name="Google Shape;5390;p133" descr="screen"/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91" name="Google Shape;5391;p133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2" name="Google Shape;5392;p133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3" name="Google Shape;5393;p133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4" name="Google Shape;5394;p133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5" name="Google Shape;5395;p133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6" name="Google Shape;5396;p133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397" name="Google Shape;5397;p133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398" name="Google Shape;5398;p133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9" name="Google Shape;5399;p133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0" name="Google Shape;5400;p133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1" name="Google Shape;5401;p133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2" name="Google Shape;5402;p133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3" name="Google Shape;5403;p133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04" name="Google Shape;5404;p133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5" name="Google Shape;5405;p133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6" name="Google Shape;5406;p133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7" name="Google Shape;5407;p133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8" name="Google Shape;5408;p133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9" name="Google Shape;5409;p133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0" name="Google Shape;5410;p133"/>
            <p:cNvGrpSpPr/>
            <p:nvPr/>
          </p:nvGrpSpPr>
          <p:grpSpPr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5411" name="Google Shape;5411;p133" descr="desktop_computer_stylized_medium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12" name="Google Shape;5412;p133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3" name="Google Shape;5413;p133"/>
            <p:cNvGrpSpPr/>
            <p:nvPr/>
          </p:nvGrpSpPr>
          <p:grpSpPr>
            <a:xfrm>
              <a:off x="4603" y="3416"/>
              <a:ext cx="299" cy="261"/>
              <a:chOff x="877" y="1008"/>
              <a:chExt cx="2747" cy="2630"/>
            </a:xfrm>
          </p:grpSpPr>
          <p:pic>
            <p:nvPicPr>
              <p:cNvPr id="5414" name="Google Shape;5414;p133" descr="antenna_styliz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15" name="Google Shape;5415;p133" descr="laptop_keyboar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16" name="Google Shape;5416;p133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17" name="Google Shape;5417;p133" descr="screen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18" name="Google Shape;5418;p133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9" name="Google Shape;5419;p133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0" name="Google Shape;5420;p133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1" name="Google Shape;5421;p133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2" name="Google Shape;5422;p133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3" name="Google Shape;5423;p133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24" name="Google Shape;5424;p133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425" name="Google Shape;5425;p133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6" name="Google Shape;5426;p133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7" name="Google Shape;5427;p133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8" name="Google Shape;5428;p133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9" name="Google Shape;5429;p133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0" name="Google Shape;5430;p133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31" name="Google Shape;5431;p133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2" name="Google Shape;5432;p133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3" name="Google Shape;5433;p133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4" name="Google Shape;5434;p133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5" name="Google Shape;5435;p133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6" name="Google Shape;5436;p133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37" name="Google Shape;5437;p133"/>
          <p:cNvSpPr txBox="1">
            <a:spLocks noGrp="1"/>
          </p:cNvSpPr>
          <p:nvPr>
            <p:ph type="title"/>
          </p:nvPr>
        </p:nvSpPr>
        <p:spPr>
          <a:xfrm>
            <a:off x="411162" y="138112"/>
            <a:ext cx="7772400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Pure </a:t>
            </a: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P2P</a:t>
            </a: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 architecture</a:t>
            </a:r>
            <a:endParaRPr/>
          </a:p>
        </p:txBody>
      </p:sp>
      <p:sp>
        <p:nvSpPr>
          <p:cNvPr id="5438" name="Google Shape;5438;p133"/>
          <p:cNvSpPr txBox="1">
            <a:spLocks noGrp="1"/>
          </p:cNvSpPr>
          <p:nvPr>
            <p:ph type="body" idx="1"/>
          </p:nvPr>
        </p:nvSpPr>
        <p:spPr>
          <a:xfrm>
            <a:off x="355600" y="1276350"/>
            <a:ext cx="404971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always-on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arbitrary end systems directly communicate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peers are intermittently connected and change IP addresses</a:t>
            </a:r>
            <a:endParaRPr sz="2800" b="0" i="1" u="none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68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examples: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file distribution (BitTorrent)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Streaming (KanKan)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VoIP (Skype) 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439" name="Google Shape;5439;p133"/>
          <p:cNvCxnSpPr/>
          <p:nvPr/>
        </p:nvCxnSpPr>
        <p:spPr>
          <a:xfrm flipH="1">
            <a:off x="5783262" y="1597025"/>
            <a:ext cx="828675" cy="1203325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440" name="Google Shape;5440;p133"/>
          <p:cNvCxnSpPr/>
          <p:nvPr/>
        </p:nvCxnSpPr>
        <p:spPr>
          <a:xfrm>
            <a:off x="5657850" y="3160712"/>
            <a:ext cx="30162" cy="155575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441" name="Google Shape;5441;p133"/>
          <p:cNvCxnSpPr/>
          <p:nvPr/>
        </p:nvCxnSpPr>
        <p:spPr>
          <a:xfrm>
            <a:off x="6118225" y="3260725"/>
            <a:ext cx="1296987" cy="203835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5442" name="Google Shape;5442;p133" descr="underline_base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41325" y="796925"/>
            <a:ext cx="54848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" name="Google Shape;5448;p134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449" name="Google Shape;5449;p134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107</a:t>
            </a:fld>
            <a:endParaRPr/>
          </a:p>
        </p:txBody>
      </p:sp>
      <p:sp>
        <p:nvSpPr>
          <p:cNvPr id="5450" name="Google Shape;5450;p134"/>
          <p:cNvSpPr txBox="1">
            <a:spLocks noGrp="1"/>
          </p:cNvSpPr>
          <p:nvPr>
            <p:ph type="title"/>
          </p:nvPr>
        </p:nvSpPr>
        <p:spPr>
          <a:xfrm>
            <a:off x="298450" y="153987"/>
            <a:ext cx="8520112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File distribution: client-server vs P2P</a:t>
            </a:r>
            <a:endParaRPr/>
          </a:p>
        </p:txBody>
      </p:sp>
      <p:sp>
        <p:nvSpPr>
          <p:cNvPr id="5451" name="Google Shape;5451;p134"/>
          <p:cNvSpPr txBox="1">
            <a:spLocks noGrp="1"/>
          </p:cNvSpPr>
          <p:nvPr>
            <p:ph type="body" idx="1"/>
          </p:nvPr>
        </p:nvSpPr>
        <p:spPr>
          <a:xfrm>
            <a:off x="465137" y="1227137"/>
            <a:ext cx="8258175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Question</a:t>
            </a: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how much time to distribute file (size </a:t>
            </a:r>
            <a:r>
              <a:rPr lang="en-US" sz="28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 from one server to </a:t>
            </a:r>
            <a:r>
              <a:rPr lang="en-US" sz="28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  peers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 upload/download capacity is limited resource</a:t>
            </a:r>
            <a:endParaRPr/>
          </a:p>
        </p:txBody>
      </p:sp>
      <p:sp>
        <p:nvSpPr>
          <p:cNvPr id="5452" name="Google Shape;5452;p134"/>
          <p:cNvSpPr/>
          <p:nvPr/>
        </p:nvSpPr>
        <p:spPr>
          <a:xfrm>
            <a:off x="2284412" y="4087812"/>
            <a:ext cx="3775075" cy="1755775"/>
          </a:xfrm>
          <a:custGeom>
            <a:avLst/>
            <a:gdLst/>
            <a:ahLst/>
            <a:cxnLst/>
            <a:rect l="l" t="t" r="r" b="b"/>
            <a:pathLst>
              <a:path w="1292" h="1255" extrusionOk="0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53" name="Google Shape;5453;p134"/>
          <p:cNvCxnSpPr/>
          <p:nvPr/>
        </p:nvCxnSpPr>
        <p:spPr>
          <a:xfrm>
            <a:off x="1819275" y="4051300"/>
            <a:ext cx="803275" cy="3111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454" name="Google Shape;5454;p134"/>
          <p:cNvSpPr txBox="1"/>
          <p:nvPr/>
        </p:nvSpPr>
        <p:spPr>
          <a:xfrm>
            <a:off x="2103437" y="3849687"/>
            <a:ext cx="387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cxnSp>
        <p:nvCxnSpPr>
          <p:cNvPr id="5455" name="Google Shape;5455;p134"/>
          <p:cNvCxnSpPr/>
          <p:nvPr/>
        </p:nvCxnSpPr>
        <p:spPr>
          <a:xfrm>
            <a:off x="1376362" y="4962525"/>
            <a:ext cx="101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456" name="Google Shape;5456;p134"/>
          <p:cNvCxnSpPr/>
          <p:nvPr/>
        </p:nvCxnSpPr>
        <p:spPr>
          <a:xfrm rot="10800000">
            <a:off x="1431925" y="5110162"/>
            <a:ext cx="100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457" name="Google Shape;5457;p134"/>
          <p:cNvSpPr txBox="1"/>
          <p:nvPr/>
        </p:nvSpPr>
        <p:spPr>
          <a:xfrm>
            <a:off x="1665287" y="4573587"/>
            <a:ext cx="609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5458" name="Google Shape;5458;p134"/>
          <p:cNvSpPr txBox="1"/>
          <p:nvPr/>
        </p:nvSpPr>
        <p:spPr>
          <a:xfrm>
            <a:off x="1646237" y="5087937"/>
            <a:ext cx="609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5459" name="Google Shape;5459;p134"/>
          <p:cNvSpPr txBox="1"/>
          <p:nvPr/>
        </p:nvSpPr>
        <p:spPr>
          <a:xfrm>
            <a:off x="1146175" y="4071937"/>
            <a:ext cx="11731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sp>
        <p:nvSpPr>
          <p:cNvPr id="5460" name="Google Shape;5460;p134"/>
          <p:cNvSpPr txBox="1"/>
          <p:nvPr/>
        </p:nvSpPr>
        <p:spPr>
          <a:xfrm>
            <a:off x="2825750" y="4598987"/>
            <a:ext cx="25463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 (with abundant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bandwidth)</a:t>
            </a:r>
            <a:endParaRPr/>
          </a:p>
        </p:txBody>
      </p:sp>
      <p:sp>
        <p:nvSpPr>
          <p:cNvPr id="5461" name="Google Shape;5461;p134"/>
          <p:cNvSpPr txBox="1"/>
          <p:nvPr/>
        </p:nvSpPr>
        <p:spPr>
          <a:xfrm>
            <a:off x="254000" y="3824287"/>
            <a:ext cx="1397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file, size F</a:t>
            </a:r>
            <a:endParaRPr/>
          </a:p>
        </p:txBody>
      </p:sp>
      <p:sp>
        <p:nvSpPr>
          <p:cNvPr id="5462" name="Google Shape;5462;p134"/>
          <p:cNvSpPr txBox="1"/>
          <p:nvPr/>
        </p:nvSpPr>
        <p:spPr>
          <a:xfrm>
            <a:off x="1492250" y="2725737"/>
            <a:ext cx="2014537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800" b="1" i="1" u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800" b="1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server upload capacity</a:t>
            </a:r>
            <a:endParaRPr/>
          </a:p>
        </p:txBody>
      </p:sp>
      <p:sp>
        <p:nvSpPr>
          <p:cNvPr id="5463" name="Google Shape;5463;p134"/>
          <p:cNvSpPr txBox="1"/>
          <p:nvPr/>
        </p:nvSpPr>
        <p:spPr>
          <a:xfrm>
            <a:off x="6276975" y="5491162"/>
            <a:ext cx="25908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800" b="1" i="1" u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peer i upload capacity</a:t>
            </a:r>
            <a:endParaRPr/>
          </a:p>
        </p:txBody>
      </p:sp>
      <p:sp>
        <p:nvSpPr>
          <p:cNvPr id="5464" name="Google Shape;5464;p134"/>
          <p:cNvSpPr txBox="1"/>
          <p:nvPr/>
        </p:nvSpPr>
        <p:spPr>
          <a:xfrm>
            <a:off x="6357937" y="3622675"/>
            <a:ext cx="2122487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1" i="1" u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peer i download capacity</a:t>
            </a:r>
            <a:endParaRPr/>
          </a:p>
        </p:txBody>
      </p:sp>
      <p:pic>
        <p:nvPicPr>
          <p:cNvPr id="5465" name="Google Shape;5465;p134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75" y="720725"/>
            <a:ext cx="6856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5466" name="Google Shape;5466;p134"/>
          <p:cNvSpPr/>
          <p:nvPr/>
        </p:nvSpPr>
        <p:spPr>
          <a:xfrm>
            <a:off x="763587" y="3270250"/>
            <a:ext cx="592137" cy="581025"/>
          </a:xfrm>
          <a:prstGeom prst="can">
            <a:avLst>
              <a:gd name="adj" fmla="val 4367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7" name="Google Shape;5467;p134"/>
          <p:cNvGrpSpPr/>
          <p:nvPr/>
        </p:nvGrpSpPr>
        <p:grpSpPr>
          <a:xfrm>
            <a:off x="3498850" y="3548062"/>
            <a:ext cx="2138362" cy="903287"/>
            <a:chOff x="2204" y="2030"/>
            <a:chExt cx="1347" cy="774"/>
          </a:xfrm>
        </p:grpSpPr>
        <p:sp>
          <p:nvSpPr>
            <p:cNvPr id="5468" name="Google Shape;5468;p134"/>
            <p:cNvSpPr txBox="1"/>
            <p:nvPr/>
          </p:nvSpPr>
          <p:spPr>
            <a:xfrm>
              <a:off x="2856" y="2271"/>
              <a:ext cx="384" cy="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1800" b="0" i="1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5469" name="Google Shape;5469;p134"/>
            <p:cNvCxnSpPr/>
            <p:nvPr/>
          </p:nvCxnSpPr>
          <p:spPr>
            <a:xfrm rot="10800000" flipH="1">
              <a:off x="2997" y="2133"/>
              <a:ext cx="200" cy="65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5470" name="Google Shape;5470;p134"/>
            <p:cNvCxnSpPr/>
            <p:nvPr/>
          </p:nvCxnSpPr>
          <p:spPr>
            <a:xfrm flipH="1">
              <a:off x="3082" y="2141"/>
              <a:ext cx="208" cy="66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sp>
          <p:nvSpPr>
            <p:cNvPr id="5471" name="Google Shape;5471;p134"/>
            <p:cNvSpPr txBox="1"/>
            <p:nvPr/>
          </p:nvSpPr>
          <p:spPr>
            <a:xfrm>
              <a:off x="3167" y="2332"/>
              <a:ext cx="384" cy="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lang="en-US" sz="1800" b="0" i="1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472" name="Google Shape;5472;p134"/>
            <p:cNvSpPr txBox="1"/>
            <p:nvPr/>
          </p:nvSpPr>
          <p:spPr>
            <a:xfrm>
              <a:off x="2204" y="2167"/>
              <a:ext cx="384" cy="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1800" b="0" i="1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cxnSp>
          <p:nvCxnSpPr>
            <p:cNvPr id="5473" name="Google Shape;5473;p134"/>
            <p:cNvCxnSpPr/>
            <p:nvPr/>
          </p:nvCxnSpPr>
          <p:spPr>
            <a:xfrm rot="10800000" flipH="1">
              <a:off x="2345" y="2030"/>
              <a:ext cx="200" cy="65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cxnSp>
          <p:nvCxnSpPr>
            <p:cNvPr id="5474" name="Google Shape;5474;p134"/>
            <p:cNvCxnSpPr/>
            <p:nvPr/>
          </p:nvCxnSpPr>
          <p:spPr>
            <a:xfrm flipH="1">
              <a:off x="2430" y="2038"/>
              <a:ext cx="208" cy="66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sp>
          <p:nvSpPr>
            <p:cNvPr id="5475" name="Google Shape;5475;p134"/>
            <p:cNvSpPr txBox="1"/>
            <p:nvPr/>
          </p:nvSpPr>
          <p:spPr>
            <a:xfrm>
              <a:off x="2515" y="2229"/>
              <a:ext cx="384" cy="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lang="en-US" sz="1800" b="0" i="1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cxnSp>
        <p:nvCxnSpPr>
          <p:cNvPr id="5476" name="Google Shape;5476;p134"/>
          <p:cNvCxnSpPr/>
          <p:nvPr/>
        </p:nvCxnSpPr>
        <p:spPr>
          <a:xfrm>
            <a:off x="6030912" y="4767262"/>
            <a:ext cx="116522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477" name="Google Shape;5477;p134"/>
          <p:cNvCxnSpPr/>
          <p:nvPr/>
        </p:nvCxnSpPr>
        <p:spPr>
          <a:xfrm>
            <a:off x="6038850" y="4919662"/>
            <a:ext cx="116522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sp>
        <p:nvSpPr>
          <p:cNvPr id="5478" name="Google Shape;5478;p134"/>
          <p:cNvSpPr txBox="1"/>
          <p:nvPr/>
        </p:nvSpPr>
        <p:spPr>
          <a:xfrm>
            <a:off x="6191250" y="4356100"/>
            <a:ext cx="609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479" name="Google Shape;5479;p134"/>
          <p:cNvSpPr txBox="1"/>
          <p:nvPr/>
        </p:nvSpPr>
        <p:spPr>
          <a:xfrm>
            <a:off x="6215062" y="4889500"/>
            <a:ext cx="609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cxnSp>
        <p:nvCxnSpPr>
          <p:cNvPr id="5480" name="Google Shape;5480;p134"/>
          <p:cNvCxnSpPr/>
          <p:nvPr/>
        </p:nvCxnSpPr>
        <p:spPr>
          <a:xfrm>
            <a:off x="2265362" y="3232150"/>
            <a:ext cx="0" cy="663575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481" name="Google Shape;5481;p134"/>
          <p:cNvCxnSpPr/>
          <p:nvPr/>
        </p:nvCxnSpPr>
        <p:spPr>
          <a:xfrm flipH="1">
            <a:off x="6478587" y="4146550"/>
            <a:ext cx="369887" cy="414337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482" name="Google Shape;5482;p134"/>
          <p:cNvCxnSpPr/>
          <p:nvPr/>
        </p:nvCxnSpPr>
        <p:spPr>
          <a:xfrm rot="10800000">
            <a:off x="6508750" y="5092700"/>
            <a:ext cx="369887" cy="414337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5483" name="Google Shape;5483;p134"/>
          <p:cNvGrpSpPr/>
          <p:nvPr/>
        </p:nvGrpSpPr>
        <p:grpSpPr>
          <a:xfrm>
            <a:off x="1535112" y="3332162"/>
            <a:ext cx="465137" cy="803275"/>
            <a:chOff x="4140" y="429"/>
            <a:chExt cx="1425" cy="2396"/>
          </a:xfrm>
        </p:grpSpPr>
        <p:sp>
          <p:nvSpPr>
            <p:cNvPr id="5484" name="Google Shape;5484;p134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134"/>
            <p:cNvSpPr txBox="1"/>
            <p:nvPr/>
          </p:nvSpPr>
          <p:spPr>
            <a:xfrm>
              <a:off x="4208" y="429"/>
              <a:ext cx="1046" cy="2282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134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134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134"/>
            <p:cNvSpPr txBox="1"/>
            <p:nvPr/>
          </p:nvSpPr>
          <p:spPr>
            <a:xfrm>
              <a:off x="4213" y="694"/>
              <a:ext cx="593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89" name="Google Shape;5489;p134"/>
            <p:cNvGrpSpPr/>
            <p:nvPr/>
          </p:nvGrpSpPr>
          <p:grpSpPr>
            <a:xfrm>
              <a:off x="4748" y="666"/>
              <a:ext cx="583" cy="147"/>
              <a:chOff x="613" y="2566"/>
              <a:chExt cx="728" cy="141"/>
            </a:xfrm>
          </p:grpSpPr>
          <p:sp>
            <p:nvSpPr>
              <p:cNvPr id="5490" name="Google Shape;5490;p134"/>
              <p:cNvSpPr/>
              <p:nvPr/>
            </p:nvSpPr>
            <p:spPr>
              <a:xfrm>
                <a:off x="613" y="2566"/>
                <a:ext cx="728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1" name="Google Shape;5491;p134"/>
              <p:cNvSpPr/>
              <p:nvPr/>
            </p:nvSpPr>
            <p:spPr>
              <a:xfrm>
                <a:off x="631" y="2584"/>
                <a:ext cx="692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92" name="Google Shape;5492;p134"/>
            <p:cNvSpPr txBox="1"/>
            <p:nvPr/>
          </p:nvSpPr>
          <p:spPr>
            <a:xfrm>
              <a:off x="4223" y="1021"/>
              <a:ext cx="598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93" name="Google Shape;5493;p134"/>
            <p:cNvGrpSpPr/>
            <p:nvPr/>
          </p:nvGrpSpPr>
          <p:grpSpPr>
            <a:xfrm>
              <a:off x="4748" y="992"/>
              <a:ext cx="579" cy="137"/>
              <a:chOff x="615" y="2566"/>
              <a:chExt cx="722" cy="142"/>
            </a:xfrm>
          </p:grpSpPr>
          <p:sp>
            <p:nvSpPr>
              <p:cNvPr id="5494" name="Google Shape;5494;p134"/>
              <p:cNvSpPr/>
              <p:nvPr/>
            </p:nvSpPr>
            <p:spPr>
              <a:xfrm>
                <a:off x="615" y="2566"/>
                <a:ext cx="722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5" name="Google Shape;5495;p134"/>
              <p:cNvSpPr/>
              <p:nvPr/>
            </p:nvSpPr>
            <p:spPr>
              <a:xfrm>
                <a:off x="633" y="2581"/>
                <a:ext cx="686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96" name="Google Shape;5496;p134"/>
            <p:cNvSpPr txBox="1"/>
            <p:nvPr/>
          </p:nvSpPr>
          <p:spPr>
            <a:xfrm>
              <a:off x="4218" y="1357"/>
              <a:ext cx="593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134"/>
            <p:cNvSpPr txBox="1"/>
            <p:nvPr/>
          </p:nvSpPr>
          <p:spPr>
            <a:xfrm>
              <a:off x="4228" y="1655"/>
              <a:ext cx="598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98" name="Google Shape;5498;p134"/>
            <p:cNvGrpSpPr/>
            <p:nvPr/>
          </p:nvGrpSpPr>
          <p:grpSpPr>
            <a:xfrm>
              <a:off x="4733" y="1627"/>
              <a:ext cx="584" cy="151"/>
              <a:chOff x="612" y="2568"/>
              <a:chExt cx="727" cy="139"/>
            </a:xfrm>
          </p:grpSpPr>
          <p:sp>
            <p:nvSpPr>
              <p:cNvPr id="5499" name="Google Shape;5499;p134"/>
              <p:cNvSpPr/>
              <p:nvPr/>
            </p:nvSpPr>
            <p:spPr>
              <a:xfrm>
                <a:off x="612" y="2568"/>
                <a:ext cx="727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0" name="Google Shape;5500;p134"/>
              <p:cNvSpPr/>
              <p:nvPr/>
            </p:nvSpPr>
            <p:spPr>
              <a:xfrm>
                <a:off x="630" y="2585"/>
                <a:ext cx="691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1" name="Google Shape;5501;p134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02" name="Google Shape;5502;p134"/>
            <p:cNvGrpSpPr/>
            <p:nvPr/>
          </p:nvGrpSpPr>
          <p:grpSpPr>
            <a:xfrm>
              <a:off x="4738" y="1329"/>
              <a:ext cx="584" cy="137"/>
              <a:chOff x="613" y="2570"/>
              <a:chExt cx="727" cy="137"/>
            </a:xfrm>
          </p:grpSpPr>
          <p:sp>
            <p:nvSpPr>
              <p:cNvPr id="5503" name="Google Shape;5503;p134"/>
              <p:cNvSpPr/>
              <p:nvPr/>
            </p:nvSpPr>
            <p:spPr>
              <a:xfrm>
                <a:off x="613" y="2570"/>
                <a:ext cx="727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4" name="Google Shape;5504;p134"/>
              <p:cNvSpPr/>
              <p:nvPr/>
            </p:nvSpPr>
            <p:spPr>
              <a:xfrm>
                <a:off x="631" y="2584"/>
                <a:ext cx="691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5" name="Google Shape;5505;p134"/>
            <p:cNvSpPr txBox="1"/>
            <p:nvPr/>
          </p:nvSpPr>
          <p:spPr>
            <a:xfrm>
              <a:off x="5249" y="429"/>
              <a:ext cx="68" cy="2287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134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134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134"/>
            <p:cNvSpPr/>
            <p:nvPr/>
          </p:nvSpPr>
          <p:spPr>
            <a:xfrm>
              <a:off x="5516" y="2612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134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134"/>
            <p:cNvSpPr/>
            <p:nvPr/>
          </p:nvSpPr>
          <p:spPr>
            <a:xfrm>
              <a:off x="4140" y="2678"/>
              <a:ext cx="1201" cy="147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134"/>
            <p:cNvSpPr/>
            <p:nvPr/>
          </p:nvSpPr>
          <p:spPr>
            <a:xfrm>
              <a:off x="4208" y="2711"/>
              <a:ext cx="1070" cy="80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134"/>
            <p:cNvSpPr/>
            <p:nvPr/>
          </p:nvSpPr>
          <p:spPr>
            <a:xfrm>
              <a:off x="4310" y="2385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134"/>
            <p:cNvSpPr/>
            <p:nvPr/>
          </p:nvSpPr>
          <p:spPr>
            <a:xfrm>
              <a:off x="4485" y="2385"/>
              <a:ext cx="160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134"/>
            <p:cNvSpPr/>
            <p:nvPr/>
          </p:nvSpPr>
          <p:spPr>
            <a:xfrm>
              <a:off x="4660" y="2380"/>
              <a:ext cx="160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134"/>
            <p:cNvSpPr txBox="1"/>
            <p:nvPr/>
          </p:nvSpPr>
          <p:spPr>
            <a:xfrm>
              <a:off x="5064" y="1835"/>
              <a:ext cx="83" cy="762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6" name="Google Shape;5516;p134"/>
          <p:cNvGrpSpPr/>
          <p:nvPr/>
        </p:nvGrpSpPr>
        <p:grpSpPr>
          <a:xfrm>
            <a:off x="444500" y="4635500"/>
            <a:ext cx="925512" cy="795337"/>
            <a:chOff x="-44" y="1473"/>
            <a:chExt cx="981" cy="1105"/>
          </a:xfrm>
        </p:grpSpPr>
        <p:pic>
          <p:nvPicPr>
            <p:cNvPr id="5517" name="Google Shape;5517;p134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18" name="Google Shape;5518;p134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9" name="Google Shape;5519;p134"/>
          <p:cNvGrpSpPr/>
          <p:nvPr/>
        </p:nvGrpSpPr>
        <p:grpSpPr>
          <a:xfrm>
            <a:off x="3665537" y="2816225"/>
            <a:ext cx="925512" cy="795337"/>
            <a:chOff x="-44" y="1473"/>
            <a:chExt cx="981" cy="1105"/>
          </a:xfrm>
        </p:grpSpPr>
        <p:pic>
          <p:nvPicPr>
            <p:cNvPr id="5520" name="Google Shape;5520;p134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1" name="Google Shape;5521;p134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2" name="Google Shape;5522;p134"/>
          <p:cNvGrpSpPr/>
          <p:nvPr/>
        </p:nvGrpSpPr>
        <p:grpSpPr>
          <a:xfrm>
            <a:off x="4710112" y="2957512"/>
            <a:ext cx="925512" cy="795337"/>
            <a:chOff x="-44" y="1473"/>
            <a:chExt cx="981" cy="1105"/>
          </a:xfrm>
        </p:grpSpPr>
        <p:pic>
          <p:nvPicPr>
            <p:cNvPr id="5523" name="Google Shape;5523;p134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4" name="Google Shape;5524;p134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5" name="Google Shape;5525;p134"/>
          <p:cNvGrpSpPr/>
          <p:nvPr/>
        </p:nvGrpSpPr>
        <p:grpSpPr>
          <a:xfrm flipH="1">
            <a:off x="7180262" y="4405312"/>
            <a:ext cx="925512" cy="795337"/>
            <a:chOff x="-44" y="1473"/>
            <a:chExt cx="981" cy="1105"/>
          </a:xfrm>
        </p:grpSpPr>
        <p:pic>
          <p:nvPicPr>
            <p:cNvPr id="5526" name="Google Shape;5526;p134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7" name="Google Shape;5527;p134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" name="Google Shape;5533;p135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534" name="Google Shape;5534;p135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108</a:t>
            </a:fld>
            <a:endParaRPr/>
          </a:p>
        </p:txBody>
      </p:sp>
      <p:sp>
        <p:nvSpPr>
          <p:cNvPr id="5535" name="Google Shape;5535;p135"/>
          <p:cNvSpPr txBox="1">
            <a:spLocks noGrp="1"/>
          </p:cNvSpPr>
          <p:nvPr>
            <p:ph type="title"/>
          </p:nvPr>
        </p:nvSpPr>
        <p:spPr>
          <a:xfrm>
            <a:off x="298450" y="61912"/>
            <a:ext cx="85201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File distribution time: client-server</a:t>
            </a:r>
            <a:endParaRPr/>
          </a:p>
        </p:txBody>
      </p:sp>
      <p:sp>
        <p:nvSpPr>
          <p:cNvPr id="5536" name="Google Shape;5536;p135"/>
          <p:cNvSpPr txBox="1">
            <a:spLocks noGrp="1"/>
          </p:cNvSpPr>
          <p:nvPr>
            <p:ph type="body" idx="1"/>
          </p:nvPr>
        </p:nvSpPr>
        <p:spPr>
          <a:xfrm>
            <a:off x="322262" y="1252537"/>
            <a:ext cx="4100512" cy="2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server transmission: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must</a:t>
            </a: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sequentially send (upload)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file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copies</a:t>
            </a:r>
            <a:r>
              <a:rPr lang="en-US" sz="26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7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time to send one copy: </a:t>
            </a:r>
            <a:r>
              <a:rPr lang="en-US" sz="20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F/u</a:t>
            </a:r>
            <a:r>
              <a:rPr lang="en-US" sz="2000" b="0" i="1" u="none" baseline="-25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7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time to send N copies: </a:t>
            </a:r>
            <a:r>
              <a:rPr lang="en-US" sz="20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NF/u</a:t>
            </a:r>
            <a:r>
              <a:rPr lang="en-US" sz="2000" b="0" i="1" u="none" baseline="-25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endParaRPr/>
          </a:p>
        </p:txBody>
      </p:sp>
      <p:cxnSp>
        <p:nvCxnSpPr>
          <p:cNvPr id="5537" name="Google Shape;5537;p135"/>
          <p:cNvCxnSpPr/>
          <p:nvPr/>
        </p:nvCxnSpPr>
        <p:spPr>
          <a:xfrm rot="10800000" flipH="1">
            <a:off x="5746750" y="5368925"/>
            <a:ext cx="430212" cy="69215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538" name="Google Shape;5538;p135"/>
          <p:cNvSpPr txBox="1"/>
          <p:nvPr/>
        </p:nvSpPr>
        <p:spPr>
          <a:xfrm>
            <a:off x="5484812" y="6022975"/>
            <a:ext cx="26701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linearly in N</a:t>
            </a:r>
            <a:endParaRPr/>
          </a:p>
        </p:txBody>
      </p:sp>
      <p:sp>
        <p:nvSpPr>
          <p:cNvPr id="5539" name="Google Shape;5539;p135"/>
          <p:cNvSpPr txBox="1"/>
          <p:nvPr/>
        </p:nvSpPr>
        <p:spPr>
          <a:xfrm>
            <a:off x="1249362" y="4662487"/>
            <a:ext cx="2786062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to  distribute F </a:t>
            </a:r>
            <a:endParaRPr/>
          </a:p>
          <a:p>
            <a:pPr marL="342900" marR="0" lvl="0" indent="-34290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N clients using </a:t>
            </a:r>
            <a:endParaRPr/>
          </a:p>
          <a:p>
            <a:pPr marL="342900" marR="0" lvl="0" indent="-342900" algn="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client-server approach</a:t>
            </a: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5540" name="Google Shape;5540;p135"/>
          <p:cNvSpPr txBox="1"/>
          <p:nvPr/>
        </p:nvSpPr>
        <p:spPr>
          <a:xfrm>
            <a:off x="1157287" y="4591050"/>
            <a:ext cx="7032625" cy="1235075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1" name="Google Shape;5541;p135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" y="857250"/>
            <a:ext cx="6518275" cy="1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42" name="Google Shape;5542;p135"/>
          <p:cNvSpPr txBox="1"/>
          <p:nvPr/>
        </p:nvSpPr>
        <p:spPr>
          <a:xfrm>
            <a:off x="3946525" y="4905375"/>
            <a:ext cx="42386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c-s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max{NF/u</a:t>
            </a:r>
            <a:r>
              <a:rPr lang="en-US" sz="2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s,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,F/d</a:t>
            </a:r>
            <a:r>
              <a:rPr lang="en-US" sz="2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r>
              <a:rPr lang="en-US" sz="28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543" name="Google Shape;5543;p135"/>
          <p:cNvSpPr txBox="1"/>
          <p:nvPr/>
        </p:nvSpPr>
        <p:spPr>
          <a:xfrm>
            <a:off x="363537" y="3081337"/>
            <a:ext cx="4316412" cy="2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client: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 client must download file copy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= min client download rate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 client download time: F/d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</a:t>
            </a:r>
            <a:r>
              <a:rPr lang="en-US" sz="2000" b="0" i="1" u="none" strike="noStrike" cap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cxnSp>
        <p:nvCxnSpPr>
          <p:cNvPr id="5544" name="Google Shape;5544;p135"/>
          <p:cNvCxnSpPr/>
          <p:nvPr/>
        </p:nvCxnSpPr>
        <p:spPr>
          <a:xfrm>
            <a:off x="4843462" y="5334000"/>
            <a:ext cx="1746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545" name="Google Shape;5545;p135"/>
          <p:cNvSpPr/>
          <p:nvPr/>
        </p:nvSpPr>
        <p:spPr>
          <a:xfrm>
            <a:off x="5600700" y="2111375"/>
            <a:ext cx="2136775" cy="1209675"/>
          </a:xfrm>
          <a:custGeom>
            <a:avLst/>
            <a:gdLst/>
            <a:ahLst/>
            <a:cxnLst/>
            <a:rect l="l" t="t" r="r" b="b"/>
            <a:pathLst>
              <a:path w="1292" h="1255" extrusionOk="0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6" name="Google Shape;5546;p135"/>
          <p:cNvCxnSpPr/>
          <p:nvPr/>
        </p:nvCxnSpPr>
        <p:spPr>
          <a:xfrm>
            <a:off x="5338762" y="2085975"/>
            <a:ext cx="455612" cy="2143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547" name="Google Shape;5547;p135"/>
          <p:cNvSpPr txBox="1"/>
          <p:nvPr/>
        </p:nvSpPr>
        <p:spPr>
          <a:xfrm>
            <a:off x="5364162" y="1763712"/>
            <a:ext cx="3667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6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cxnSp>
        <p:nvCxnSpPr>
          <p:cNvPr id="5548" name="Google Shape;5548;p135"/>
          <p:cNvCxnSpPr/>
          <p:nvPr/>
        </p:nvCxnSpPr>
        <p:spPr>
          <a:xfrm>
            <a:off x="5089525" y="2713037"/>
            <a:ext cx="57467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549" name="Google Shape;5549;p135"/>
          <p:cNvCxnSpPr/>
          <p:nvPr/>
        </p:nvCxnSpPr>
        <p:spPr>
          <a:xfrm rot="10800000">
            <a:off x="5119687" y="2814637"/>
            <a:ext cx="5667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550" name="Google Shape;5550;p135"/>
          <p:cNvSpPr txBox="1"/>
          <p:nvPr/>
        </p:nvSpPr>
        <p:spPr>
          <a:xfrm>
            <a:off x="6183312" y="2460625"/>
            <a:ext cx="8953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/>
          </a:p>
        </p:txBody>
      </p:sp>
      <p:sp>
        <p:nvSpPr>
          <p:cNvPr id="5551" name="Google Shape;5551;p135"/>
          <p:cNvSpPr/>
          <p:nvPr/>
        </p:nvSpPr>
        <p:spPr>
          <a:xfrm>
            <a:off x="4740275" y="1562100"/>
            <a:ext cx="334962" cy="401637"/>
          </a:xfrm>
          <a:prstGeom prst="can">
            <a:avLst>
              <a:gd name="adj" fmla="val 4367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52" name="Google Shape;5552;p135"/>
          <p:cNvCxnSpPr/>
          <p:nvPr/>
        </p:nvCxnSpPr>
        <p:spPr>
          <a:xfrm rot="10800000" flipH="1">
            <a:off x="7000875" y="1819275"/>
            <a:ext cx="180975" cy="5302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cxnSp>
        <p:nvCxnSpPr>
          <p:cNvPr id="5553" name="Google Shape;5553;p135"/>
          <p:cNvCxnSpPr/>
          <p:nvPr/>
        </p:nvCxnSpPr>
        <p:spPr>
          <a:xfrm flipH="1">
            <a:off x="7078662" y="1825625"/>
            <a:ext cx="187325" cy="5349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cxnSp>
        <p:nvCxnSpPr>
          <p:cNvPr id="5554" name="Google Shape;5554;p135"/>
          <p:cNvCxnSpPr/>
          <p:nvPr/>
        </p:nvCxnSpPr>
        <p:spPr>
          <a:xfrm rot="10800000" flipH="1">
            <a:off x="6416675" y="1736725"/>
            <a:ext cx="179387" cy="5302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cxnSp>
        <p:nvCxnSpPr>
          <p:cNvPr id="5555" name="Google Shape;5555;p135"/>
          <p:cNvCxnSpPr/>
          <p:nvPr/>
        </p:nvCxnSpPr>
        <p:spPr>
          <a:xfrm flipH="1">
            <a:off x="6492875" y="1743075"/>
            <a:ext cx="185737" cy="5349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cxnSp>
        <p:nvCxnSpPr>
          <p:cNvPr id="5556" name="Google Shape;5556;p135"/>
          <p:cNvCxnSpPr/>
          <p:nvPr/>
        </p:nvCxnSpPr>
        <p:spPr>
          <a:xfrm>
            <a:off x="7723187" y="2579687"/>
            <a:ext cx="65881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557" name="Google Shape;5557;p135"/>
          <p:cNvCxnSpPr/>
          <p:nvPr/>
        </p:nvCxnSpPr>
        <p:spPr>
          <a:xfrm>
            <a:off x="7726362" y="2682875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sp>
        <p:nvSpPr>
          <p:cNvPr id="5558" name="Google Shape;5558;p135"/>
          <p:cNvSpPr txBox="1"/>
          <p:nvPr/>
        </p:nvSpPr>
        <p:spPr>
          <a:xfrm>
            <a:off x="7813675" y="2146300"/>
            <a:ext cx="4508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6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559" name="Google Shape;5559;p135"/>
          <p:cNvSpPr txBox="1"/>
          <p:nvPr/>
        </p:nvSpPr>
        <p:spPr>
          <a:xfrm>
            <a:off x="7829550" y="2663825"/>
            <a:ext cx="506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6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560" name="Google Shape;5560;p135"/>
          <p:cNvSpPr txBox="1"/>
          <p:nvPr/>
        </p:nvSpPr>
        <p:spPr>
          <a:xfrm>
            <a:off x="4498975" y="1616075"/>
            <a:ext cx="790575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grpSp>
        <p:nvGrpSpPr>
          <p:cNvPr id="5561" name="Google Shape;5561;p135"/>
          <p:cNvGrpSpPr/>
          <p:nvPr/>
        </p:nvGrpSpPr>
        <p:grpSpPr>
          <a:xfrm>
            <a:off x="5114925" y="1690687"/>
            <a:ext cx="292100" cy="517525"/>
            <a:chOff x="4140" y="429"/>
            <a:chExt cx="1425" cy="2396"/>
          </a:xfrm>
        </p:grpSpPr>
        <p:sp>
          <p:nvSpPr>
            <p:cNvPr id="5562" name="Google Shape;5562;p135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135"/>
            <p:cNvSpPr txBox="1"/>
            <p:nvPr/>
          </p:nvSpPr>
          <p:spPr>
            <a:xfrm>
              <a:off x="4210" y="429"/>
              <a:ext cx="1046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135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135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135"/>
            <p:cNvSpPr txBox="1"/>
            <p:nvPr/>
          </p:nvSpPr>
          <p:spPr>
            <a:xfrm>
              <a:off x="4210" y="694"/>
              <a:ext cx="596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67" name="Google Shape;5567;p135"/>
            <p:cNvGrpSpPr/>
            <p:nvPr/>
          </p:nvGrpSpPr>
          <p:grpSpPr>
            <a:xfrm>
              <a:off x="4752" y="671"/>
              <a:ext cx="581" cy="140"/>
              <a:chOff x="618" y="2571"/>
              <a:chExt cx="725" cy="134"/>
            </a:xfrm>
          </p:grpSpPr>
          <p:sp>
            <p:nvSpPr>
              <p:cNvPr id="5568" name="Google Shape;5568;p135"/>
              <p:cNvSpPr/>
              <p:nvPr/>
            </p:nvSpPr>
            <p:spPr>
              <a:xfrm>
                <a:off x="618" y="2571"/>
                <a:ext cx="725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9" name="Google Shape;5569;p135"/>
              <p:cNvSpPr/>
              <p:nvPr/>
            </p:nvSpPr>
            <p:spPr>
              <a:xfrm>
                <a:off x="637" y="2585"/>
                <a:ext cx="686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70" name="Google Shape;5570;p135"/>
            <p:cNvSpPr txBox="1"/>
            <p:nvPr/>
          </p:nvSpPr>
          <p:spPr>
            <a:xfrm>
              <a:off x="4225" y="1017"/>
              <a:ext cx="596" cy="5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71" name="Google Shape;5571;p135"/>
            <p:cNvGrpSpPr/>
            <p:nvPr/>
          </p:nvGrpSpPr>
          <p:grpSpPr>
            <a:xfrm>
              <a:off x="4744" y="995"/>
              <a:ext cx="581" cy="132"/>
              <a:chOff x="610" y="2569"/>
              <a:chExt cx="725" cy="137"/>
            </a:xfrm>
          </p:grpSpPr>
          <p:sp>
            <p:nvSpPr>
              <p:cNvPr id="5572" name="Google Shape;5572;p135"/>
              <p:cNvSpPr/>
              <p:nvPr/>
            </p:nvSpPr>
            <p:spPr>
              <a:xfrm>
                <a:off x="610" y="2569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3" name="Google Shape;5573;p135"/>
              <p:cNvSpPr/>
              <p:nvPr/>
            </p:nvSpPr>
            <p:spPr>
              <a:xfrm>
                <a:off x="630" y="2584"/>
                <a:ext cx="686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74" name="Google Shape;5574;p135"/>
            <p:cNvSpPr txBox="1"/>
            <p:nvPr/>
          </p:nvSpPr>
          <p:spPr>
            <a:xfrm>
              <a:off x="4217" y="1355"/>
              <a:ext cx="596" cy="5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135"/>
            <p:cNvSpPr txBox="1"/>
            <p:nvPr/>
          </p:nvSpPr>
          <p:spPr>
            <a:xfrm>
              <a:off x="4225" y="1656"/>
              <a:ext cx="596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76" name="Google Shape;5576;p135"/>
            <p:cNvGrpSpPr/>
            <p:nvPr/>
          </p:nvGrpSpPr>
          <p:grpSpPr>
            <a:xfrm>
              <a:off x="4737" y="1627"/>
              <a:ext cx="581" cy="154"/>
              <a:chOff x="616" y="2568"/>
              <a:chExt cx="724" cy="142"/>
            </a:xfrm>
          </p:grpSpPr>
          <p:sp>
            <p:nvSpPr>
              <p:cNvPr id="5577" name="Google Shape;5577;p135"/>
              <p:cNvSpPr/>
              <p:nvPr/>
            </p:nvSpPr>
            <p:spPr>
              <a:xfrm>
                <a:off x="616" y="2568"/>
                <a:ext cx="724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8" name="Google Shape;5578;p135"/>
              <p:cNvSpPr/>
              <p:nvPr/>
            </p:nvSpPr>
            <p:spPr>
              <a:xfrm>
                <a:off x="635" y="2582"/>
                <a:ext cx="685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79" name="Google Shape;5579;p135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80" name="Google Shape;5580;p135"/>
            <p:cNvGrpSpPr/>
            <p:nvPr/>
          </p:nvGrpSpPr>
          <p:grpSpPr>
            <a:xfrm>
              <a:off x="4737" y="1326"/>
              <a:ext cx="581" cy="140"/>
              <a:chOff x="611" y="2567"/>
              <a:chExt cx="724" cy="140"/>
            </a:xfrm>
          </p:grpSpPr>
          <p:sp>
            <p:nvSpPr>
              <p:cNvPr id="5581" name="Google Shape;5581;p135"/>
              <p:cNvSpPr/>
              <p:nvPr/>
            </p:nvSpPr>
            <p:spPr>
              <a:xfrm>
                <a:off x="611" y="2567"/>
                <a:ext cx="724" cy="140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2" name="Google Shape;5582;p135"/>
              <p:cNvSpPr/>
              <p:nvPr/>
            </p:nvSpPr>
            <p:spPr>
              <a:xfrm>
                <a:off x="630" y="2581"/>
                <a:ext cx="68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83" name="Google Shape;5583;p135"/>
            <p:cNvSpPr txBox="1"/>
            <p:nvPr/>
          </p:nvSpPr>
          <p:spPr>
            <a:xfrm>
              <a:off x="5247" y="429"/>
              <a:ext cx="70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135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135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135"/>
            <p:cNvSpPr/>
            <p:nvPr/>
          </p:nvSpPr>
          <p:spPr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135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135"/>
            <p:cNvSpPr/>
            <p:nvPr/>
          </p:nvSpPr>
          <p:spPr>
            <a:xfrm>
              <a:off x="4140" y="2678"/>
              <a:ext cx="1200" cy="147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135"/>
            <p:cNvSpPr/>
            <p:nvPr/>
          </p:nvSpPr>
          <p:spPr>
            <a:xfrm>
              <a:off x="4210" y="2707"/>
              <a:ext cx="1069" cy="88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135"/>
            <p:cNvSpPr/>
            <p:nvPr/>
          </p:nvSpPr>
          <p:spPr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135"/>
            <p:cNvSpPr/>
            <p:nvPr/>
          </p:nvSpPr>
          <p:spPr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135"/>
            <p:cNvSpPr/>
            <p:nvPr/>
          </p:nvSpPr>
          <p:spPr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135"/>
            <p:cNvSpPr txBox="1"/>
            <p:nvPr/>
          </p:nvSpPr>
          <p:spPr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4" name="Google Shape;5594;p135"/>
          <p:cNvGrpSpPr/>
          <p:nvPr/>
        </p:nvGrpSpPr>
        <p:grpSpPr>
          <a:xfrm>
            <a:off x="4471987" y="2492375"/>
            <a:ext cx="620712" cy="512762"/>
            <a:chOff x="-44" y="1473"/>
            <a:chExt cx="981" cy="1105"/>
          </a:xfrm>
        </p:grpSpPr>
        <p:pic>
          <p:nvPicPr>
            <p:cNvPr id="5595" name="Google Shape;5595;p135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96" name="Google Shape;5596;p135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7" name="Google Shape;5597;p135"/>
          <p:cNvGrpSpPr/>
          <p:nvPr/>
        </p:nvGrpSpPr>
        <p:grpSpPr>
          <a:xfrm>
            <a:off x="6300787" y="1284287"/>
            <a:ext cx="620712" cy="512762"/>
            <a:chOff x="-44" y="1473"/>
            <a:chExt cx="981" cy="1105"/>
          </a:xfrm>
        </p:grpSpPr>
        <p:pic>
          <p:nvPicPr>
            <p:cNvPr id="5598" name="Google Shape;5598;p135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99" name="Google Shape;5599;p135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0" name="Google Shape;5600;p135"/>
          <p:cNvGrpSpPr/>
          <p:nvPr/>
        </p:nvGrpSpPr>
        <p:grpSpPr>
          <a:xfrm>
            <a:off x="6910387" y="1360487"/>
            <a:ext cx="620712" cy="512762"/>
            <a:chOff x="-44" y="1473"/>
            <a:chExt cx="981" cy="1105"/>
          </a:xfrm>
        </p:grpSpPr>
        <p:pic>
          <p:nvPicPr>
            <p:cNvPr id="5601" name="Google Shape;5601;p135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2" name="Google Shape;5602;p135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3" name="Google Shape;5603;p135"/>
          <p:cNvGrpSpPr/>
          <p:nvPr/>
        </p:nvGrpSpPr>
        <p:grpSpPr>
          <a:xfrm flipH="1">
            <a:off x="8369300" y="2362200"/>
            <a:ext cx="620712" cy="512762"/>
            <a:chOff x="-44" y="1473"/>
            <a:chExt cx="981" cy="1105"/>
          </a:xfrm>
        </p:grpSpPr>
        <p:pic>
          <p:nvPicPr>
            <p:cNvPr id="5604" name="Google Shape;5604;p135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5" name="Google Shape;5605;p135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p136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612" name="Google Shape;5612;p136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109</a:t>
            </a:fld>
            <a:endParaRPr/>
          </a:p>
        </p:txBody>
      </p:sp>
      <p:sp>
        <p:nvSpPr>
          <p:cNvPr id="5613" name="Google Shape;5613;p136"/>
          <p:cNvSpPr txBox="1">
            <a:spLocks noGrp="1"/>
          </p:cNvSpPr>
          <p:nvPr>
            <p:ph type="title" idx="4294967295"/>
          </p:nvPr>
        </p:nvSpPr>
        <p:spPr>
          <a:xfrm>
            <a:off x="298450" y="61912"/>
            <a:ext cx="85201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File distribution time: P2P</a:t>
            </a:r>
            <a:endParaRPr/>
          </a:p>
        </p:txBody>
      </p:sp>
      <p:sp>
        <p:nvSpPr>
          <p:cNvPr id="5614" name="Google Shape;5614;p136"/>
          <p:cNvSpPr txBox="1">
            <a:spLocks noGrp="1"/>
          </p:cNvSpPr>
          <p:nvPr>
            <p:ph type="body" idx="4294967295"/>
          </p:nvPr>
        </p:nvSpPr>
        <p:spPr>
          <a:xfrm>
            <a:off x="322262" y="1252537"/>
            <a:ext cx="4100512" cy="2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server transmission: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must</a:t>
            </a: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upload at least one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copy</a:t>
            </a:r>
            <a:endParaRPr sz="26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7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time to send one copy: </a:t>
            </a:r>
            <a:r>
              <a:rPr lang="en-US" sz="2000" b="0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F/u</a:t>
            </a:r>
            <a:r>
              <a:rPr lang="en-US" sz="2000" b="0" i="1" u="none" strike="noStrike" cap="none" baseline="-25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 </a:t>
            </a:r>
            <a:endParaRPr/>
          </a:p>
        </p:txBody>
      </p:sp>
      <p:sp>
        <p:nvSpPr>
          <p:cNvPr id="5615" name="Google Shape;5615;p136"/>
          <p:cNvSpPr txBox="1"/>
          <p:nvPr/>
        </p:nvSpPr>
        <p:spPr>
          <a:xfrm>
            <a:off x="331787" y="4464050"/>
            <a:ext cx="2409825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to  distribute F </a:t>
            </a:r>
            <a:endParaRPr/>
          </a:p>
          <a:p>
            <a:pPr marL="342900" marR="0" lvl="0" indent="-34290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N clients using </a:t>
            </a:r>
            <a:endParaRPr/>
          </a:p>
          <a:p>
            <a:pPr marL="342900" marR="0" lvl="0" indent="-342900" algn="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P2P approach</a:t>
            </a: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5616" name="Google Shape;5616;p136"/>
          <p:cNvSpPr txBox="1"/>
          <p:nvPr/>
        </p:nvSpPr>
        <p:spPr>
          <a:xfrm>
            <a:off x="217487" y="4371975"/>
            <a:ext cx="8726487" cy="1235075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17" name="Google Shape;5617;p136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" y="857250"/>
            <a:ext cx="4938712" cy="1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18" name="Google Shape;5618;p136"/>
          <p:cNvSpPr/>
          <p:nvPr/>
        </p:nvSpPr>
        <p:spPr>
          <a:xfrm>
            <a:off x="5600700" y="2111375"/>
            <a:ext cx="2136775" cy="1209675"/>
          </a:xfrm>
          <a:custGeom>
            <a:avLst/>
            <a:gdLst/>
            <a:ahLst/>
            <a:cxnLst/>
            <a:rect l="l" t="t" r="r" b="b"/>
            <a:pathLst>
              <a:path w="1292" h="1255" extrusionOk="0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19" name="Google Shape;5619;p136"/>
          <p:cNvCxnSpPr/>
          <p:nvPr/>
        </p:nvCxnSpPr>
        <p:spPr>
          <a:xfrm>
            <a:off x="5338762" y="2085975"/>
            <a:ext cx="455612" cy="2143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620" name="Google Shape;5620;p136"/>
          <p:cNvSpPr txBox="1"/>
          <p:nvPr/>
        </p:nvSpPr>
        <p:spPr>
          <a:xfrm>
            <a:off x="5364162" y="1763712"/>
            <a:ext cx="3667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6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cxnSp>
        <p:nvCxnSpPr>
          <p:cNvPr id="5621" name="Google Shape;5621;p136"/>
          <p:cNvCxnSpPr/>
          <p:nvPr/>
        </p:nvCxnSpPr>
        <p:spPr>
          <a:xfrm>
            <a:off x="5089525" y="2713037"/>
            <a:ext cx="57467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622" name="Google Shape;5622;p136"/>
          <p:cNvCxnSpPr/>
          <p:nvPr/>
        </p:nvCxnSpPr>
        <p:spPr>
          <a:xfrm rot="10800000">
            <a:off x="5119687" y="2814637"/>
            <a:ext cx="5667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623" name="Google Shape;5623;p136"/>
          <p:cNvSpPr txBox="1"/>
          <p:nvPr/>
        </p:nvSpPr>
        <p:spPr>
          <a:xfrm>
            <a:off x="6183312" y="2460625"/>
            <a:ext cx="8953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/>
          </a:p>
        </p:txBody>
      </p:sp>
      <p:sp>
        <p:nvSpPr>
          <p:cNvPr id="5624" name="Google Shape;5624;p136"/>
          <p:cNvSpPr/>
          <p:nvPr/>
        </p:nvSpPr>
        <p:spPr>
          <a:xfrm>
            <a:off x="4740275" y="1562100"/>
            <a:ext cx="334962" cy="401637"/>
          </a:xfrm>
          <a:prstGeom prst="can">
            <a:avLst>
              <a:gd name="adj" fmla="val 4367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25" name="Google Shape;5625;p136"/>
          <p:cNvCxnSpPr/>
          <p:nvPr/>
        </p:nvCxnSpPr>
        <p:spPr>
          <a:xfrm rot="10800000" flipH="1">
            <a:off x="7000875" y="1819275"/>
            <a:ext cx="180975" cy="5302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cxnSp>
        <p:nvCxnSpPr>
          <p:cNvPr id="5626" name="Google Shape;5626;p136"/>
          <p:cNvCxnSpPr/>
          <p:nvPr/>
        </p:nvCxnSpPr>
        <p:spPr>
          <a:xfrm flipH="1">
            <a:off x="7078662" y="1825625"/>
            <a:ext cx="187325" cy="5349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cxnSp>
        <p:nvCxnSpPr>
          <p:cNvPr id="5627" name="Google Shape;5627;p136"/>
          <p:cNvCxnSpPr/>
          <p:nvPr/>
        </p:nvCxnSpPr>
        <p:spPr>
          <a:xfrm rot="10800000" flipH="1">
            <a:off x="6416675" y="1736725"/>
            <a:ext cx="179387" cy="5302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cxnSp>
        <p:nvCxnSpPr>
          <p:cNvPr id="5628" name="Google Shape;5628;p136"/>
          <p:cNvCxnSpPr/>
          <p:nvPr/>
        </p:nvCxnSpPr>
        <p:spPr>
          <a:xfrm flipH="1">
            <a:off x="6492875" y="1743075"/>
            <a:ext cx="185737" cy="5349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cxnSp>
        <p:nvCxnSpPr>
          <p:cNvPr id="5629" name="Google Shape;5629;p136"/>
          <p:cNvCxnSpPr/>
          <p:nvPr/>
        </p:nvCxnSpPr>
        <p:spPr>
          <a:xfrm>
            <a:off x="7723187" y="2579687"/>
            <a:ext cx="65881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630" name="Google Shape;5630;p136"/>
          <p:cNvCxnSpPr/>
          <p:nvPr/>
        </p:nvCxnSpPr>
        <p:spPr>
          <a:xfrm>
            <a:off x="7726362" y="2682875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sp>
        <p:nvSpPr>
          <p:cNvPr id="5631" name="Google Shape;5631;p136"/>
          <p:cNvSpPr txBox="1"/>
          <p:nvPr/>
        </p:nvSpPr>
        <p:spPr>
          <a:xfrm>
            <a:off x="7813675" y="2146300"/>
            <a:ext cx="4508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6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632" name="Google Shape;5632;p136"/>
          <p:cNvSpPr txBox="1"/>
          <p:nvPr/>
        </p:nvSpPr>
        <p:spPr>
          <a:xfrm>
            <a:off x="7829550" y="2663825"/>
            <a:ext cx="506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6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633" name="Google Shape;5633;p136"/>
          <p:cNvSpPr txBox="1"/>
          <p:nvPr/>
        </p:nvSpPr>
        <p:spPr>
          <a:xfrm>
            <a:off x="4498975" y="1616075"/>
            <a:ext cx="790575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5634" name="Google Shape;5634;p136"/>
          <p:cNvSpPr txBox="1"/>
          <p:nvPr/>
        </p:nvSpPr>
        <p:spPr>
          <a:xfrm>
            <a:off x="2698750" y="4657725"/>
            <a:ext cx="61341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P2P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max{F/u</a:t>
            </a:r>
            <a:r>
              <a:rPr lang="en-US" sz="2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s,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,F/d</a:t>
            </a:r>
            <a:r>
              <a:rPr lang="en-US" sz="28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min,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,NF/(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4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28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4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r>
              <a:rPr lang="en-US" sz="28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635" name="Google Shape;5635;p136"/>
          <p:cNvSpPr txBox="1"/>
          <p:nvPr/>
        </p:nvSpPr>
        <p:spPr>
          <a:xfrm>
            <a:off x="333375" y="2309812"/>
            <a:ext cx="4316412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client: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 client must download file copy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 client download time: F/d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</a:t>
            </a:r>
            <a:r>
              <a:rPr lang="en-US" sz="2000" b="0" i="1" u="none" strike="noStrike" cap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cxnSp>
        <p:nvCxnSpPr>
          <p:cNvPr id="5636" name="Google Shape;5636;p136"/>
          <p:cNvCxnSpPr/>
          <p:nvPr/>
        </p:nvCxnSpPr>
        <p:spPr>
          <a:xfrm>
            <a:off x="3732212" y="5124450"/>
            <a:ext cx="1746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637" name="Google Shape;5637;p136"/>
          <p:cNvSpPr txBox="1"/>
          <p:nvPr/>
        </p:nvSpPr>
        <p:spPr>
          <a:xfrm>
            <a:off x="307975" y="3343275"/>
            <a:ext cx="671195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clients: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aggregate must download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NF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bits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max upload rate (limting max download rate) is u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+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endParaRPr/>
          </a:p>
        </p:txBody>
      </p:sp>
      <p:cxnSp>
        <p:nvCxnSpPr>
          <p:cNvPr id="5638" name="Google Shape;5638;p136"/>
          <p:cNvCxnSpPr/>
          <p:nvPr/>
        </p:nvCxnSpPr>
        <p:spPr>
          <a:xfrm rot="10800000" flipH="1">
            <a:off x="7650162" y="5137150"/>
            <a:ext cx="573087" cy="949325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639" name="Google Shape;5639;p136"/>
          <p:cNvSpPr txBox="1"/>
          <p:nvPr/>
        </p:nvSpPr>
        <p:spPr>
          <a:xfrm>
            <a:off x="1827212" y="6069012"/>
            <a:ext cx="65293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but so does this, as each peer brings service capacity</a:t>
            </a:r>
            <a:endParaRPr/>
          </a:p>
        </p:txBody>
      </p:sp>
      <p:cxnSp>
        <p:nvCxnSpPr>
          <p:cNvPr id="5640" name="Google Shape;5640;p136"/>
          <p:cNvCxnSpPr/>
          <p:nvPr/>
        </p:nvCxnSpPr>
        <p:spPr>
          <a:xfrm rot="10800000" flipH="1">
            <a:off x="6365875" y="5092700"/>
            <a:ext cx="430212" cy="69215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641" name="Google Shape;5641;p136"/>
          <p:cNvSpPr txBox="1"/>
          <p:nvPr/>
        </p:nvSpPr>
        <p:spPr>
          <a:xfrm>
            <a:off x="3941762" y="5756275"/>
            <a:ext cx="29940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linearly in 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/>
          </a:p>
        </p:txBody>
      </p:sp>
      <p:grpSp>
        <p:nvGrpSpPr>
          <p:cNvPr id="5642" name="Google Shape;5642;p136"/>
          <p:cNvGrpSpPr/>
          <p:nvPr/>
        </p:nvGrpSpPr>
        <p:grpSpPr>
          <a:xfrm>
            <a:off x="5114925" y="1690687"/>
            <a:ext cx="292100" cy="517525"/>
            <a:chOff x="4140" y="429"/>
            <a:chExt cx="1425" cy="2396"/>
          </a:xfrm>
        </p:grpSpPr>
        <p:sp>
          <p:nvSpPr>
            <p:cNvPr id="5643" name="Google Shape;5643;p136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136"/>
            <p:cNvSpPr txBox="1"/>
            <p:nvPr/>
          </p:nvSpPr>
          <p:spPr>
            <a:xfrm>
              <a:off x="4210" y="429"/>
              <a:ext cx="1046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136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136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136"/>
            <p:cNvSpPr txBox="1"/>
            <p:nvPr/>
          </p:nvSpPr>
          <p:spPr>
            <a:xfrm>
              <a:off x="4210" y="694"/>
              <a:ext cx="596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48" name="Google Shape;5648;p136"/>
            <p:cNvGrpSpPr/>
            <p:nvPr/>
          </p:nvGrpSpPr>
          <p:grpSpPr>
            <a:xfrm>
              <a:off x="4752" y="671"/>
              <a:ext cx="581" cy="140"/>
              <a:chOff x="618" y="2571"/>
              <a:chExt cx="725" cy="134"/>
            </a:xfrm>
          </p:grpSpPr>
          <p:sp>
            <p:nvSpPr>
              <p:cNvPr id="5649" name="Google Shape;5649;p136"/>
              <p:cNvSpPr/>
              <p:nvPr/>
            </p:nvSpPr>
            <p:spPr>
              <a:xfrm>
                <a:off x="618" y="2571"/>
                <a:ext cx="725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0" name="Google Shape;5650;p136"/>
              <p:cNvSpPr/>
              <p:nvPr/>
            </p:nvSpPr>
            <p:spPr>
              <a:xfrm>
                <a:off x="637" y="2585"/>
                <a:ext cx="686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51" name="Google Shape;5651;p136"/>
            <p:cNvSpPr txBox="1"/>
            <p:nvPr/>
          </p:nvSpPr>
          <p:spPr>
            <a:xfrm>
              <a:off x="4225" y="1017"/>
              <a:ext cx="596" cy="5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52" name="Google Shape;5652;p136"/>
            <p:cNvGrpSpPr/>
            <p:nvPr/>
          </p:nvGrpSpPr>
          <p:grpSpPr>
            <a:xfrm>
              <a:off x="4744" y="995"/>
              <a:ext cx="581" cy="132"/>
              <a:chOff x="610" y="2569"/>
              <a:chExt cx="725" cy="137"/>
            </a:xfrm>
          </p:grpSpPr>
          <p:sp>
            <p:nvSpPr>
              <p:cNvPr id="5653" name="Google Shape;5653;p136"/>
              <p:cNvSpPr/>
              <p:nvPr/>
            </p:nvSpPr>
            <p:spPr>
              <a:xfrm>
                <a:off x="610" y="2569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4" name="Google Shape;5654;p136"/>
              <p:cNvSpPr/>
              <p:nvPr/>
            </p:nvSpPr>
            <p:spPr>
              <a:xfrm>
                <a:off x="630" y="2584"/>
                <a:ext cx="686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55" name="Google Shape;5655;p136"/>
            <p:cNvSpPr txBox="1"/>
            <p:nvPr/>
          </p:nvSpPr>
          <p:spPr>
            <a:xfrm>
              <a:off x="4217" y="1355"/>
              <a:ext cx="596" cy="5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136"/>
            <p:cNvSpPr txBox="1"/>
            <p:nvPr/>
          </p:nvSpPr>
          <p:spPr>
            <a:xfrm>
              <a:off x="4225" y="1656"/>
              <a:ext cx="596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57" name="Google Shape;5657;p136"/>
            <p:cNvGrpSpPr/>
            <p:nvPr/>
          </p:nvGrpSpPr>
          <p:grpSpPr>
            <a:xfrm>
              <a:off x="4737" y="1627"/>
              <a:ext cx="581" cy="154"/>
              <a:chOff x="616" y="2568"/>
              <a:chExt cx="724" cy="142"/>
            </a:xfrm>
          </p:grpSpPr>
          <p:sp>
            <p:nvSpPr>
              <p:cNvPr id="5658" name="Google Shape;5658;p136"/>
              <p:cNvSpPr/>
              <p:nvPr/>
            </p:nvSpPr>
            <p:spPr>
              <a:xfrm>
                <a:off x="616" y="2568"/>
                <a:ext cx="724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9" name="Google Shape;5659;p136"/>
              <p:cNvSpPr/>
              <p:nvPr/>
            </p:nvSpPr>
            <p:spPr>
              <a:xfrm>
                <a:off x="635" y="2582"/>
                <a:ext cx="685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60" name="Google Shape;5660;p136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61" name="Google Shape;5661;p136"/>
            <p:cNvGrpSpPr/>
            <p:nvPr/>
          </p:nvGrpSpPr>
          <p:grpSpPr>
            <a:xfrm>
              <a:off x="4737" y="1326"/>
              <a:ext cx="581" cy="140"/>
              <a:chOff x="611" y="2567"/>
              <a:chExt cx="724" cy="140"/>
            </a:xfrm>
          </p:grpSpPr>
          <p:sp>
            <p:nvSpPr>
              <p:cNvPr id="5662" name="Google Shape;5662;p136"/>
              <p:cNvSpPr/>
              <p:nvPr/>
            </p:nvSpPr>
            <p:spPr>
              <a:xfrm>
                <a:off x="611" y="2567"/>
                <a:ext cx="724" cy="140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3" name="Google Shape;5663;p136"/>
              <p:cNvSpPr/>
              <p:nvPr/>
            </p:nvSpPr>
            <p:spPr>
              <a:xfrm>
                <a:off x="630" y="2581"/>
                <a:ext cx="68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64" name="Google Shape;5664;p136"/>
            <p:cNvSpPr txBox="1"/>
            <p:nvPr/>
          </p:nvSpPr>
          <p:spPr>
            <a:xfrm>
              <a:off x="5247" y="429"/>
              <a:ext cx="70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136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136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136"/>
            <p:cNvSpPr/>
            <p:nvPr/>
          </p:nvSpPr>
          <p:spPr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136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136"/>
            <p:cNvSpPr/>
            <p:nvPr/>
          </p:nvSpPr>
          <p:spPr>
            <a:xfrm>
              <a:off x="4140" y="2678"/>
              <a:ext cx="1200" cy="147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136"/>
            <p:cNvSpPr/>
            <p:nvPr/>
          </p:nvSpPr>
          <p:spPr>
            <a:xfrm>
              <a:off x="4210" y="2707"/>
              <a:ext cx="1069" cy="88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136"/>
            <p:cNvSpPr/>
            <p:nvPr/>
          </p:nvSpPr>
          <p:spPr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136"/>
            <p:cNvSpPr/>
            <p:nvPr/>
          </p:nvSpPr>
          <p:spPr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136"/>
            <p:cNvSpPr/>
            <p:nvPr/>
          </p:nvSpPr>
          <p:spPr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136"/>
            <p:cNvSpPr txBox="1"/>
            <p:nvPr/>
          </p:nvSpPr>
          <p:spPr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5" name="Google Shape;5675;p136"/>
          <p:cNvGrpSpPr/>
          <p:nvPr/>
        </p:nvGrpSpPr>
        <p:grpSpPr>
          <a:xfrm flipH="1">
            <a:off x="8369300" y="2362200"/>
            <a:ext cx="620712" cy="512762"/>
            <a:chOff x="-44" y="1473"/>
            <a:chExt cx="981" cy="1105"/>
          </a:xfrm>
        </p:grpSpPr>
        <p:pic>
          <p:nvPicPr>
            <p:cNvPr id="5676" name="Google Shape;5676;p136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7" name="Google Shape;5677;p136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8" name="Google Shape;5678;p136"/>
          <p:cNvGrpSpPr/>
          <p:nvPr/>
        </p:nvGrpSpPr>
        <p:grpSpPr>
          <a:xfrm>
            <a:off x="6300787" y="1284287"/>
            <a:ext cx="620712" cy="512762"/>
            <a:chOff x="-44" y="1473"/>
            <a:chExt cx="981" cy="1105"/>
          </a:xfrm>
        </p:grpSpPr>
        <p:pic>
          <p:nvPicPr>
            <p:cNvPr id="5679" name="Google Shape;5679;p136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0" name="Google Shape;5680;p136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1" name="Google Shape;5681;p136"/>
          <p:cNvGrpSpPr/>
          <p:nvPr/>
        </p:nvGrpSpPr>
        <p:grpSpPr>
          <a:xfrm>
            <a:off x="6910387" y="1360487"/>
            <a:ext cx="620712" cy="512762"/>
            <a:chOff x="-44" y="1473"/>
            <a:chExt cx="981" cy="1105"/>
          </a:xfrm>
        </p:grpSpPr>
        <p:pic>
          <p:nvPicPr>
            <p:cNvPr id="5682" name="Google Shape;5682;p136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3" name="Google Shape;5683;p136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4" name="Google Shape;5684;p136"/>
          <p:cNvGrpSpPr/>
          <p:nvPr/>
        </p:nvGrpSpPr>
        <p:grpSpPr>
          <a:xfrm>
            <a:off x="4471987" y="2492375"/>
            <a:ext cx="620712" cy="512762"/>
            <a:chOff x="-44" y="1473"/>
            <a:chExt cx="981" cy="1105"/>
          </a:xfrm>
        </p:grpSpPr>
        <p:pic>
          <p:nvPicPr>
            <p:cNvPr id="5685" name="Google Shape;5685;p136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6" name="Google Shape;5686;p136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6560" y="348120"/>
              <a:ext cx="8635320" cy="5268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200" y="338760"/>
                <a:ext cx="8654040" cy="52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84120" y="0"/>
              <a:ext cx="8135280" cy="6849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760" y="-9360"/>
                <a:ext cx="8154000" cy="68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9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2" name="Google Shape;5692;p137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693" name="Google Shape;5693;p137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110</a:t>
            </a:fld>
            <a:endParaRPr/>
          </a:p>
        </p:txBody>
      </p:sp>
      <p:pic>
        <p:nvPicPr>
          <p:cNvPr id="5694" name="Google Shape;5694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925" y="1939925"/>
            <a:ext cx="65436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5" name="Google Shape;5695;p137"/>
          <p:cNvSpPr txBox="1"/>
          <p:nvPr/>
        </p:nvSpPr>
        <p:spPr>
          <a:xfrm>
            <a:off x="331787" y="152400"/>
            <a:ext cx="852011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Client-server vs. P2P: example</a:t>
            </a:r>
            <a:endParaRPr/>
          </a:p>
        </p:txBody>
      </p:sp>
      <p:sp>
        <p:nvSpPr>
          <p:cNvPr id="5696" name="Google Shape;5696;p137"/>
          <p:cNvSpPr txBox="1"/>
          <p:nvPr/>
        </p:nvSpPr>
        <p:spPr>
          <a:xfrm>
            <a:off x="433387" y="1292225"/>
            <a:ext cx="7662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 upload rate =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F/u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 hour, 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4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10u,  d</a:t>
            </a:r>
            <a:r>
              <a:rPr lang="en-US" sz="24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≥ u</a:t>
            </a:r>
            <a:r>
              <a:rPr lang="en-US" sz="2400" b="0" i="1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pic>
        <p:nvPicPr>
          <p:cNvPr id="5697" name="Google Shape;5697;p137" descr="underline_ba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896937"/>
            <a:ext cx="6573837" cy="1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" name="Google Shape;5703;p138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704" name="Google Shape;5704;p138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111</a:t>
            </a:fld>
            <a:endParaRPr/>
          </a:p>
        </p:txBody>
      </p:sp>
      <p:sp>
        <p:nvSpPr>
          <p:cNvPr id="5705" name="Google Shape;5705;p138"/>
          <p:cNvSpPr txBox="1">
            <a:spLocks noGrp="1"/>
          </p:cNvSpPr>
          <p:nvPr>
            <p:ph type="title"/>
          </p:nvPr>
        </p:nvSpPr>
        <p:spPr>
          <a:xfrm>
            <a:off x="411162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P2P file distribution: BitTorrent </a:t>
            </a:r>
            <a:endParaRPr/>
          </a:p>
        </p:txBody>
      </p:sp>
      <p:sp>
        <p:nvSpPr>
          <p:cNvPr id="5706" name="Google Shape;5706;p138"/>
          <p:cNvSpPr txBox="1"/>
          <p:nvPr/>
        </p:nvSpPr>
        <p:spPr>
          <a:xfrm>
            <a:off x="474662" y="2338387"/>
            <a:ext cx="2514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ill Sans"/>
              <a:buNone/>
            </a:pPr>
            <a:r>
              <a:rPr lang="en-US" sz="20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tracker: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tracks peers 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participating in torrent</a:t>
            </a:r>
            <a:endParaRPr/>
          </a:p>
        </p:txBody>
      </p:sp>
      <p:sp>
        <p:nvSpPr>
          <p:cNvPr id="5707" name="Google Shape;5707;p138"/>
          <p:cNvSpPr txBox="1"/>
          <p:nvPr/>
        </p:nvSpPr>
        <p:spPr>
          <a:xfrm>
            <a:off x="5376862" y="2287587"/>
            <a:ext cx="35433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Gill Sans"/>
              <a:buNone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torrent: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group of peers exchanging  chunks of a file</a:t>
            </a:r>
            <a:endParaRPr/>
          </a:p>
        </p:txBody>
      </p:sp>
      <p:cxnSp>
        <p:nvCxnSpPr>
          <p:cNvPr id="5708" name="Google Shape;5708;p138"/>
          <p:cNvCxnSpPr/>
          <p:nvPr/>
        </p:nvCxnSpPr>
        <p:spPr>
          <a:xfrm>
            <a:off x="2401887" y="3667125"/>
            <a:ext cx="1587" cy="536575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709" name="Google Shape;5709;p138"/>
          <p:cNvCxnSpPr/>
          <p:nvPr/>
        </p:nvCxnSpPr>
        <p:spPr>
          <a:xfrm>
            <a:off x="3748087" y="3395662"/>
            <a:ext cx="2551112" cy="1409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710" name="Google Shape;5710;p138"/>
          <p:cNvCxnSpPr/>
          <p:nvPr/>
        </p:nvCxnSpPr>
        <p:spPr>
          <a:xfrm>
            <a:off x="3544887" y="3546475"/>
            <a:ext cx="247650" cy="181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711" name="Google Shape;5711;p138"/>
          <p:cNvCxnSpPr/>
          <p:nvPr/>
        </p:nvCxnSpPr>
        <p:spPr>
          <a:xfrm rot="10800000">
            <a:off x="5184775" y="3306762"/>
            <a:ext cx="1168400" cy="3063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712" name="Google Shape;5712;p138"/>
          <p:cNvCxnSpPr/>
          <p:nvPr/>
        </p:nvCxnSpPr>
        <p:spPr>
          <a:xfrm flipH="1">
            <a:off x="4368800" y="3843337"/>
            <a:ext cx="2039937" cy="19875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713" name="Google Shape;5713;p138"/>
          <p:cNvCxnSpPr/>
          <p:nvPr/>
        </p:nvCxnSpPr>
        <p:spPr>
          <a:xfrm flipH="1">
            <a:off x="4456112" y="5808662"/>
            <a:ext cx="739775" cy="1635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714" name="Google Shape;5714;p138"/>
          <p:cNvCxnSpPr/>
          <p:nvPr/>
        </p:nvCxnSpPr>
        <p:spPr>
          <a:xfrm flipH="1">
            <a:off x="3975100" y="3505200"/>
            <a:ext cx="900112" cy="167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715" name="Google Shape;5715;p138"/>
          <p:cNvCxnSpPr/>
          <p:nvPr/>
        </p:nvCxnSpPr>
        <p:spPr>
          <a:xfrm rot="10800000" flipH="1">
            <a:off x="4140200" y="4891087"/>
            <a:ext cx="2120900" cy="48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716" name="Google Shape;5716;p138"/>
          <p:cNvCxnSpPr/>
          <p:nvPr/>
        </p:nvCxnSpPr>
        <p:spPr>
          <a:xfrm>
            <a:off x="5140325" y="3449637"/>
            <a:ext cx="1182687" cy="12763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717" name="Google Shape;5717;p138"/>
          <p:cNvCxnSpPr/>
          <p:nvPr/>
        </p:nvCxnSpPr>
        <p:spPr>
          <a:xfrm>
            <a:off x="5583237" y="5830887"/>
            <a:ext cx="376237" cy="2174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718" name="Google Shape;5718;p138"/>
          <p:cNvCxnSpPr/>
          <p:nvPr/>
        </p:nvCxnSpPr>
        <p:spPr>
          <a:xfrm>
            <a:off x="4468812" y="6126162"/>
            <a:ext cx="1490662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5719" name="Google Shape;5719;p138"/>
          <p:cNvSpPr txBox="1"/>
          <p:nvPr/>
        </p:nvSpPr>
        <p:spPr>
          <a:xfrm>
            <a:off x="633412" y="4668837"/>
            <a:ext cx="1784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Alice arrives  …</a:t>
            </a:r>
            <a:endParaRPr/>
          </a:p>
        </p:txBody>
      </p:sp>
      <p:cxnSp>
        <p:nvCxnSpPr>
          <p:cNvPr id="5720" name="Google Shape;5720;p138"/>
          <p:cNvCxnSpPr/>
          <p:nvPr/>
        </p:nvCxnSpPr>
        <p:spPr>
          <a:xfrm flipH="1">
            <a:off x="6134100" y="5065712"/>
            <a:ext cx="263525" cy="939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5721" name="Google Shape;5721;p138" descr="Al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112" y="4186237"/>
            <a:ext cx="474662" cy="51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22" name="Google Shape;5722;p138"/>
          <p:cNvCxnSpPr/>
          <p:nvPr/>
        </p:nvCxnSpPr>
        <p:spPr>
          <a:xfrm>
            <a:off x="1617662" y="3024187"/>
            <a:ext cx="476250" cy="258762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723" name="Google Shape;5723;p138"/>
          <p:cNvSpPr txBox="1"/>
          <p:nvPr/>
        </p:nvSpPr>
        <p:spPr>
          <a:xfrm>
            <a:off x="417512" y="1211262"/>
            <a:ext cx="71247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4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divided into 256Kb chunks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04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peers in torrent send/receive file chunks</a:t>
            </a:r>
            <a:endParaRPr/>
          </a:p>
        </p:txBody>
      </p:sp>
      <p:pic>
        <p:nvPicPr>
          <p:cNvPr id="5724" name="Google Shape;5724;p138" descr="underline_ba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125" y="817562"/>
            <a:ext cx="6672262" cy="1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725" name="Google Shape;5725;p138"/>
          <p:cNvSpPr txBox="1"/>
          <p:nvPr/>
        </p:nvSpPr>
        <p:spPr>
          <a:xfrm>
            <a:off x="647700" y="4929187"/>
            <a:ext cx="22923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obtains list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peers from tracker</a:t>
            </a:r>
            <a:endParaRPr/>
          </a:p>
        </p:txBody>
      </p:sp>
      <p:grpSp>
        <p:nvGrpSpPr>
          <p:cNvPr id="5726" name="Google Shape;5726;p138"/>
          <p:cNvGrpSpPr/>
          <p:nvPr/>
        </p:nvGrpSpPr>
        <p:grpSpPr>
          <a:xfrm>
            <a:off x="2781300" y="3473450"/>
            <a:ext cx="3492500" cy="2163762"/>
            <a:chOff x="1752" y="2166"/>
            <a:chExt cx="2200" cy="1363"/>
          </a:xfrm>
        </p:grpSpPr>
        <p:cxnSp>
          <p:nvCxnSpPr>
            <p:cNvPr id="5727" name="Google Shape;5727;p138"/>
            <p:cNvCxnSpPr/>
            <p:nvPr/>
          </p:nvCxnSpPr>
          <p:spPr>
            <a:xfrm rot="10800000" flipH="1">
              <a:off x="1752" y="2166"/>
              <a:ext cx="361" cy="53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728" name="Google Shape;5728;p138"/>
            <p:cNvCxnSpPr/>
            <p:nvPr/>
          </p:nvCxnSpPr>
          <p:spPr>
            <a:xfrm rot="10800000" flipH="1">
              <a:off x="1770" y="2352"/>
              <a:ext cx="2182" cy="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729" name="Google Shape;5729;p138"/>
            <p:cNvCxnSpPr/>
            <p:nvPr/>
          </p:nvCxnSpPr>
          <p:spPr>
            <a:xfrm>
              <a:off x="1786" y="2820"/>
              <a:ext cx="1550" cy="70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sp>
        <p:nvSpPr>
          <p:cNvPr id="5730" name="Google Shape;5730;p138"/>
          <p:cNvSpPr txBox="1"/>
          <p:nvPr/>
        </p:nvSpPr>
        <p:spPr>
          <a:xfrm>
            <a:off x="608012" y="5470525"/>
            <a:ext cx="333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and begins exchanging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chunks with peers in torrent</a:t>
            </a:r>
            <a:endParaRPr/>
          </a:p>
        </p:txBody>
      </p:sp>
      <p:grpSp>
        <p:nvGrpSpPr>
          <p:cNvPr id="5731" name="Google Shape;5731;p138"/>
          <p:cNvGrpSpPr/>
          <p:nvPr/>
        </p:nvGrpSpPr>
        <p:grpSpPr>
          <a:xfrm>
            <a:off x="2184400" y="2982912"/>
            <a:ext cx="379412" cy="604837"/>
            <a:chOff x="4140" y="429"/>
            <a:chExt cx="1425" cy="2396"/>
          </a:xfrm>
        </p:grpSpPr>
        <p:sp>
          <p:nvSpPr>
            <p:cNvPr id="5732" name="Google Shape;5732;p138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138"/>
            <p:cNvSpPr txBox="1"/>
            <p:nvPr/>
          </p:nvSpPr>
          <p:spPr>
            <a:xfrm>
              <a:off x="4206" y="429"/>
              <a:ext cx="1049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138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138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138"/>
            <p:cNvSpPr txBox="1"/>
            <p:nvPr/>
          </p:nvSpPr>
          <p:spPr>
            <a:xfrm>
              <a:off x="4212" y="693"/>
              <a:ext cx="596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37" name="Google Shape;5737;p138"/>
            <p:cNvGrpSpPr/>
            <p:nvPr/>
          </p:nvGrpSpPr>
          <p:grpSpPr>
            <a:xfrm>
              <a:off x="4748" y="668"/>
              <a:ext cx="584" cy="145"/>
              <a:chOff x="613" y="2568"/>
              <a:chExt cx="729" cy="139"/>
            </a:xfrm>
          </p:grpSpPr>
          <p:sp>
            <p:nvSpPr>
              <p:cNvPr id="5738" name="Google Shape;5738;p138"/>
              <p:cNvSpPr/>
              <p:nvPr/>
            </p:nvSpPr>
            <p:spPr>
              <a:xfrm>
                <a:off x="613" y="2568"/>
                <a:ext cx="729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9" name="Google Shape;5739;p138"/>
              <p:cNvSpPr/>
              <p:nvPr/>
            </p:nvSpPr>
            <p:spPr>
              <a:xfrm>
                <a:off x="628" y="2586"/>
                <a:ext cx="699" cy="102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40" name="Google Shape;5740;p138"/>
            <p:cNvSpPr txBox="1"/>
            <p:nvPr/>
          </p:nvSpPr>
          <p:spPr>
            <a:xfrm>
              <a:off x="4223" y="1020"/>
              <a:ext cx="596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41" name="Google Shape;5741;p138"/>
            <p:cNvGrpSpPr/>
            <p:nvPr/>
          </p:nvGrpSpPr>
          <p:grpSpPr>
            <a:xfrm>
              <a:off x="4748" y="995"/>
              <a:ext cx="579" cy="132"/>
              <a:chOff x="615" y="2569"/>
              <a:chExt cx="722" cy="137"/>
            </a:xfrm>
          </p:grpSpPr>
          <p:sp>
            <p:nvSpPr>
              <p:cNvPr id="5742" name="Google Shape;5742;p138"/>
              <p:cNvSpPr/>
              <p:nvPr/>
            </p:nvSpPr>
            <p:spPr>
              <a:xfrm>
                <a:off x="615" y="2569"/>
                <a:ext cx="722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3" name="Google Shape;5743;p138"/>
              <p:cNvSpPr/>
              <p:nvPr/>
            </p:nvSpPr>
            <p:spPr>
              <a:xfrm>
                <a:off x="630" y="2582"/>
                <a:ext cx="692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44" name="Google Shape;5744;p138"/>
            <p:cNvSpPr txBox="1"/>
            <p:nvPr/>
          </p:nvSpPr>
          <p:spPr>
            <a:xfrm>
              <a:off x="4218" y="1360"/>
              <a:ext cx="596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138"/>
            <p:cNvSpPr txBox="1"/>
            <p:nvPr/>
          </p:nvSpPr>
          <p:spPr>
            <a:xfrm>
              <a:off x="4229" y="1655"/>
              <a:ext cx="596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46" name="Google Shape;5746;p138"/>
            <p:cNvGrpSpPr/>
            <p:nvPr/>
          </p:nvGrpSpPr>
          <p:grpSpPr>
            <a:xfrm>
              <a:off x="4737" y="1642"/>
              <a:ext cx="578" cy="151"/>
              <a:chOff x="616" y="2582"/>
              <a:chExt cx="720" cy="139"/>
            </a:xfrm>
          </p:grpSpPr>
          <p:sp>
            <p:nvSpPr>
              <p:cNvPr id="5747" name="Google Shape;5747;p138"/>
              <p:cNvSpPr/>
              <p:nvPr/>
            </p:nvSpPr>
            <p:spPr>
              <a:xfrm>
                <a:off x="616" y="2582"/>
                <a:ext cx="720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8" name="Google Shape;5748;p138"/>
              <p:cNvSpPr/>
              <p:nvPr/>
            </p:nvSpPr>
            <p:spPr>
              <a:xfrm>
                <a:off x="630" y="2588"/>
                <a:ext cx="691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49" name="Google Shape;5749;p138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50" name="Google Shape;5750;p138"/>
            <p:cNvGrpSpPr/>
            <p:nvPr/>
          </p:nvGrpSpPr>
          <p:grpSpPr>
            <a:xfrm>
              <a:off x="4737" y="1328"/>
              <a:ext cx="584" cy="138"/>
              <a:chOff x="611" y="2569"/>
              <a:chExt cx="728" cy="138"/>
            </a:xfrm>
          </p:grpSpPr>
          <p:sp>
            <p:nvSpPr>
              <p:cNvPr id="5751" name="Google Shape;5751;p138"/>
              <p:cNvSpPr/>
              <p:nvPr/>
            </p:nvSpPr>
            <p:spPr>
              <a:xfrm>
                <a:off x="611" y="2569"/>
                <a:ext cx="728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2" name="Google Shape;5752;p138"/>
              <p:cNvSpPr/>
              <p:nvPr/>
            </p:nvSpPr>
            <p:spPr>
              <a:xfrm>
                <a:off x="618" y="2588"/>
                <a:ext cx="706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53" name="Google Shape;5753;p138"/>
            <p:cNvSpPr txBox="1"/>
            <p:nvPr/>
          </p:nvSpPr>
          <p:spPr>
            <a:xfrm>
              <a:off x="5249" y="429"/>
              <a:ext cx="72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138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138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138"/>
            <p:cNvSpPr/>
            <p:nvPr/>
          </p:nvSpPr>
          <p:spPr>
            <a:xfrm>
              <a:off x="5517" y="2611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138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138"/>
            <p:cNvSpPr/>
            <p:nvPr/>
          </p:nvSpPr>
          <p:spPr>
            <a:xfrm>
              <a:off x="4140" y="2680"/>
              <a:ext cx="1198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138"/>
            <p:cNvSpPr/>
            <p:nvPr/>
          </p:nvSpPr>
          <p:spPr>
            <a:xfrm>
              <a:off x="4206" y="2712"/>
              <a:ext cx="1073" cy="82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138"/>
            <p:cNvSpPr/>
            <p:nvPr/>
          </p:nvSpPr>
          <p:spPr>
            <a:xfrm>
              <a:off x="4307" y="2385"/>
              <a:ext cx="161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138"/>
            <p:cNvSpPr/>
            <p:nvPr/>
          </p:nvSpPr>
          <p:spPr>
            <a:xfrm>
              <a:off x="4486" y="2385"/>
              <a:ext cx="161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138"/>
            <p:cNvSpPr/>
            <p:nvPr/>
          </p:nvSpPr>
          <p:spPr>
            <a:xfrm>
              <a:off x="4665" y="2379"/>
              <a:ext cx="155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138"/>
            <p:cNvSpPr txBox="1"/>
            <p:nvPr/>
          </p:nvSpPr>
          <p:spPr>
            <a:xfrm>
              <a:off x="5064" y="1838"/>
              <a:ext cx="83" cy="761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4" name="Google Shape;5764;p138"/>
          <p:cNvGrpSpPr/>
          <p:nvPr/>
        </p:nvGrpSpPr>
        <p:grpSpPr>
          <a:xfrm>
            <a:off x="2078037" y="4222750"/>
            <a:ext cx="685800" cy="588962"/>
            <a:chOff x="-44" y="1473"/>
            <a:chExt cx="981" cy="1105"/>
          </a:xfrm>
        </p:grpSpPr>
        <p:pic>
          <p:nvPicPr>
            <p:cNvPr id="5765" name="Google Shape;5765;p138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6" name="Google Shape;5766;p13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7" name="Google Shape;5767;p138"/>
          <p:cNvGrpSpPr/>
          <p:nvPr/>
        </p:nvGrpSpPr>
        <p:grpSpPr>
          <a:xfrm>
            <a:off x="3448050" y="5235575"/>
            <a:ext cx="728662" cy="620712"/>
            <a:chOff x="-44" y="1473"/>
            <a:chExt cx="981" cy="1105"/>
          </a:xfrm>
        </p:grpSpPr>
        <p:pic>
          <p:nvPicPr>
            <p:cNvPr id="5768" name="Google Shape;5768;p138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9" name="Google Shape;5769;p13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0" name="Google Shape;5770;p138"/>
          <p:cNvGrpSpPr/>
          <p:nvPr/>
        </p:nvGrpSpPr>
        <p:grpSpPr>
          <a:xfrm>
            <a:off x="3730625" y="5813425"/>
            <a:ext cx="728662" cy="620712"/>
            <a:chOff x="-44" y="1473"/>
            <a:chExt cx="981" cy="1105"/>
          </a:xfrm>
        </p:grpSpPr>
        <p:pic>
          <p:nvPicPr>
            <p:cNvPr id="5771" name="Google Shape;5771;p138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2" name="Google Shape;5772;p13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3" name="Google Shape;5773;p138"/>
          <p:cNvGrpSpPr/>
          <p:nvPr/>
        </p:nvGrpSpPr>
        <p:grpSpPr>
          <a:xfrm flipH="1">
            <a:off x="6364287" y="4659312"/>
            <a:ext cx="728662" cy="620712"/>
            <a:chOff x="-44" y="1473"/>
            <a:chExt cx="981" cy="1105"/>
          </a:xfrm>
        </p:grpSpPr>
        <p:pic>
          <p:nvPicPr>
            <p:cNvPr id="5774" name="Google Shape;5774;p138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5" name="Google Shape;5775;p13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6" name="Google Shape;5776;p138"/>
          <p:cNvGrpSpPr/>
          <p:nvPr/>
        </p:nvGrpSpPr>
        <p:grpSpPr>
          <a:xfrm flipH="1">
            <a:off x="6016625" y="5997575"/>
            <a:ext cx="728662" cy="620712"/>
            <a:chOff x="-44" y="1473"/>
            <a:chExt cx="981" cy="1105"/>
          </a:xfrm>
        </p:grpSpPr>
        <p:pic>
          <p:nvPicPr>
            <p:cNvPr id="5777" name="Google Shape;5777;p138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8" name="Google Shape;5778;p13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9" name="Google Shape;5779;p138"/>
          <p:cNvGrpSpPr/>
          <p:nvPr/>
        </p:nvGrpSpPr>
        <p:grpSpPr>
          <a:xfrm flipH="1">
            <a:off x="6418262" y="3471862"/>
            <a:ext cx="728662" cy="620712"/>
            <a:chOff x="-44" y="1473"/>
            <a:chExt cx="981" cy="1105"/>
          </a:xfrm>
        </p:grpSpPr>
        <p:pic>
          <p:nvPicPr>
            <p:cNvPr id="5780" name="Google Shape;5780;p138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1" name="Google Shape;5781;p13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2" name="Google Shape;5782;p138"/>
          <p:cNvGrpSpPr/>
          <p:nvPr/>
        </p:nvGrpSpPr>
        <p:grpSpPr>
          <a:xfrm flipH="1">
            <a:off x="4621212" y="2938462"/>
            <a:ext cx="641350" cy="620712"/>
            <a:chOff x="-44" y="1473"/>
            <a:chExt cx="981" cy="1105"/>
          </a:xfrm>
        </p:grpSpPr>
        <p:pic>
          <p:nvPicPr>
            <p:cNvPr id="5783" name="Google Shape;5783;p138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4" name="Google Shape;5784;p13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5" name="Google Shape;5785;p138"/>
          <p:cNvGrpSpPr/>
          <p:nvPr/>
        </p:nvGrpSpPr>
        <p:grpSpPr>
          <a:xfrm>
            <a:off x="3011487" y="2928937"/>
            <a:ext cx="728662" cy="620712"/>
            <a:chOff x="-44" y="1473"/>
            <a:chExt cx="981" cy="1105"/>
          </a:xfrm>
        </p:grpSpPr>
        <p:pic>
          <p:nvPicPr>
            <p:cNvPr id="5786" name="Google Shape;5786;p138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7" name="Google Shape;5787;p13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8" name="Google Shape;5788;p138"/>
          <p:cNvGrpSpPr/>
          <p:nvPr/>
        </p:nvGrpSpPr>
        <p:grpSpPr>
          <a:xfrm>
            <a:off x="5111750" y="5541962"/>
            <a:ext cx="490537" cy="412750"/>
            <a:chOff x="-44" y="1473"/>
            <a:chExt cx="981" cy="1105"/>
          </a:xfrm>
        </p:grpSpPr>
        <p:pic>
          <p:nvPicPr>
            <p:cNvPr id="5789" name="Google Shape;5789;p138" descr="desktop_computer_stylized_med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0" name="Google Shape;5790;p13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6" name="Google Shape;5796;p139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797" name="Google Shape;5797;p139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112</a:t>
            </a:fld>
            <a:endParaRPr/>
          </a:p>
        </p:txBody>
      </p:sp>
      <p:sp>
        <p:nvSpPr>
          <p:cNvPr id="5798" name="Google Shape;5798;p139"/>
          <p:cNvSpPr txBox="1">
            <a:spLocks noGrp="1"/>
          </p:cNvSpPr>
          <p:nvPr>
            <p:ph type="body" idx="1"/>
          </p:nvPr>
        </p:nvSpPr>
        <p:spPr>
          <a:xfrm>
            <a:off x="412750" y="1471612"/>
            <a:ext cx="4475162" cy="245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 joining torrent: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has no chunks, but will accumulate them over time from other peers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registers with tracker to get list of peers, connects to subset of peers (“neighbors”)</a:t>
            </a:r>
            <a:endParaRPr/>
          </a:p>
        </p:txBody>
      </p:sp>
      <p:sp>
        <p:nvSpPr>
          <p:cNvPr id="5799" name="Google Shape;5799;p139"/>
          <p:cNvSpPr txBox="1"/>
          <p:nvPr/>
        </p:nvSpPr>
        <p:spPr>
          <a:xfrm>
            <a:off x="411162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P2P file distribution: BitTorrent </a:t>
            </a:r>
            <a:endParaRPr/>
          </a:p>
        </p:txBody>
      </p:sp>
      <p:pic>
        <p:nvPicPr>
          <p:cNvPr id="5800" name="Google Shape;5800;p139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125" y="817562"/>
            <a:ext cx="6672262" cy="1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01" name="Google Shape;5801;p139"/>
          <p:cNvSpPr txBox="1"/>
          <p:nvPr/>
        </p:nvSpPr>
        <p:spPr>
          <a:xfrm>
            <a:off x="442912" y="4221162"/>
            <a:ext cx="8120062" cy="2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while downloading, peer uploads chunks to other peers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 may change peers with whom it exchanges chunks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churn: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peers may come and go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once peer has entire file, it may (selfishly) leave or (altruistically) remain in torrent</a:t>
            </a:r>
            <a:endParaRPr/>
          </a:p>
        </p:txBody>
      </p:sp>
      <p:cxnSp>
        <p:nvCxnSpPr>
          <p:cNvPr id="5802" name="Google Shape;5802;p139"/>
          <p:cNvCxnSpPr/>
          <p:nvPr/>
        </p:nvCxnSpPr>
        <p:spPr>
          <a:xfrm>
            <a:off x="6245225" y="1646237"/>
            <a:ext cx="1736725" cy="8794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03" name="Google Shape;5803;p139"/>
          <p:cNvCxnSpPr/>
          <p:nvPr/>
        </p:nvCxnSpPr>
        <p:spPr>
          <a:xfrm>
            <a:off x="6107112" y="1739900"/>
            <a:ext cx="168275" cy="11334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04" name="Google Shape;5804;p139"/>
          <p:cNvCxnSpPr/>
          <p:nvPr/>
        </p:nvCxnSpPr>
        <p:spPr>
          <a:xfrm rot="10800000">
            <a:off x="7223125" y="1590675"/>
            <a:ext cx="795337" cy="190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05" name="Google Shape;5805;p139"/>
          <p:cNvCxnSpPr/>
          <p:nvPr/>
        </p:nvCxnSpPr>
        <p:spPr>
          <a:xfrm flipH="1">
            <a:off x="6667500" y="1925637"/>
            <a:ext cx="1389062" cy="12398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06" name="Google Shape;5806;p139"/>
          <p:cNvCxnSpPr/>
          <p:nvPr/>
        </p:nvCxnSpPr>
        <p:spPr>
          <a:xfrm flipH="1">
            <a:off x="6726237" y="3152775"/>
            <a:ext cx="504825" cy="10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07" name="Google Shape;5807;p139"/>
          <p:cNvCxnSpPr/>
          <p:nvPr/>
        </p:nvCxnSpPr>
        <p:spPr>
          <a:xfrm flipH="1">
            <a:off x="6399212" y="1714500"/>
            <a:ext cx="612775" cy="10461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08" name="Google Shape;5808;p139"/>
          <p:cNvCxnSpPr/>
          <p:nvPr/>
        </p:nvCxnSpPr>
        <p:spPr>
          <a:xfrm rot="10800000" flipH="1">
            <a:off x="6511925" y="2579687"/>
            <a:ext cx="1443037" cy="3016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09" name="Google Shape;5809;p139"/>
          <p:cNvCxnSpPr/>
          <p:nvPr/>
        </p:nvCxnSpPr>
        <p:spPr>
          <a:xfrm>
            <a:off x="7192962" y="1679575"/>
            <a:ext cx="804862" cy="7969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10" name="Google Shape;5810;p139"/>
          <p:cNvCxnSpPr/>
          <p:nvPr/>
        </p:nvCxnSpPr>
        <p:spPr>
          <a:xfrm>
            <a:off x="7494587" y="3165475"/>
            <a:ext cx="255587" cy="1365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11" name="Google Shape;5811;p139"/>
          <p:cNvCxnSpPr/>
          <p:nvPr/>
        </p:nvCxnSpPr>
        <p:spPr>
          <a:xfrm>
            <a:off x="6735762" y="3351212"/>
            <a:ext cx="1014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12" name="Google Shape;5812;p139"/>
          <p:cNvCxnSpPr/>
          <p:nvPr/>
        </p:nvCxnSpPr>
        <p:spPr>
          <a:xfrm flipH="1">
            <a:off x="7869237" y="2689225"/>
            <a:ext cx="179387" cy="5857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5813" name="Google Shape;5813;p139" descr="Al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1725" y="2139950"/>
            <a:ext cx="323850" cy="319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4" name="Google Shape;5814;p139"/>
          <p:cNvGrpSpPr/>
          <p:nvPr/>
        </p:nvGrpSpPr>
        <p:grpSpPr>
          <a:xfrm>
            <a:off x="5586412" y="1693862"/>
            <a:ext cx="2378075" cy="1350962"/>
            <a:chOff x="1752" y="2166"/>
            <a:chExt cx="2200" cy="1363"/>
          </a:xfrm>
        </p:grpSpPr>
        <p:cxnSp>
          <p:nvCxnSpPr>
            <p:cNvPr id="5815" name="Google Shape;5815;p139"/>
            <p:cNvCxnSpPr/>
            <p:nvPr/>
          </p:nvCxnSpPr>
          <p:spPr>
            <a:xfrm rot="10800000" flipH="1">
              <a:off x="1752" y="2166"/>
              <a:ext cx="361" cy="53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816" name="Google Shape;5816;p139"/>
            <p:cNvCxnSpPr/>
            <p:nvPr/>
          </p:nvCxnSpPr>
          <p:spPr>
            <a:xfrm rot="10800000" flipH="1">
              <a:off x="1770" y="2352"/>
              <a:ext cx="2182" cy="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817" name="Google Shape;5817;p139"/>
            <p:cNvCxnSpPr/>
            <p:nvPr/>
          </p:nvCxnSpPr>
          <p:spPr>
            <a:xfrm>
              <a:off x="1786" y="2820"/>
              <a:ext cx="1550" cy="70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5818" name="Google Shape;5818;p139"/>
          <p:cNvGrpSpPr/>
          <p:nvPr/>
        </p:nvGrpSpPr>
        <p:grpSpPr>
          <a:xfrm>
            <a:off x="5245100" y="1374775"/>
            <a:ext cx="292100" cy="517525"/>
            <a:chOff x="4140" y="429"/>
            <a:chExt cx="1425" cy="2396"/>
          </a:xfrm>
        </p:grpSpPr>
        <p:sp>
          <p:nvSpPr>
            <p:cNvPr id="5819" name="Google Shape;5819;p139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139"/>
            <p:cNvSpPr txBox="1"/>
            <p:nvPr/>
          </p:nvSpPr>
          <p:spPr>
            <a:xfrm>
              <a:off x="4210" y="429"/>
              <a:ext cx="1046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139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139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139"/>
            <p:cNvSpPr txBox="1"/>
            <p:nvPr/>
          </p:nvSpPr>
          <p:spPr>
            <a:xfrm>
              <a:off x="4210" y="694"/>
              <a:ext cx="596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4" name="Google Shape;5824;p139"/>
            <p:cNvGrpSpPr/>
            <p:nvPr/>
          </p:nvGrpSpPr>
          <p:grpSpPr>
            <a:xfrm>
              <a:off x="4752" y="671"/>
              <a:ext cx="581" cy="140"/>
              <a:chOff x="618" y="2571"/>
              <a:chExt cx="725" cy="134"/>
            </a:xfrm>
          </p:grpSpPr>
          <p:sp>
            <p:nvSpPr>
              <p:cNvPr id="5825" name="Google Shape;5825;p139"/>
              <p:cNvSpPr/>
              <p:nvPr/>
            </p:nvSpPr>
            <p:spPr>
              <a:xfrm>
                <a:off x="618" y="2571"/>
                <a:ext cx="725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6" name="Google Shape;5826;p139"/>
              <p:cNvSpPr/>
              <p:nvPr/>
            </p:nvSpPr>
            <p:spPr>
              <a:xfrm>
                <a:off x="637" y="2585"/>
                <a:ext cx="686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27" name="Google Shape;5827;p139"/>
            <p:cNvSpPr txBox="1"/>
            <p:nvPr/>
          </p:nvSpPr>
          <p:spPr>
            <a:xfrm>
              <a:off x="4225" y="1017"/>
              <a:ext cx="596" cy="5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8" name="Google Shape;5828;p139"/>
            <p:cNvGrpSpPr/>
            <p:nvPr/>
          </p:nvGrpSpPr>
          <p:grpSpPr>
            <a:xfrm>
              <a:off x="4744" y="995"/>
              <a:ext cx="581" cy="132"/>
              <a:chOff x="610" y="2569"/>
              <a:chExt cx="725" cy="137"/>
            </a:xfrm>
          </p:grpSpPr>
          <p:sp>
            <p:nvSpPr>
              <p:cNvPr id="5829" name="Google Shape;5829;p139"/>
              <p:cNvSpPr/>
              <p:nvPr/>
            </p:nvSpPr>
            <p:spPr>
              <a:xfrm>
                <a:off x="610" y="2569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0" name="Google Shape;5830;p139"/>
              <p:cNvSpPr/>
              <p:nvPr/>
            </p:nvSpPr>
            <p:spPr>
              <a:xfrm>
                <a:off x="630" y="2584"/>
                <a:ext cx="686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31" name="Google Shape;5831;p139"/>
            <p:cNvSpPr txBox="1"/>
            <p:nvPr/>
          </p:nvSpPr>
          <p:spPr>
            <a:xfrm>
              <a:off x="4217" y="1355"/>
              <a:ext cx="596" cy="5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139"/>
            <p:cNvSpPr txBox="1"/>
            <p:nvPr/>
          </p:nvSpPr>
          <p:spPr>
            <a:xfrm>
              <a:off x="4225" y="1656"/>
              <a:ext cx="596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3" name="Google Shape;5833;p139"/>
            <p:cNvGrpSpPr/>
            <p:nvPr/>
          </p:nvGrpSpPr>
          <p:grpSpPr>
            <a:xfrm>
              <a:off x="4737" y="1627"/>
              <a:ext cx="581" cy="154"/>
              <a:chOff x="616" y="2568"/>
              <a:chExt cx="724" cy="142"/>
            </a:xfrm>
          </p:grpSpPr>
          <p:sp>
            <p:nvSpPr>
              <p:cNvPr id="5834" name="Google Shape;5834;p139"/>
              <p:cNvSpPr/>
              <p:nvPr/>
            </p:nvSpPr>
            <p:spPr>
              <a:xfrm>
                <a:off x="616" y="2568"/>
                <a:ext cx="724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5" name="Google Shape;5835;p139"/>
              <p:cNvSpPr/>
              <p:nvPr/>
            </p:nvSpPr>
            <p:spPr>
              <a:xfrm>
                <a:off x="635" y="2582"/>
                <a:ext cx="685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36" name="Google Shape;5836;p139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7" name="Google Shape;5837;p139"/>
            <p:cNvGrpSpPr/>
            <p:nvPr/>
          </p:nvGrpSpPr>
          <p:grpSpPr>
            <a:xfrm>
              <a:off x="4737" y="1326"/>
              <a:ext cx="581" cy="140"/>
              <a:chOff x="611" y="2567"/>
              <a:chExt cx="724" cy="140"/>
            </a:xfrm>
          </p:grpSpPr>
          <p:sp>
            <p:nvSpPr>
              <p:cNvPr id="5838" name="Google Shape;5838;p139"/>
              <p:cNvSpPr/>
              <p:nvPr/>
            </p:nvSpPr>
            <p:spPr>
              <a:xfrm>
                <a:off x="611" y="2567"/>
                <a:ext cx="724" cy="140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9" name="Google Shape;5839;p139"/>
              <p:cNvSpPr/>
              <p:nvPr/>
            </p:nvSpPr>
            <p:spPr>
              <a:xfrm>
                <a:off x="630" y="2581"/>
                <a:ext cx="68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40" name="Google Shape;5840;p139"/>
            <p:cNvSpPr txBox="1"/>
            <p:nvPr/>
          </p:nvSpPr>
          <p:spPr>
            <a:xfrm>
              <a:off x="5247" y="429"/>
              <a:ext cx="70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139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139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139"/>
            <p:cNvSpPr/>
            <p:nvPr/>
          </p:nvSpPr>
          <p:spPr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139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139"/>
            <p:cNvSpPr/>
            <p:nvPr/>
          </p:nvSpPr>
          <p:spPr>
            <a:xfrm>
              <a:off x="4140" y="2678"/>
              <a:ext cx="1200" cy="147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139"/>
            <p:cNvSpPr/>
            <p:nvPr/>
          </p:nvSpPr>
          <p:spPr>
            <a:xfrm>
              <a:off x="4210" y="2707"/>
              <a:ext cx="1069" cy="88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139"/>
            <p:cNvSpPr/>
            <p:nvPr/>
          </p:nvSpPr>
          <p:spPr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139"/>
            <p:cNvSpPr/>
            <p:nvPr/>
          </p:nvSpPr>
          <p:spPr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139"/>
            <p:cNvSpPr/>
            <p:nvPr/>
          </p:nvSpPr>
          <p:spPr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139"/>
            <p:cNvSpPr txBox="1"/>
            <p:nvPr/>
          </p:nvSpPr>
          <p:spPr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1" name="Google Shape;5851;p139"/>
          <p:cNvGrpSpPr/>
          <p:nvPr/>
        </p:nvGrpSpPr>
        <p:grpSpPr>
          <a:xfrm>
            <a:off x="6311900" y="3176587"/>
            <a:ext cx="434975" cy="349250"/>
            <a:chOff x="-44" y="1473"/>
            <a:chExt cx="981" cy="1105"/>
          </a:xfrm>
        </p:grpSpPr>
        <p:pic>
          <p:nvPicPr>
            <p:cNvPr id="5852" name="Google Shape;5852;p139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3" name="Google Shape;5853;p13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4" name="Google Shape;5854;p139"/>
          <p:cNvGrpSpPr/>
          <p:nvPr/>
        </p:nvGrpSpPr>
        <p:grpSpPr>
          <a:xfrm flipH="1">
            <a:off x="7716837" y="3252787"/>
            <a:ext cx="434975" cy="349250"/>
            <a:chOff x="-44" y="1473"/>
            <a:chExt cx="981" cy="1105"/>
          </a:xfrm>
        </p:grpSpPr>
        <p:pic>
          <p:nvPicPr>
            <p:cNvPr id="5855" name="Google Shape;5855;p139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6" name="Google Shape;5856;p13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7" name="Google Shape;5857;p139"/>
          <p:cNvGrpSpPr/>
          <p:nvPr/>
        </p:nvGrpSpPr>
        <p:grpSpPr>
          <a:xfrm flipH="1">
            <a:off x="7988300" y="2457450"/>
            <a:ext cx="434975" cy="349250"/>
            <a:chOff x="-44" y="1473"/>
            <a:chExt cx="981" cy="1105"/>
          </a:xfrm>
        </p:grpSpPr>
        <p:pic>
          <p:nvPicPr>
            <p:cNvPr id="5858" name="Google Shape;5858;p139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9" name="Google Shape;5859;p13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0" name="Google Shape;5860;p139"/>
          <p:cNvGrpSpPr/>
          <p:nvPr/>
        </p:nvGrpSpPr>
        <p:grpSpPr>
          <a:xfrm flipH="1">
            <a:off x="8043862" y="1706562"/>
            <a:ext cx="434975" cy="349250"/>
            <a:chOff x="-44" y="1473"/>
            <a:chExt cx="981" cy="1105"/>
          </a:xfrm>
        </p:grpSpPr>
        <p:pic>
          <p:nvPicPr>
            <p:cNvPr id="5861" name="Google Shape;5861;p139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62" name="Google Shape;5862;p13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3" name="Google Shape;5863;p139"/>
          <p:cNvGrpSpPr/>
          <p:nvPr/>
        </p:nvGrpSpPr>
        <p:grpSpPr>
          <a:xfrm flipH="1">
            <a:off x="6911975" y="1368425"/>
            <a:ext cx="434975" cy="349250"/>
            <a:chOff x="-44" y="1473"/>
            <a:chExt cx="981" cy="1105"/>
          </a:xfrm>
        </p:grpSpPr>
        <p:pic>
          <p:nvPicPr>
            <p:cNvPr id="5864" name="Google Shape;5864;p139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65" name="Google Shape;5865;p13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6" name="Google Shape;5866;p139"/>
          <p:cNvGrpSpPr/>
          <p:nvPr/>
        </p:nvGrpSpPr>
        <p:grpSpPr>
          <a:xfrm>
            <a:off x="5824537" y="1411287"/>
            <a:ext cx="434975" cy="349250"/>
            <a:chOff x="-44" y="1473"/>
            <a:chExt cx="981" cy="1105"/>
          </a:xfrm>
        </p:grpSpPr>
        <p:pic>
          <p:nvPicPr>
            <p:cNvPr id="5867" name="Google Shape;5867;p139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68" name="Google Shape;5868;p13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9" name="Google Shape;5869;p139"/>
          <p:cNvGrpSpPr/>
          <p:nvPr/>
        </p:nvGrpSpPr>
        <p:grpSpPr>
          <a:xfrm>
            <a:off x="5159375" y="2162175"/>
            <a:ext cx="434975" cy="349250"/>
            <a:chOff x="-44" y="1473"/>
            <a:chExt cx="981" cy="1105"/>
          </a:xfrm>
        </p:grpSpPr>
        <p:pic>
          <p:nvPicPr>
            <p:cNvPr id="5870" name="Google Shape;5870;p139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1" name="Google Shape;5871;p13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2" name="Google Shape;5872;p139"/>
          <p:cNvGrpSpPr/>
          <p:nvPr/>
        </p:nvGrpSpPr>
        <p:grpSpPr>
          <a:xfrm>
            <a:off x="6129337" y="2749550"/>
            <a:ext cx="434975" cy="349250"/>
            <a:chOff x="-44" y="1473"/>
            <a:chExt cx="981" cy="1105"/>
          </a:xfrm>
        </p:grpSpPr>
        <p:pic>
          <p:nvPicPr>
            <p:cNvPr id="5873" name="Google Shape;5873;p139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4" name="Google Shape;5874;p13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5" name="Google Shape;5875;p139"/>
          <p:cNvGrpSpPr/>
          <p:nvPr/>
        </p:nvGrpSpPr>
        <p:grpSpPr>
          <a:xfrm>
            <a:off x="7185025" y="2989262"/>
            <a:ext cx="325437" cy="261937"/>
            <a:chOff x="-44" y="1473"/>
            <a:chExt cx="981" cy="1105"/>
          </a:xfrm>
        </p:grpSpPr>
        <p:pic>
          <p:nvPicPr>
            <p:cNvPr id="5876" name="Google Shape;5876;p139" descr="desktop_computer_stylized_med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7" name="Google Shape;5877;p13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3" name="Google Shape;5883;p140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884" name="Google Shape;5884;p140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113</a:t>
            </a:fld>
            <a:endParaRPr/>
          </a:p>
        </p:txBody>
      </p:sp>
      <p:sp>
        <p:nvSpPr>
          <p:cNvPr id="5885" name="Google Shape;5885;p140"/>
          <p:cNvSpPr txBox="1">
            <a:spLocks noGrp="1"/>
          </p:cNvSpPr>
          <p:nvPr>
            <p:ph type="title"/>
          </p:nvPr>
        </p:nvSpPr>
        <p:spPr>
          <a:xfrm>
            <a:off x="298450" y="160337"/>
            <a:ext cx="8491537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BitTorrent: requesting, sending file chunks</a:t>
            </a:r>
            <a:endParaRPr/>
          </a:p>
        </p:txBody>
      </p:sp>
      <p:sp>
        <p:nvSpPr>
          <p:cNvPr id="5886" name="Google Shape;5886;p140"/>
          <p:cNvSpPr txBox="1">
            <a:spLocks noGrp="1"/>
          </p:cNvSpPr>
          <p:nvPr>
            <p:ph type="body" idx="1"/>
          </p:nvPr>
        </p:nvSpPr>
        <p:spPr>
          <a:xfrm>
            <a:off x="231775" y="1477962"/>
            <a:ext cx="3989387" cy="376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requesting chunks: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at any given time, different peers have different subsets of file chunks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periodically, Alice asks each peer for list of chunks that they have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Alice requests missing chunks from peers, rarest first</a:t>
            </a:r>
            <a:endParaRPr/>
          </a:p>
        </p:txBody>
      </p:sp>
      <p:sp>
        <p:nvSpPr>
          <p:cNvPr id="5887" name="Google Shape;5887;p140"/>
          <p:cNvSpPr txBox="1"/>
          <p:nvPr/>
        </p:nvSpPr>
        <p:spPr>
          <a:xfrm>
            <a:off x="4370387" y="1425575"/>
            <a:ext cx="45212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sending chunks: tit-for-tat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Alice sends chunks to those four peers currently sending her chunks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at highest rate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 peers are choked by Alice (do not receive chunks from her)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re-evaluate top 4 every10 secs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every 30 secs: randomly select another peer, starts sending chunks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“optimistically unchoke” this peer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newly chosen peer may join top 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888" name="Google Shape;5888;p14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812800"/>
            <a:ext cx="7769225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3" name="Google Shape;5893;p141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894" name="Google Shape;5894;p141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114</a:t>
            </a:fld>
            <a:endParaRPr/>
          </a:p>
        </p:txBody>
      </p:sp>
      <p:sp>
        <p:nvSpPr>
          <p:cNvPr id="5895" name="Google Shape;5895;p141"/>
          <p:cNvSpPr txBox="1">
            <a:spLocks noGrp="1"/>
          </p:cNvSpPr>
          <p:nvPr>
            <p:ph type="title"/>
          </p:nvPr>
        </p:nvSpPr>
        <p:spPr>
          <a:xfrm>
            <a:off x="482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BitTorrent: tit-for-tat</a:t>
            </a:r>
            <a:endParaRPr/>
          </a:p>
        </p:txBody>
      </p:sp>
      <p:pic>
        <p:nvPicPr>
          <p:cNvPr id="5896" name="Google Shape;5896;p141" descr="Al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9312" y="4962525"/>
            <a:ext cx="561975" cy="693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97" name="Google Shape;5897;p141"/>
          <p:cNvCxnSpPr/>
          <p:nvPr/>
        </p:nvCxnSpPr>
        <p:spPr>
          <a:xfrm rot="10800000">
            <a:off x="1473200" y="3968750"/>
            <a:ext cx="1473200" cy="5969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98" name="Google Shape;5898;p141"/>
          <p:cNvCxnSpPr/>
          <p:nvPr/>
        </p:nvCxnSpPr>
        <p:spPr>
          <a:xfrm flipH="1">
            <a:off x="1954212" y="4794250"/>
            <a:ext cx="9652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899" name="Google Shape;5899;p141"/>
          <p:cNvCxnSpPr/>
          <p:nvPr/>
        </p:nvCxnSpPr>
        <p:spPr>
          <a:xfrm flipH="1">
            <a:off x="2628900" y="4908550"/>
            <a:ext cx="596900" cy="1041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900" name="Google Shape;5900;p141"/>
          <p:cNvCxnSpPr/>
          <p:nvPr/>
        </p:nvCxnSpPr>
        <p:spPr>
          <a:xfrm rot="10800000" flipH="1">
            <a:off x="5511800" y="3092450"/>
            <a:ext cx="419100" cy="647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901" name="Google Shape;5901;p141"/>
          <p:cNvCxnSpPr/>
          <p:nvPr/>
        </p:nvCxnSpPr>
        <p:spPr>
          <a:xfrm rot="10800000" flipH="1">
            <a:off x="5613400" y="3676650"/>
            <a:ext cx="78740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902" name="Google Shape;5902;p141"/>
          <p:cNvCxnSpPr/>
          <p:nvPr/>
        </p:nvCxnSpPr>
        <p:spPr>
          <a:xfrm>
            <a:off x="5613400" y="4146550"/>
            <a:ext cx="596900" cy="317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5903" name="Google Shape;5903;p141" descr="Bo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9987" y="4391025"/>
            <a:ext cx="676275" cy="690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04" name="Google Shape;5904;p141"/>
          <p:cNvCxnSpPr/>
          <p:nvPr/>
        </p:nvCxnSpPr>
        <p:spPr>
          <a:xfrm rot="10800000" flipH="1">
            <a:off x="3530600" y="3943350"/>
            <a:ext cx="1435100" cy="482600"/>
          </a:xfrm>
          <a:prstGeom prst="straightConnector1">
            <a:avLst/>
          </a:prstGeom>
          <a:noFill/>
          <a:ln w="254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905" name="Google Shape;5905;p141"/>
          <p:cNvCxnSpPr/>
          <p:nvPr/>
        </p:nvCxnSpPr>
        <p:spPr>
          <a:xfrm flipH="1">
            <a:off x="3543300" y="4032250"/>
            <a:ext cx="1397000" cy="469900"/>
          </a:xfrm>
          <a:prstGeom prst="straightConnector1">
            <a:avLst/>
          </a:prstGeom>
          <a:noFill/>
          <a:ln w="254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906" name="Google Shape;5906;p141"/>
          <p:cNvCxnSpPr/>
          <p:nvPr/>
        </p:nvCxnSpPr>
        <p:spPr>
          <a:xfrm rot="10800000" flipH="1">
            <a:off x="3581400" y="4133850"/>
            <a:ext cx="1371600" cy="482600"/>
          </a:xfrm>
          <a:prstGeom prst="straightConnector1">
            <a:avLst/>
          </a:prstGeom>
          <a:noFill/>
          <a:ln w="254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907" name="Google Shape;5907;p141"/>
          <p:cNvSpPr txBox="1"/>
          <p:nvPr/>
        </p:nvSpPr>
        <p:spPr>
          <a:xfrm>
            <a:off x="841375" y="1320800"/>
            <a:ext cx="40227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(1) Alice “optimistically unchokes” Bob</a:t>
            </a:r>
            <a:endParaRPr/>
          </a:p>
        </p:txBody>
      </p:sp>
      <p:sp>
        <p:nvSpPr>
          <p:cNvPr id="5908" name="Google Shape;5908;p141"/>
          <p:cNvSpPr txBox="1"/>
          <p:nvPr/>
        </p:nvSpPr>
        <p:spPr>
          <a:xfrm>
            <a:off x="808037" y="1663700"/>
            <a:ext cx="71024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(2) Alice becomes one of Bob’s top-four providers; Bob reciprocates</a:t>
            </a:r>
            <a:endParaRPr/>
          </a:p>
        </p:txBody>
      </p:sp>
      <p:sp>
        <p:nvSpPr>
          <p:cNvPr id="5909" name="Google Shape;5909;p141"/>
          <p:cNvSpPr txBox="1"/>
          <p:nvPr/>
        </p:nvSpPr>
        <p:spPr>
          <a:xfrm>
            <a:off x="800100" y="2019300"/>
            <a:ext cx="521493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(3) Bob becomes one of Alice’s top-four providers</a:t>
            </a:r>
            <a:endParaRPr/>
          </a:p>
        </p:txBody>
      </p:sp>
      <p:sp>
        <p:nvSpPr>
          <p:cNvPr id="5910" name="Google Shape;5910;p141"/>
          <p:cNvSpPr txBox="1"/>
          <p:nvPr/>
        </p:nvSpPr>
        <p:spPr>
          <a:xfrm>
            <a:off x="5040312" y="5335587"/>
            <a:ext cx="3590925" cy="720725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higher upload rate: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find better trading partners, get file faster !</a:t>
            </a:r>
            <a:endParaRPr/>
          </a:p>
        </p:txBody>
      </p:sp>
      <p:pic>
        <p:nvPicPr>
          <p:cNvPr id="5911" name="Google Shape;5911;p141" descr="underline_ba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337" y="865187"/>
            <a:ext cx="5027612" cy="173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2" name="Google Shape;5912;p141"/>
          <p:cNvGrpSpPr/>
          <p:nvPr/>
        </p:nvGrpSpPr>
        <p:grpSpPr>
          <a:xfrm>
            <a:off x="1214437" y="4799012"/>
            <a:ext cx="762000" cy="752475"/>
            <a:chOff x="-44" y="1473"/>
            <a:chExt cx="981" cy="1105"/>
          </a:xfrm>
        </p:grpSpPr>
        <p:pic>
          <p:nvPicPr>
            <p:cNvPr id="5913" name="Google Shape;5913;p141" descr="desktop_computer_stylized_med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4" name="Google Shape;5914;p141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5" name="Google Shape;5915;p141"/>
          <p:cNvGrpSpPr/>
          <p:nvPr/>
        </p:nvGrpSpPr>
        <p:grpSpPr>
          <a:xfrm>
            <a:off x="1909762" y="5561012"/>
            <a:ext cx="762000" cy="752475"/>
            <a:chOff x="-44" y="1473"/>
            <a:chExt cx="981" cy="1105"/>
          </a:xfrm>
        </p:grpSpPr>
        <p:pic>
          <p:nvPicPr>
            <p:cNvPr id="5916" name="Google Shape;5916;p141" descr="desktop_computer_stylized_med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7" name="Google Shape;5917;p141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8" name="Google Shape;5918;p141"/>
          <p:cNvGrpSpPr/>
          <p:nvPr/>
        </p:nvGrpSpPr>
        <p:grpSpPr>
          <a:xfrm>
            <a:off x="728662" y="3678237"/>
            <a:ext cx="762000" cy="752475"/>
            <a:chOff x="-44" y="1473"/>
            <a:chExt cx="981" cy="1105"/>
          </a:xfrm>
        </p:grpSpPr>
        <p:pic>
          <p:nvPicPr>
            <p:cNvPr id="5919" name="Google Shape;5919;p141" descr="desktop_computer_stylized_med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20" name="Google Shape;5920;p141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1" name="Google Shape;5921;p141"/>
          <p:cNvGrpSpPr/>
          <p:nvPr/>
        </p:nvGrpSpPr>
        <p:grpSpPr>
          <a:xfrm>
            <a:off x="2692400" y="4211637"/>
            <a:ext cx="762000" cy="752475"/>
            <a:chOff x="-44" y="1473"/>
            <a:chExt cx="981" cy="1105"/>
          </a:xfrm>
        </p:grpSpPr>
        <p:pic>
          <p:nvPicPr>
            <p:cNvPr id="5922" name="Google Shape;5922;p141" descr="desktop_computer_stylized_med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23" name="Google Shape;5923;p141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4" name="Google Shape;5924;p141"/>
          <p:cNvGrpSpPr/>
          <p:nvPr/>
        </p:nvGrpSpPr>
        <p:grpSpPr>
          <a:xfrm flipH="1">
            <a:off x="6219825" y="4135437"/>
            <a:ext cx="762000" cy="752475"/>
            <a:chOff x="-44" y="1473"/>
            <a:chExt cx="981" cy="1105"/>
          </a:xfrm>
        </p:grpSpPr>
        <p:pic>
          <p:nvPicPr>
            <p:cNvPr id="5925" name="Google Shape;5925;p141" descr="desktop_computer_stylized_med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26" name="Google Shape;5926;p141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7" name="Google Shape;5927;p141"/>
          <p:cNvGrpSpPr/>
          <p:nvPr/>
        </p:nvGrpSpPr>
        <p:grpSpPr>
          <a:xfrm flipH="1">
            <a:off x="6370637" y="3297237"/>
            <a:ext cx="762000" cy="752475"/>
            <a:chOff x="-44" y="1473"/>
            <a:chExt cx="981" cy="1105"/>
          </a:xfrm>
        </p:grpSpPr>
        <p:pic>
          <p:nvPicPr>
            <p:cNvPr id="5928" name="Google Shape;5928;p141" descr="desktop_computer_stylized_med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29" name="Google Shape;5929;p141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0" name="Google Shape;5930;p141"/>
          <p:cNvGrpSpPr/>
          <p:nvPr/>
        </p:nvGrpSpPr>
        <p:grpSpPr>
          <a:xfrm flipH="1">
            <a:off x="5978525" y="2676525"/>
            <a:ext cx="762000" cy="752475"/>
            <a:chOff x="-44" y="1473"/>
            <a:chExt cx="981" cy="1105"/>
          </a:xfrm>
        </p:grpSpPr>
        <p:pic>
          <p:nvPicPr>
            <p:cNvPr id="5931" name="Google Shape;5931;p141" descr="desktop_computer_stylized_med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2" name="Google Shape;5932;p141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3" name="Google Shape;5933;p141"/>
          <p:cNvGrpSpPr/>
          <p:nvPr/>
        </p:nvGrpSpPr>
        <p:grpSpPr>
          <a:xfrm flipH="1">
            <a:off x="5056187" y="3667125"/>
            <a:ext cx="762000" cy="752475"/>
            <a:chOff x="-44" y="1473"/>
            <a:chExt cx="981" cy="1105"/>
          </a:xfrm>
        </p:grpSpPr>
        <p:pic>
          <p:nvPicPr>
            <p:cNvPr id="5934" name="Google Shape;5934;p141" descr="desktop_computer_stylized_med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5" name="Google Shape;5935;p141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6" name="Google Shape;5936;p141"/>
          <p:cNvGrpSpPr/>
          <p:nvPr/>
        </p:nvGrpSpPr>
        <p:grpSpPr>
          <a:xfrm>
            <a:off x="4835525" y="2501900"/>
            <a:ext cx="762000" cy="1177925"/>
            <a:chOff x="4746" y="1528"/>
            <a:chExt cx="480" cy="742"/>
          </a:xfrm>
        </p:grpSpPr>
        <p:cxnSp>
          <p:nvCxnSpPr>
            <p:cNvPr id="5937" name="Google Shape;5937;p141"/>
            <p:cNvCxnSpPr/>
            <p:nvPr/>
          </p:nvCxnSpPr>
          <p:spPr>
            <a:xfrm>
              <a:off x="4964" y="1962"/>
              <a:ext cx="2" cy="308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5938" name="Google Shape;5938;p141"/>
            <p:cNvGrpSpPr/>
            <p:nvPr/>
          </p:nvGrpSpPr>
          <p:grpSpPr>
            <a:xfrm flipH="1">
              <a:off x="4746" y="1528"/>
              <a:ext cx="480" cy="474"/>
              <a:chOff x="-44" y="1473"/>
              <a:chExt cx="981" cy="1105"/>
            </a:xfrm>
          </p:grpSpPr>
          <p:pic>
            <p:nvPicPr>
              <p:cNvPr id="5939" name="Google Shape;5939;p141" descr="desktop_computer_stylized_medium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40" name="Google Shape;5940;p141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41" name="Google Shape;5941;p141"/>
          <p:cNvGrpSpPr/>
          <p:nvPr/>
        </p:nvGrpSpPr>
        <p:grpSpPr>
          <a:xfrm>
            <a:off x="1925637" y="2990850"/>
            <a:ext cx="1112837" cy="1219200"/>
            <a:chOff x="4779" y="2386"/>
            <a:chExt cx="701" cy="768"/>
          </a:xfrm>
        </p:grpSpPr>
        <p:cxnSp>
          <p:nvCxnSpPr>
            <p:cNvPr id="5942" name="Google Shape;5942;p141"/>
            <p:cNvCxnSpPr/>
            <p:nvPr/>
          </p:nvCxnSpPr>
          <p:spPr>
            <a:xfrm>
              <a:off x="5239" y="2812"/>
              <a:ext cx="241" cy="342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5943" name="Google Shape;5943;p141"/>
            <p:cNvGrpSpPr/>
            <p:nvPr/>
          </p:nvGrpSpPr>
          <p:grpSpPr>
            <a:xfrm>
              <a:off x="4779" y="2386"/>
              <a:ext cx="480" cy="474"/>
              <a:chOff x="-44" y="1473"/>
              <a:chExt cx="981" cy="1105"/>
            </a:xfrm>
          </p:grpSpPr>
          <p:pic>
            <p:nvPicPr>
              <p:cNvPr id="5944" name="Google Shape;5944;p141" descr="desktop_computer_stylized_medium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45" name="Google Shape;5945;p141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0" name="Google Shape;5950;p14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Distributed Hash Table (DHT)</a:t>
            </a:r>
            <a:endParaRPr/>
          </a:p>
        </p:txBody>
      </p:sp>
      <p:sp>
        <p:nvSpPr>
          <p:cNvPr id="5951" name="Google Shape;5951;p142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Hash table</a:t>
            </a:r>
            <a:endParaRPr/>
          </a:p>
          <a:p>
            <a:pPr marL="342900" marR="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DHT paradigm</a:t>
            </a:r>
            <a:b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Circular DHT and overlay networks</a:t>
            </a:r>
            <a:b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 churn </a:t>
            </a:r>
            <a:endParaRPr/>
          </a:p>
        </p:txBody>
      </p:sp>
      <p:pic>
        <p:nvPicPr>
          <p:cNvPr id="5952" name="Google Shape;5952;p142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66800"/>
            <a:ext cx="70866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8" name="Google Shape;5958;p143"/>
          <p:cNvGraphicFramePr/>
          <p:nvPr/>
        </p:nvGraphicFramePr>
        <p:xfrm>
          <a:off x="1676400" y="2590800"/>
          <a:ext cx="5080000" cy="2928700"/>
        </p:xfrm>
        <a:graphic>
          <a:graphicData uri="http://schemas.openxmlformats.org/drawingml/2006/table">
            <a:tbl>
              <a:tblPr>
                <a:noFill/>
                <a:tableStyleId>{A48F48E8-D0D3-498A-869C-D4956F8DEF0F}</a:tableStyleId>
              </a:tblPr>
              <a:tblGrid>
                <a:gridCol w="2540000"/>
                <a:gridCol w="25400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Key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Value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John Washington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132-54-3570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Diana Louise Jones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761-55-3791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Xiaoming Liu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385-41-0902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Rakesh Gopal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441-89-1956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Linda Cohen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217-66-5609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…….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………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Lisa Kobayashi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177-23-0199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5959" name="Google Shape;5959;p143"/>
          <p:cNvSpPr txBox="1"/>
          <p:nvPr/>
        </p:nvSpPr>
        <p:spPr>
          <a:xfrm>
            <a:off x="381000" y="1219200"/>
            <a:ext cx="8763000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Simple database with</a:t>
            </a:r>
            <a:r>
              <a:rPr lang="en-US" sz="32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(key, value) </a:t>
            </a:r>
            <a:r>
              <a:rPr lang="en-US" sz="3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pairs: </a:t>
            </a:r>
            <a:endParaRPr/>
          </a:p>
          <a:p>
            <a:pPr marL="457200" marR="0" lvl="1" indent="-1727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key: human name; value: social security #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60" name="Google Shape;5960;p1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Simple Database</a:t>
            </a:r>
            <a:endParaRPr/>
          </a:p>
        </p:txBody>
      </p:sp>
      <p:pic>
        <p:nvPicPr>
          <p:cNvPr id="5961" name="Google Shape;5961;p143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38200"/>
            <a:ext cx="38862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2" name="Google Shape;5962;p143"/>
          <p:cNvSpPr txBox="1"/>
          <p:nvPr/>
        </p:nvSpPr>
        <p:spPr>
          <a:xfrm>
            <a:off x="381000" y="5257800"/>
            <a:ext cx="8763000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1" indent="-1727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key: movie title; value: IP address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8" name="Google Shape;5968;p144"/>
          <p:cNvGraphicFramePr/>
          <p:nvPr/>
        </p:nvGraphicFramePr>
        <p:xfrm>
          <a:off x="1066800" y="2819400"/>
          <a:ext cx="6705600" cy="2928700"/>
        </p:xfrm>
        <a:graphic>
          <a:graphicData uri="http://schemas.openxmlformats.org/drawingml/2006/table">
            <a:tbl>
              <a:tblPr>
                <a:noFill/>
                <a:tableStyleId>{A48F48E8-D0D3-498A-869C-D4956F8DEF0F}</a:tableStyleId>
              </a:tblPr>
              <a:tblGrid>
                <a:gridCol w="2235200"/>
                <a:gridCol w="2235200"/>
                <a:gridCol w="22352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Original Key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Key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Value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John Washington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8962458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132-54-3570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Diana Louise Jones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7800356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761-55-3791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Xiaoming Liu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1567109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385-41-0902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Rakesh Gopal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2360012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441-89-1956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Linda Cohen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5430938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217-66-5609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…….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………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6E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Lisa Kobayashi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9290124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ic Sans MS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177-23-0199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5969" name="Google Shape;5969;p144"/>
          <p:cNvSpPr txBox="1"/>
          <p:nvPr/>
        </p:nvSpPr>
        <p:spPr>
          <a:xfrm>
            <a:off x="381000" y="1143000"/>
            <a:ext cx="8077200" cy="184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More convenient to store and search on numerical representation of key</a:t>
            </a:r>
            <a:endParaRPr/>
          </a:p>
          <a:p>
            <a:pPr marL="0" marR="0" lvl="0" indent="-1727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key = hash(original key)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70" name="Google Shape;5970;p14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Hash Table</a:t>
            </a:r>
            <a:endParaRPr/>
          </a:p>
        </p:txBody>
      </p:sp>
      <p:pic>
        <p:nvPicPr>
          <p:cNvPr id="5971" name="Google Shape;5971;p144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38200"/>
            <a:ext cx="26670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6" name="Google Shape;5976;p145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839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Distribute (key, value) pairs over millions of peers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pairs are evenly distributed over peers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Any peer can </a:t>
            </a: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query 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database with a key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database returns value for the key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resolve query, small number of messages exchanged among peers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 peer only knows about a small number of other peers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Robust to peers coming and going (churn)</a:t>
            </a:r>
            <a:endParaRPr/>
          </a:p>
          <a:p>
            <a:pPr marL="342900" marR="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77" name="Google Shape;5977;p145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14400"/>
            <a:ext cx="68580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8" name="Google Shape;5978;p14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Distributed Hash Table (DHT)</a:t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146"/>
          <p:cNvSpPr txBox="1">
            <a:spLocks noGrp="1"/>
          </p:cNvSpPr>
          <p:nvPr>
            <p:ph type="title"/>
          </p:nvPr>
        </p:nvSpPr>
        <p:spPr>
          <a:xfrm>
            <a:off x="511175" y="841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Assign key-value pairs to peers</a:t>
            </a:r>
            <a:endParaRPr/>
          </a:p>
        </p:txBody>
      </p:sp>
      <p:sp>
        <p:nvSpPr>
          <p:cNvPr id="5984" name="Google Shape;5984;p146"/>
          <p:cNvSpPr txBox="1">
            <a:spLocks noGrp="1"/>
          </p:cNvSpPr>
          <p:nvPr>
            <p:ph type="body" idx="1"/>
          </p:nvPr>
        </p:nvSpPr>
        <p:spPr>
          <a:xfrm>
            <a:off x="633412" y="1284287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rule: assign key-value pair to the peer that has the </a:t>
            </a: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closest</a:t>
            </a: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ID.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convention: closest is the </a:t>
            </a: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immediate successor 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of the key.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e.g., ID space {0,1,2,3,…,63}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suppose 8 peers: 1,12,13,25,32,40,48,60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key = 51, then assigned to peer 60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key = 60, then assigned to peer 60</a:t>
            </a:r>
            <a:endParaRPr/>
          </a:p>
          <a:p>
            <a:pPr marL="742950" marR="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key = 61, then assigned to peer 1</a:t>
            </a:r>
            <a:endParaRPr/>
          </a:p>
          <a:p>
            <a:pPr marL="742950" marR="0" lvl="1" indent="-1333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85" name="Google Shape;5985;p146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12" y="914400"/>
            <a:ext cx="7405687" cy="1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67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643" name="Google Shape;1643;p67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/>
          </a:p>
        </p:txBody>
      </p:sp>
      <p:sp>
        <p:nvSpPr>
          <p:cNvPr id="1644" name="Google Shape;1644;p67"/>
          <p:cNvSpPr txBox="1">
            <a:spLocks noGrp="1"/>
          </p:cNvSpPr>
          <p:nvPr>
            <p:ph type="title"/>
          </p:nvPr>
        </p:nvSpPr>
        <p:spPr>
          <a:xfrm>
            <a:off x="400050" y="123825"/>
            <a:ext cx="8077200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Sockets</a:t>
            </a:r>
            <a:endParaRPr/>
          </a:p>
        </p:txBody>
      </p:sp>
      <p:sp>
        <p:nvSpPr>
          <p:cNvPr id="1645" name="Google Shape;1645;p67"/>
          <p:cNvSpPr txBox="1">
            <a:spLocks noGrp="1"/>
          </p:cNvSpPr>
          <p:nvPr>
            <p:ph type="body" idx="1"/>
          </p:nvPr>
        </p:nvSpPr>
        <p:spPr>
          <a:xfrm>
            <a:off x="349250" y="1208087"/>
            <a:ext cx="8232775" cy="232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process sends/receives messages to/from its </a:t>
            </a: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socket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socket analogous to door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sending process shoves message out door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sending process relies on transport infrastructure on other side of door to deliver message to socket at receiving process</a:t>
            </a:r>
            <a:endParaRPr/>
          </a:p>
        </p:txBody>
      </p:sp>
      <p:pic>
        <p:nvPicPr>
          <p:cNvPr id="1646" name="Google Shape;1646;p67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12" y="800100"/>
            <a:ext cx="19161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47" name="Google Shape;1647;p67"/>
          <p:cNvSpPr/>
          <p:nvPr/>
        </p:nvSpPr>
        <p:spPr>
          <a:xfrm>
            <a:off x="6948487" y="3751262"/>
            <a:ext cx="736600" cy="1998662"/>
          </a:xfrm>
          <a:custGeom>
            <a:avLst/>
            <a:gdLst/>
            <a:ahLst/>
            <a:cxnLst/>
            <a:rect l="l" t="t" r="r" b="b"/>
            <a:pathLst>
              <a:path w="464" h="1259" extrusionOk="0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folHlink"/>
              </a:gs>
            </a:gsLst>
            <a:lin ang="0" scaled="0"/>
          </a:gradFill>
          <a:ln w="952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67"/>
          <p:cNvSpPr/>
          <p:nvPr/>
        </p:nvSpPr>
        <p:spPr>
          <a:xfrm>
            <a:off x="3633787" y="5048250"/>
            <a:ext cx="1808162" cy="1031875"/>
          </a:xfrm>
          <a:custGeom>
            <a:avLst/>
            <a:gdLst/>
            <a:ahLst/>
            <a:cxnLst/>
            <a:rect l="l" t="t" r="r" b="b"/>
            <a:pathLst>
              <a:path w="2135" h="1662" extrusionOk="0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67"/>
          <p:cNvSpPr txBox="1"/>
          <p:nvPr/>
        </p:nvSpPr>
        <p:spPr>
          <a:xfrm>
            <a:off x="4071937" y="5180012"/>
            <a:ext cx="8747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/>
          </a:p>
        </p:txBody>
      </p:sp>
      <p:cxnSp>
        <p:nvCxnSpPr>
          <p:cNvPr id="1650" name="Google Shape;1650;p67"/>
          <p:cNvCxnSpPr/>
          <p:nvPr/>
        </p:nvCxnSpPr>
        <p:spPr>
          <a:xfrm>
            <a:off x="3392487" y="5591175"/>
            <a:ext cx="22113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651" name="Google Shape;1651;p67"/>
          <p:cNvSpPr txBox="1"/>
          <p:nvPr/>
        </p:nvSpPr>
        <p:spPr>
          <a:xfrm>
            <a:off x="7413625" y="4816475"/>
            <a:ext cx="1063625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controlled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by 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67"/>
          <p:cNvSpPr txBox="1"/>
          <p:nvPr/>
        </p:nvSpPr>
        <p:spPr>
          <a:xfrm>
            <a:off x="7391400" y="3916362"/>
            <a:ext cx="14700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controlled by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app developer</a:t>
            </a:r>
            <a:endParaRPr/>
          </a:p>
        </p:txBody>
      </p:sp>
      <p:sp>
        <p:nvSpPr>
          <p:cNvPr id="1653" name="Google Shape;1653;p67"/>
          <p:cNvSpPr/>
          <p:nvPr/>
        </p:nvSpPr>
        <p:spPr>
          <a:xfrm>
            <a:off x="1208087" y="3814762"/>
            <a:ext cx="758825" cy="1997075"/>
          </a:xfrm>
          <a:custGeom>
            <a:avLst/>
            <a:gdLst/>
            <a:ahLst/>
            <a:cxnLst/>
            <a:rect l="l" t="t" r="r" b="b"/>
            <a:pathLst>
              <a:path w="478" h="1258" extrusionOk="0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folHlink"/>
              </a:gs>
            </a:gsLst>
            <a:lin ang="0" scaled="0"/>
          </a:gradFill>
          <a:ln w="952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67"/>
          <p:cNvSpPr txBox="1"/>
          <p:nvPr/>
        </p:nvSpPr>
        <p:spPr>
          <a:xfrm>
            <a:off x="2011362" y="3770312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67"/>
          <p:cNvSpPr txBox="1"/>
          <p:nvPr/>
        </p:nvSpPr>
        <p:spPr>
          <a:xfrm>
            <a:off x="1973262" y="3824287"/>
            <a:ext cx="1273175" cy="197961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6" name="Google Shape;1656;p67"/>
          <p:cNvCxnSpPr/>
          <p:nvPr/>
        </p:nvCxnSpPr>
        <p:spPr>
          <a:xfrm>
            <a:off x="1982787" y="4584700"/>
            <a:ext cx="1263650" cy="31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57" name="Google Shape;1657;p67"/>
          <p:cNvSpPr txBox="1"/>
          <p:nvPr/>
        </p:nvSpPr>
        <p:spPr>
          <a:xfrm>
            <a:off x="1939925" y="4567237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Tahoma"/>
              <a:buNone/>
            </a:pPr>
            <a:r>
              <a:rPr lang="en-US" sz="1400" b="0" i="0" u="non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transport</a:t>
            </a:r>
            <a:endParaRPr/>
          </a:p>
        </p:txBody>
      </p:sp>
      <p:cxnSp>
        <p:nvCxnSpPr>
          <p:cNvPr id="1658" name="Google Shape;1658;p67"/>
          <p:cNvCxnSpPr/>
          <p:nvPr/>
        </p:nvCxnSpPr>
        <p:spPr>
          <a:xfrm>
            <a:off x="1990725" y="4905375"/>
            <a:ext cx="1263650" cy="31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59" name="Google Shape;1659;p67"/>
          <p:cNvCxnSpPr/>
          <p:nvPr/>
        </p:nvCxnSpPr>
        <p:spPr>
          <a:xfrm>
            <a:off x="1976437" y="5214937"/>
            <a:ext cx="1263650" cy="31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60" name="Google Shape;1660;p67"/>
          <p:cNvCxnSpPr/>
          <p:nvPr/>
        </p:nvCxnSpPr>
        <p:spPr>
          <a:xfrm>
            <a:off x="1976437" y="5500687"/>
            <a:ext cx="1263650" cy="31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61" name="Google Shape;1661;p67"/>
          <p:cNvSpPr txBox="1"/>
          <p:nvPr/>
        </p:nvSpPr>
        <p:spPr>
          <a:xfrm>
            <a:off x="1974850" y="3814762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</a:t>
            </a:r>
            <a:endParaRPr/>
          </a:p>
        </p:txBody>
      </p:sp>
      <p:sp>
        <p:nvSpPr>
          <p:cNvPr id="1662" name="Google Shape;1662;p67"/>
          <p:cNvSpPr txBox="1"/>
          <p:nvPr/>
        </p:nvSpPr>
        <p:spPr>
          <a:xfrm>
            <a:off x="1930400" y="5472112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Tahoma"/>
              <a:buNone/>
            </a:pPr>
            <a:r>
              <a:rPr lang="en-US" sz="1400" b="0" i="0" u="non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endParaRPr/>
          </a:p>
        </p:txBody>
      </p:sp>
      <p:sp>
        <p:nvSpPr>
          <p:cNvPr id="1663" name="Google Shape;1663;p67"/>
          <p:cNvSpPr txBox="1"/>
          <p:nvPr/>
        </p:nvSpPr>
        <p:spPr>
          <a:xfrm>
            <a:off x="1949450" y="5186362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Tahoma"/>
              <a:buNone/>
            </a:pPr>
            <a:r>
              <a:rPr lang="en-US" sz="1400" b="0" i="0" u="non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link</a:t>
            </a:r>
            <a:endParaRPr/>
          </a:p>
        </p:txBody>
      </p:sp>
      <p:sp>
        <p:nvSpPr>
          <p:cNvPr id="1664" name="Google Shape;1664;p67"/>
          <p:cNvSpPr txBox="1"/>
          <p:nvPr/>
        </p:nvSpPr>
        <p:spPr>
          <a:xfrm>
            <a:off x="1939925" y="4891087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Tahoma"/>
              <a:buNone/>
            </a:pPr>
            <a:r>
              <a:rPr lang="en-US" sz="1400" b="0" i="0" u="non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network</a:t>
            </a:r>
            <a:endParaRPr/>
          </a:p>
        </p:txBody>
      </p:sp>
      <p:sp>
        <p:nvSpPr>
          <p:cNvPr id="1665" name="Google Shape;1665;p67"/>
          <p:cNvSpPr/>
          <p:nvPr/>
        </p:nvSpPr>
        <p:spPr>
          <a:xfrm>
            <a:off x="2108200" y="4089400"/>
            <a:ext cx="990600" cy="304800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/>
          </a:p>
        </p:txBody>
      </p:sp>
      <p:grpSp>
        <p:nvGrpSpPr>
          <p:cNvPr id="1666" name="Google Shape;1666;p67"/>
          <p:cNvGrpSpPr/>
          <p:nvPr/>
        </p:nvGrpSpPr>
        <p:grpSpPr>
          <a:xfrm>
            <a:off x="2355850" y="4449762"/>
            <a:ext cx="546100" cy="225425"/>
            <a:chOff x="1287" y="2524"/>
            <a:chExt cx="260" cy="100"/>
          </a:xfrm>
        </p:grpSpPr>
        <p:sp>
          <p:nvSpPr>
            <p:cNvPr id="1667" name="Google Shape;1667;p67"/>
            <p:cNvSpPr txBox="1"/>
            <p:nvPr/>
          </p:nvSpPr>
          <p:spPr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67"/>
            <p:cNvSpPr txBox="1"/>
            <p:nvPr/>
          </p:nvSpPr>
          <p:spPr>
            <a:xfrm>
              <a:off x="1338" y="2537"/>
              <a:ext cx="156" cy="7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CC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67"/>
            <p:cNvSpPr txBox="1"/>
            <p:nvPr/>
          </p:nvSpPr>
          <p:spPr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 cap="flat" cmpd="sng">
              <a:solidFill>
                <a:srgbClr val="CC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67"/>
            <p:cNvSpPr txBox="1"/>
            <p:nvPr/>
          </p:nvSpPr>
          <p:spPr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 cap="flat" cmpd="sng">
              <a:solidFill>
                <a:srgbClr val="CC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1" name="Google Shape;1671;p67"/>
          <p:cNvSpPr txBox="1"/>
          <p:nvPr/>
        </p:nvSpPr>
        <p:spPr>
          <a:xfrm>
            <a:off x="5673725" y="3741737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67"/>
          <p:cNvSpPr txBox="1"/>
          <p:nvPr/>
        </p:nvSpPr>
        <p:spPr>
          <a:xfrm>
            <a:off x="5635625" y="3795712"/>
            <a:ext cx="1273175" cy="197961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3" name="Google Shape;1673;p67"/>
          <p:cNvCxnSpPr/>
          <p:nvPr/>
        </p:nvCxnSpPr>
        <p:spPr>
          <a:xfrm>
            <a:off x="5645150" y="4556125"/>
            <a:ext cx="1263650" cy="31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74" name="Google Shape;1674;p67"/>
          <p:cNvSpPr txBox="1"/>
          <p:nvPr/>
        </p:nvSpPr>
        <p:spPr>
          <a:xfrm>
            <a:off x="5602287" y="4538662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Tahoma"/>
              <a:buNone/>
            </a:pPr>
            <a:r>
              <a:rPr lang="en-US" sz="1400" b="0" i="0" u="non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transport</a:t>
            </a:r>
            <a:endParaRPr/>
          </a:p>
        </p:txBody>
      </p:sp>
      <p:cxnSp>
        <p:nvCxnSpPr>
          <p:cNvPr id="1675" name="Google Shape;1675;p67"/>
          <p:cNvCxnSpPr/>
          <p:nvPr/>
        </p:nvCxnSpPr>
        <p:spPr>
          <a:xfrm>
            <a:off x="5653087" y="4876800"/>
            <a:ext cx="1263650" cy="31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76" name="Google Shape;1676;p67"/>
          <p:cNvCxnSpPr/>
          <p:nvPr/>
        </p:nvCxnSpPr>
        <p:spPr>
          <a:xfrm>
            <a:off x="5638800" y="5186362"/>
            <a:ext cx="1263650" cy="31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77" name="Google Shape;1677;p67"/>
          <p:cNvCxnSpPr/>
          <p:nvPr/>
        </p:nvCxnSpPr>
        <p:spPr>
          <a:xfrm>
            <a:off x="5638800" y="5472112"/>
            <a:ext cx="1263650" cy="31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78" name="Google Shape;1678;p67"/>
          <p:cNvSpPr txBox="1"/>
          <p:nvPr/>
        </p:nvSpPr>
        <p:spPr>
          <a:xfrm>
            <a:off x="5637212" y="3786187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</a:t>
            </a:r>
            <a:endParaRPr/>
          </a:p>
        </p:txBody>
      </p:sp>
      <p:sp>
        <p:nvSpPr>
          <p:cNvPr id="1679" name="Google Shape;1679;p67"/>
          <p:cNvSpPr txBox="1"/>
          <p:nvPr/>
        </p:nvSpPr>
        <p:spPr>
          <a:xfrm>
            <a:off x="5592762" y="5443537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Tahoma"/>
              <a:buNone/>
            </a:pPr>
            <a:r>
              <a:rPr lang="en-US" sz="1400" b="0" i="0" u="non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endParaRPr/>
          </a:p>
        </p:txBody>
      </p:sp>
      <p:sp>
        <p:nvSpPr>
          <p:cNvPr id="1680" name="Google Shape;1680;p67"/>
          <p:cNvSpPr txBox="1"/>
          <p:nvPr/>
        </p:nvSpPr>
        <p:spPr>
          <a:xfrm>
            <a:off x="5611812" y="5157787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Tahoma"/>
              <a:buNone/>
            </a:pPr>
            <a:r>
              <a:rPr lang="en-US" sz="1400" b="0" i="0" u="non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link</a:t>
            </a:r>
            <a:endParaRPr/>
          </a:p>
        </p:txBody>
      </p:sp>
      <p:sp>
        <p:nvSpPr>
          <p:cNvPr id="1681" name="Google Shape;1681;p67"/>
          <p:cNvSpPr txBox="1"/>
          <p:nvPr/>
        </p:nvSpPr>
        <p:spPr>
          <a:xfrm>
            <a:off x="5602287" y="4862512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Tahoma"/>
              <a:buNone/>
            </a:pPr>
            <a:r>
              <a:rPr lang="en-US" sz="1400" b="0" i="0" u="non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network</a:t>
            </a:r>
            <a:endParaRPr/>
          </a:p>
        </p:txBody>
      </p:sp>
      <p:sp>
        <p:nvSpPr>
          <p:cNvPr id="1682" name="Google Shape;1682;p67"/>
          <p:cNvSpPr/>
          <p:nvPr/>
        </p:nvSpPr>
        <p:spPr>
          <a:xfrm>
            <a:off x="5770562" y="4060825"/>
            <a:ext cx="990600" cy="304800"/>
          </a:xfrm>
          <a:prstGeom prst="ellipse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/>
          </a:p>
        </p:txBody>
      </p:sp>
      <p:grpSp>
        <p:nvGrpSpPr>
          <p:cNvPr id="1683" name="Google Shape;1683;p67"/>
          <p:cNvGrpSpPr/>
          <p:nvPr/>
        </p:nvGrpSpPr>
        <p:grpSpPr>
          <a:xfrm>
            <a:off x="6018212" y="4421187"/>
            <a:ext cx="546100" cy="225425"/>
            <a:chOff x="1287" y="2524"/>
            <a:chExt cx="260" cy="100"/>
          </a:xfrm>
        </p:grpSpPr>
        <p:sp>
          <p:nvSpPr>
            <p:cNvPr id="1684" name="Google Shape;1684;p67"/>
            <p:cNvSpPr txBox="1"/>
            <p:nvPr/>
          </p:nvSpPr>
          <p:spPr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67"/>
            <p:cNvSpPr txBox="1"/>
            <p:nvPr/>
          </p:nvSpPr>
          <p:spPr>
            <a:xfrm>
              <a:off x="1338" y="2537"/>
              <a:ext cx="156" cy="7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CC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67"/>
            <p:cNvSpPr txBox="1"/>
            <p:nvPr/>
          </p:nvSpPr>
          <p:spPr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 cap="flat" cmpd="sng">
              <a:solidFill>
                <a:srgbClr val="CC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67"/>
            <p:cNvSpPr txBox="1"/>
            <p:nvPr/>
          </p:nvSpPr>
          <p:spPr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 cap="flat" cmpd="sng">
              <a:solidFill>
                <a:srgbClr val="CC9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88" name="Google Shape;1688;p67"/>
          <p:cNvCxnSpPr/>
          <p:nvPr/>
        </p:nvCxnSpPr>
        <p:spPr>
          <a:xfrm rot="10800000">
            <a:off x="6827837" y="4192587"/>
            <a:ext cx="6096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89" name="Google Shape;1689;p67"/>
          <p:cNvCxnSpPr/>
          <p:nvPr/>
        </p:nvCxnSpPr>
        <p:spPr>
          <a:xfrm>
            <a:off x="7053262" y="4618037"/>
            <a:ext cx="0" cy="102235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90" name="Google Shape;1690;p67"/>
          <p:cNvCxnSpPr/>
          <p:nvPr/>
        </p:nvCxnSpPr>
        <p:spPr>
          <a:xfrm rot="10800000">
            <a:off x="7077075" y="5118100"/>
            <a:ext cx="6096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91" name="Google Shape;1691;p67"/>
          <p:cNvSpPr txBox="1"/>
          <p:nvPr/>
        </p:nvSpPr>
        <p:spPr>
          <a:xfrm>
            <a:off x="3990975" y="3873500"/>
            <a:ext cx="9175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socket</a:t>
            </a:r>
            <a:endParaRPr/>
          </a:p>
        </p:txBody>
      </p:sp>
      <p:cxnSp>
        <p:nvCxnSpPr>
          <p:cNvPr id="1692" name="Google Shape;1692;p67"/>
          <p:cNvCxnSpPr/>
          <p:nvPr/>
        </p:nvCxnSpPr>
        <p:spPr>
          <a:xfrm rot="10800000" flipH="1">
            <a:off x="2994025" y="4073525"/>
            <a:ext cx="968375" cy="434975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93" name="Google Shape;1693;p67"/>
          <p:cNvCxnSpPr/>
          <p:nvPr/>
        </p:nvCxnSpPr>
        <p:spPr>
          <a:xfrm rot="10800000">
            <a:off x="4929187" y="4062412"/>
            <a:ext cx="968375" cy="434975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694" name="Google Shape;1694;p67"/>
          <p:cNvGrpSpPr/>
          <p:nvPr/>
        </p:nvGrpSpPr>
        <p:grpSpPr>
          <a:xfrm>
            <a:off x="784225" y="5127625"/>
            <a:ext cx="719137" cy="773112"/>
            <a:chOff x="-44" y="1473"/>
            <a:chExt cx="981" cy="1105"/>
          </a:xfrm>
        </p:grpSpPr>
        <p:pic>
          <p:nvPicPr>
            <p:cNvPr id="1695" name="Google Shape;1695;p67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6" name="Google Shape;1696;p67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7" name="Google Shape;1697;p67"/>
          <p:cNvGrpSpPr/>
          <p:nvPr/>
        </p:nvGrpSpPr>
        <p:grpSpPr>
          <a:xfrm flipH="1">
            <a:off x="7480300" y="5322887"/>
            <a:ext cx="719137" cy="773112"/>
            <a:chOff x="-44" y="1473"/>
            <a:chExt cx="981" cy="1105"/>
          </a:xfrm>
        </p:grpSpPr>
        <p:pic>
          <p:nvPicPr>
            <p:cNvPr id="1698" name="Google Shape;1698;p67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9" name="Google Shape;1699;p67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21520" y="1866240"/>
              <a:ext cx="7439040" cy="3822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160" y="1856880"/>
                <a:ext cx="7457760" cy="384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0" name="Google Shape;5990;p147"/>
          <p:cNvGrpSpPr/>
          <p:nvPr/>
        </p:nvGrpSpPr>
        <p:grpSpPr>
          <a:xfrm>
            <a:off x="381000" y="2819400"/>
            <a:ext cx="3890962" cy="3662362"/>
            <a:chOff x="946990" y="1676400"/>
            <a:chExt cx="3892193" cy="3662018"/>
          </a:xfrm>
        </p:grpSpPr>
        <p:sp>
          <p:nvSpPr>
            <p:cNvPr id="5991" name="Google Shape;5991;p147"/>
            <p:cNvSpPr/>
            <p:nvPr/>
          </p:nvSpPr>
          <p:spPr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147"/>
            <p:cNvSpPr/>
            <p:nvPr/>
          </p:nvSpPr>
          <p:spPr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147"/>
            <p:cNvSpPr/>
            <p:nvPr/>
          </p:nvSpPr>
          <p:spPr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147"/>
            <p:cNvSpPr/>
            <p:nvPr/>
          </p:nvSpPr>
          <p:spPr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147"/>
            <p:cNvSpPr/>
            <p:nvPr/>
          </p:nvSpPr>
          <p:spPr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147"/>
            <p:cNvSpPr/>
            <p:nvPr/>
          </p:nvSpPr>
          <p:spPr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147"/>
            <p:cNvSpPr/>
            <p:nvPr/>
          </p:nvSpPr>
          <p:spPr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147"/>
            <p:cNvSpPr/>
            <p:nvPr/>
          </p:nvSpPr>
          <p:spPr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147"/>
            <p:cNvSpPr txBox="1"/>
            <p:nvPr/>
          </p:nvSpPr>
          <p:spPr>
            <a:xfrm>
              <a:off x="2895600" y="1676400"/>
              <a:ext cx="355866" cy="46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6000" name="Google Shape;6000;p147"/>
            <p:cNvSpPr txBox="1"/>
            <p:nvPr/>
          </p:nvSpPr>
          <p:spPr>
            <a:xfrm>
              <a:off x="4114800" y="2514600"/>
              <a:ext cx="495783" cy="46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/>
            </a:p>
          </p:txBody>
        </p:sp>
        <p:sp>
          <p:nvSpPr>
            <p:cNvPr id="6001" name="Google Shape;6001;p147"/>
            <p:cNvSpPr txBox="1"/>
            <p:nvPr/>
          </p:nvSpPr>
          <p:spPr>
            <a:xfrm>
              <a:off x="4343400" y="3352800"/>
              <a:ext cx="495783" cy="46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  <p:sp>
          <p:nvSpPr>
            <p:cNvPr id="6002" name="Google Shape;6002;p147"/>
            <p:cNvSpPr txBox="1"/>
            <p:nvPr/>
          </p:nvSpPr>
          <p:spPr>
            <a:xfrm>
              <a:off x="4114800" y="4114800"/>
              <a:ext cx="495783" cy="46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6003" name="Google Shape;6003;p147"/>
            <p:cNvSpPr txBox="1"/>
            <p:nvPr/>
          </p:nvSpPr>
          <p:spPr>
            <a:xfrm>
              <a:off x="2743200" y="4876800"/>
              <a:ext cx="495783" cy="46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/>
            </a:p>
          </p:txBody>
        </p:sp>
        <p:sp>
          <p:nvSpPr>
            <p:cNvPr id="6004" name="Google Shape;6004;p147"/>
            <p:cNvSpPr txBox="1"/>
            <p:nvPr/>
          </p:nvSpPr>
          <p:spPr>
            <a:xfrm>
              <a:off x="1676400" y="4648200"/>
              <a:ext cx="495783" cy="46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/>
            </a:p>
          </p:txBody>
        </p:sp>
        <p:sp>
          <p:nvSpPr>
            <p:cNvPr id="6005" name="Google Shape;6005;p147"/>
            <p:cNvSpPr txBox="1"/>
            <p:nvPr/>
          </p:nvSpPr>
          <p:spPr>
            <a:xfrm>
              <a:off x="1018876" y="3886200"/>
              <a:ext cx="495783" cy="46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48</a:t>
              </a:r>
              <a:endParaRPr/>
            </a:p>
          </p:txBody>
        </p:sp>
        <p:sp>
          <p:nvSpPr>
            <p:cNvPr id="6006" name="Google Shape;6006;p147"/>
            <p:cNvSpPr txBox="1"/>
            <p:nvPr/>
          </p:nvSpPr>
          <p:spPr>
            <a:xfrm>
              <a:off x="946990" y="2667000"/>
              <a:ext cx="495783" cy="46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/>
            </a:p>
          </p:txBody>
        </p:sp>
        <p:sp>
          <p:nvSpPr>
            <p:cNvPr id="6007" name="Google Shape;6007;p147"/>
            <p:cNvSpPr/>
            <p:nvPr/>
          </p:nvSpPr>
          <p:spPr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8" name="Google Shape;6008;p14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Circular DHT</a:t>
            </a:r>
            <a:endParaRPr/>
          </a:p>
        </p:txBody>
      </p:sp>
      <p:sp>
        <p:nvSpPr>
          <p:cNvPr id="6009" name="Google Shape;6009;p147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229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 peer </a:t>
            </a:r>
            <a:r>
              <a:rPr lang="en-US" sz="28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only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aware of </a:t>
            </a:r>
            <a:b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immediate successor and </a:t>
            </a:r>
            <a:b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predecessor.</a:t>
            </a:r>
            <a:endParaRPr/>
          </a:p>
          <a:p>
            <a:pPr marL="342900" marR="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010" name="Google Shape;6010;p147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838200"/>
            <a:ext cx="3251200" cy="22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11" name="Google Shape;6011;p147"/>
          <p:cNvGrpSpPr/>
          <p:nvPr/>
        </p:nvGrpSpPr>
        <p:grpSpPr>
          <a:xfrm>
            <a:off x="5410200" y="559959"/>
            <a:ext cx="3551237" cy="5967841"/>
            <a:chOff x="5410200" y="559947"/>
            <a:chExt cx="3551237" cy="5968428"/>
          </a:xfrm>
        </p:grpSpPr>
        <p:grpSp>
          <p:nvGrpSpPr>
            <p:cNvPr id="6012" name="Google Shape;6012;p147"/>
            <p:cNvGrpSpPr/>
            <p:nvPr/>
          </p:nvGrpSpPr>
          <p:grpSpPr>
            <a:xfrm>
              <a:off x="5410200" y="559947"/>
              <a:ext cx="3551237" cy="5525194"/>
              <a:chOff x="5592763" y="331347"/>
              <a:chExt cx="3551237" cy="5525194"/>
            </a:xfrm>
          </p:grpSpPr>
          <p:grpSp>
            <p:nvGrpSpPr>
              <p:cNvPr id="6013" name="Google Shape;6013;p147"/>
              <p:cNvGrpSpPr/>
              <p:nvPr/>
            </p:nvGrpSpPr>
            <p:grpSpPr>
              <a:xfrm>
                <a:off x="5592763" y="331347"/>
                <a:ext cx="3551237" cy="5349416"/>
                <a:chOff x="5257800" y="1138697"/>
                <a:chExt cx="3551237" cy="5349416"/>
              </a:xfrm>
            </p:grpSpPr>
            <p:grpSp>
              <p:nvGrpSpPr>
                <p:cNvPr id="6014" name="Google Shape;6014;p147"/>
                <p:cNvGrpSpPr/>
                <p:nvPr/>
              </p:nvGrpSpPr>
              <p:grpSpPr>
                <a:xfrm>
                  <a:off x="5257800" y="1990725"/>
                  <a:ext cx="3551237" cy="4497388"/>
                  <a:chOff x="5202238" y="1546225"/>
                  <a:chExt cx="3551237" cy="4497388"/>
                </a:xfrm>
              </p:grpSpPr>
              <p:sp>
                <p:nvSpPr>
                  <p:cNvPr id="6015" name="Google Shape;6015;p147"/>
                  <p:cNvSpPr/>
                  <p:nvPr/>
                </p:nvSpPr>
                <p:spPr>
                  <a:xfrm>
                    <a:off x="7004050" y="3527425"/>
                    <a:ext cx="1314450" cy="674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425" extrusionOk="0">
                        <a:moveTo>
                          <a:pt x="382" y="30"/>
                        </a:moveTo>
                        <a:cubicBezTo>
                          <a:pt x="350" y="29"/>
                          <a:pt x="413" y="30"/>
                          <a:pt x="370" y="30"/>
                        </a:cubicBezTo>
                        <a:cubicBezTo>
                          <a:pt x="327" y="30"/>
                          <a:pt x="187" y="16"/>
                          <a:pt x="126" y="32"/>
                        </a:cubicBezTo>
                        <a:cubicBezTo>
                          <a:pt x="65" y="48"/>
                          <a:pt x="12" y="86"/>
                          <a:pt x="6" y="126"/>
                        </a:cubicBezTo>
                        <a:cubicBezTo>
                          <a:pt x="0" y="166"/>
                          <a:pt x="44" y="231"/>
                          <a:pt x="92" y="274"/>
                        </a:cubicBezTo>
                        <a:cubicBezTo>
                          <a:pt x="140" y="317"/>
                          <a:pt x="217" y="360"/>
                          <a:pt x="292" y="384"/>
                        </a:cubicBezTo>
                        <a:cubicBezTo>
                          <a:pt x="367" y="408"/>
                          <a:pt x="472" y="425"/>
                          <a:pt x="540" y="416"/>
                        </a:cubicBezTo>
                        <a:cubicBezTo>
                          <a:pt x="608" y="407"/>
                          <a:pt x="659" y="371"/>
                          <a:pt x="698" y="330"/>
                        </a:cubicBezTo>
                        <a:cubicBezTo>
                          <a:pt x="737" y="289"/>
                          <a:pt x="760" y="221"/>
                          <a:pt x="776" y="170"/>
                        </a:cubicBezTo>
                        <a:cubicBezTo>
                          <a:pt x="792" y="119"/>
                          <a:pt x="828" y="44"/>
                          <a:pt x="792" y="22"/>
                        </a:cubicBezTo>
                        <a:cubicBezTo>
                          <a:pt x="756" y="0"/>
                          <a:pt x="630" y="37"/>
                          <a:pt x="560" y="38"/>
                        </a:cubicBezTo>
                        <a:cubicBezTo>
                          <a:pt x="490" y="39"/>
                          <a:pt x="414" y="31"/>
                          <a:pt x="382" y="30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6" name="Google Shape;6016;p147"/>
                  <p:cNvSpPr/>
                  <p:nvPr/>
                </p:nvSpPr>
                <p:spPr>
                  <a:xfrm>
                    <a:off x="7023100" y="2001838"/>
                    <a:ext cx="1730375" cy="112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459" extrusionOk="0">
                        <a:moveTo>
                          <a:pt x="424" y="10"/>
                        </a:moveTo>
                        <a:cubicBezTo>
                          <a:pt x="362" y="16"/>
                          <a:pt x="343" y="55"/>
                          <a:pt x="288" y="70"/>
                        </a:cubicBezTo>
                        <a:cubicBezTo>
                          <a:pt x="233" y="85"/>
                          <a:pt x="142" y="56"/>
                          <a:pt x="96" y="100"/>
                        </a:cubicBezTo>
                        <a:cubicBezTo>
                          <a:pt x="50" y="144"/>
                          <a:pt x="0" y="279"/>
                          <a:pt x="14" y="336"/>
                        </a:cubicBezTo>
                        <a:cubicBezTo>
                          <a:pt x="28" y="393"/>
                          <a:pt x="125" y="429"/>
                          <a:pt x="180" y="444"/>
                        </a:cubicBezTo>
                        <a:cubicBezTo>
                          <a:pt x="235" y="459"/>
                          <a:pt x="279" y="426"/>
                          <a:pt x="346" y="426"/>
                        </a:cubicBezTo>
                        <a:cubicBezTo>
                          <a:pt x="413" y="426"/>
                          <a:pt x="525" y="443"/>
                          <a:pt x="584" y="444"/>
                        </a:cubicBezTo>
                        <a:cubicBezTo>
                          <a:pt x="643" y="445"/>
                          <a:pt x="670" y="446"/>
                          <a:pt x="698" y="434"/>
                        </a:cubicBezTo>
                        <a:cubicBezTo>
                          <a:pt x="726" y="422"/>
                          <a:pt x="743" y="418"/>
                          <a:pt x="752" y="372"/>
                        </a:cubicBezTo>
                        <a:cubicBezTo>
                          <a:pt x="761" y="326"/>
                          <a:pt x="765" y="214"/>
                          <a:pt x="750" y="158"/>
                        </a:cubicBezTo>
                        <a:cubicBezTo>
                          <a:pt x="735" y="102"/>
                          <a:pt x="716" y="58"/>
                          <a:pt x="662" y="34"/>
                        </a:cubicBezTo>
                        <a:cubicBezTo>
                          <a:pt x="608" y="10"/>
                          <a:pt x="505" y="0"/>
                          <a:pt x="424" y="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00CCFF"/>
                      </a:gs>
                      <a:gs pos="100000">
                        <a:schemeClr val="lt1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7" name="Google Shape;6017;p147"/>
                  <p:cNvSpPr/>
                  <p:nvPr/>
                </p:nvSpPr>
                <p:spPr>
                  <a:xfrm>
                    <a:off x="5202238" y="1709738"/>
                    <a:ext cx="1736725" cy="1071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6" h="675" extrusionOk="0">
                        <a:moveTo>
                          <a:pt x="648" y="11"/>
                        </a:moveTo>
                        <a:cubicBezTo>
                          <a:pt x="584" y="19"/>
                          <a:pt x="464" y="33"/>
                          <a:pt x="390" y="53"/>
                        </a:cubicBezTo>
                        <a:cubicBezTo>
                          <a:pt x="316" y="73"/>
                          <a:pt x="246" y="100"/>
                          <a:pt x="206" y="129"/>
                        </a:cubicBezTo>
                        <a:cubicBezTo>
                          <a:pt x="166" y="158"/>
                          <a:pt x="183" y="201"/>
                          <a:pt x="152" y="229"/>
                        </a:cubicBezTo>
                        <a:cubicBezTo>
                          <a:pt x="121" y="257"/>
                          <a:pt x="44" y="259"/>
                          <a:pt x="22" y="297"/>
                        </a:cubicBezTo>
                        <a:cubicBezTo>
                          <a:pt x="0" y="335"/>
                          <a:pt x="0" y="427"/>
                          <a:pt x="18" y="459"/>
                        </a:cubicBezTo>
                        <a:cubicBezTo>
                          <a:pt x="36" y="491"/>
                          <a:pt x="59" y="484"/>
                          <a:pt x="132" y="489"/>
                        </a:cubicBezTo>
                        <a:cubicBezTo>
                          <a:pt x="205" y="494"/>
                          <a:pt x="380" y="478"/>
                          <a:pt x="458" y="489"/>
                        </a:cubicBezTo>
                        <a:cubicBezTo>
                          <a:pt x="536" y="500"/>
                          <a:pt x="549" y="527"/>
                          <a:pt x="598" y="555"/>
                        </a:cubicBezTo>
                        <a:cubicBezTo>
                          <a:pt x="647" y="583"/>
                          <a:pt x="707" y="639"/>
                          <a:pt x="752" y="657"/>
                        </a:cubicBezTo>
                        <a:cubicBezTo>
                          <a:pt x="797" y="675"/>
                          <a:pt x="837" y="670"/>
                          <a:pt x="870" y="661"/>
                        </a:cubicBezTo>
                        <a:cubicBezTo>
                          <a:pt x="903" y="652"/>
                          <a:pt x="932" y="639"/>
                          <a:pt x="952" y="603"/>
                        </a:cubicBezTo>
                        <a:cubicBezTo>
                          <a:pt x="972" y="567"/>
                          <a:pt x="981" y="497"/>
                          <a:pt x="992" y="445"/>
                        </a:cubicBezTo>
                        <a:cubicBezTo>
                          <a:pt x="1003" y="393"/>
                          <a:pt x="1013" y="347"/>
                          <a:pt x="1018" y="291"/>
                        </a:cubicBezTo>
                        <a:cubicBezTo>
                          <a:pt x="1023" y="235"/>
                          <a:pt x="1036" y="153"/>
                          <a:pt x="1022" y="107"/>
                        </a:cubicBezTo>
                        <a:cubicBezTo>
                          <a:pt x="1008" y="61"/>
                          <a:pt x="975" y="34"/>
                          <a:pt x="934" y="17"/>
                        </a:cubicBezTo>
                        <a:cubicBezTo>
                          <a:pt x="893" y="0"/>
                          <a:pt x="824" y="4"/>
                          <a:pt x="776" y="3"/>
                        </a:cubicBezTo>
                        <a:cubicBezTo>
                          <a:pt x="728" y="2"/>
                          <a:pt x="712" y="3"/>
                          <a:pt x="648" y="11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018" name="Google Shape;6018;p147"/>
                  <p:cNvGrpSpPr/>
                  <p:nvPr/>
                </p:nvGrpSpPr>
                <p:grpSpPr>
                  <a:xfrm>
                    <a:off x="5278438" y="2974975"/>
                    <a:ext cx="1458912" cy="933450"/>
                    <a:chOff x="2889" y="1631"/>
                    <a:chExt cx="980" cy="743"/>
                  </a:xfrm>
                </p:grpSpPr>
                <p:sp>
                  <p:nvSpPr>
                    <p:cNvPr id="6019" name="Google Shape;6019;p147"/>
                    <p:cNvSpPr txBox="1"/>
                    <p:nvPr/>
                  </p:nvSpPr>
                  <p:spPr>
                    <a:xfrm>
                      <a:off x="3046" y="1841"/>
                      <a:ext cx="663" cy="533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20" name="Google Shape;6020;p147"/>
                    <p:cNvSpPr/>
                    <p:nvPr/>
                  </p:nvSpPr>
                  <p:spPr>
                    <a:xfrm>
                      <a:off x="2889" y="1631"/>
                      <a:ext cx="980" cy="253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CC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cxnSp>
                <p:nvCxnSpPr>
                  <p:cNvPr id="6021" name="Google Shape;6021;p147"/>
                  <p:cNvCxnSpPr/>
                  <p:nvPr/>
                </p:nvCxnSpPr>
                <p:spPr>
                  <a:xfrm>
                    <a:off x="7396163" y="3813175"/>
                    <a:ext cx="163512" cy="12065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22" name="Google Shape;6022;p147"/>
                  <p:cNvCxnSpPr/>
                  <p:nvPr/>
                </p:nvCxnSpPr>
                <p:spPr>
                  <a:xfrm>
                    <a:off x="7493000" y="3733800"/>
                    <a:ext cx="279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23" name="Google Shape;6023;p147"/>
                  <p:cNvCxnSpPr/>
                  <p:nvPr/>
                </p:nvCxnSpPr>
                <p:spPr>
                  <a:xfrm rot="10800000" flipH="1">
                    <a:off x="7729538" y="3819525"/>
                    <a:ext cx="134937" cy="104775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24" name="Google Shape;6024;p147"/>
                  <p:cNvCxnSpPr/>
                  <p:nvPr/>
                </p:nvCxnSpPr>
                <p:spPr>
                  <a:xfrm>
                    <a:off x="6427788" y="3740150"/>
                    <a:ext cx="67945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25" name="Google Shape;6025;p147"/>
                  <p:cNvCxnSpPr/>
                  <p:nvPr/>
                </p:nvCxnSpPr>
                <p:spPr>
                  <a:xfrm>
                    <a:off x="6723063" y="2587625"/>
                    <a:ext cx="509587" cy="3175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26" name="Google Shape;6026;p147"/>
                  <p:cNvCxnSpPr/>
                  <p:nvPr/>
                </p:nvCxnSpPr>
                <p:spPr>
                  <a:xfrm>
                    <a:off x="6289675" y="2403475"/>
                    <a:ext cx="152400" cy="9525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6027" name="Google Shape;6027;p147"/>
                  <p:cNvSpPr/>
                  <p:nvPr/>
                </p:nvSpPr>
                <p:spPr>
                  <a:xfrm>
                    <a:off x="5497513" y="4378325"/>
                    <a:ext cx="3079750" cy="16652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0" h="1049" extrusionOk="0">
                        <a:moveTo>
                          <a:pt x="952" y="26"/>
                        </a:moveTo>
                        <a:cubicBezTo>
                          <a:pt x="867" y="45"/>
                          <a:pt x="832" y="118"/>
                          <a:pt x="755" y="125"/>
                        </a:cubicBezTo>
                        <a:cubicBezTo>
                          <a:pt x="678" y="132"/>
                          <a:pt x="587" y="72"/>
                          <a:pt x="488" y="68"/>
                        </a:cubicBezTo>
                        <a:cubicBezTo>
                          <a:pt x="389" y="64"/>
                          <a:pt x="237" y="48"/>
                          <a:pt x="158" y="101"/>
                        </a:cubicBezTo>
                        <a:cubicBezTo>
                          <a:pt x="79" y="154"/>
                          <a:pt x="28" y="298"/>
                          <a:pt x="14" y="389"/>
                        </a:cubicBezTo>
                        <a:cubicBezTo>
                          <a:pt x="0" y="480"/>
                          <a:pt x="25" y="595"/>
                          <a:pt x="71" y="648"/>
                        </a:cubicBezTo>
                        <a:cubicBezTo>
                          <a:pt x="117" y="701"/>
                          <a:pt x="205" y="665"/>
                          <a:pt x="288" y="706"/>
                        </a:cubicBezTo>
                        <a:cubicBezTo>
                          <a:pt x="371" y="747"/>
                          <a:pt x="450" y="842"/>
                          <a:pt x="568" y="893"/>
                        </a:cubicBezTo>
                        <a:cubicBezTo>
                          <a:pt x="686" y="944"/>
                          <a:pt x="852" y="991"/>
                          <a:pt x="996" y="1014"/>
                        </a:cubicBezTo>
                        <a:cubicBezTo>
                          <a:pt x="1140" y="1036"/>
                          <a:pt x="1309" y="1049"/>
                          <a:pt x="1433" y="1031"/>
                        </a:cubicBezTo>
                        <a:cubicBezTo>
                          <a:pt x="1557" y="1012"/>
                          <a:pt x="1657" y="960"/>
                          <a:pt x="1739" y="907"/>
                        </a:cubicBezTo>
                        <a:cubicBezTo>
                          <a:pt x="1821" y="855"/>
                          <a:pt x="1906" y="824"/>
                          <a:pt x="1923" y="714"/>
                        </a:cubicBezTo>
                        <a:cubicBezTo>
                          <a:pt x="1940" y="604"/>
                          <a:pt x="1898" y="350"/>
                          <a:pt x="1839" y="251"/>
                        </a:cubicBezTo>
                        <a:cubicBezTo>
                          <a:pt x="1780" y="151"/>
                          <a:pt x="1662" y="153"/>
                          <a:pt x="1566" y="114"/>
                        </a:cubicBezTo>
                        <a:cubicBezTo>
                          <a:pt x="1470" y="76"/>
                          <a:pt x="1365" y="30"/>
                          <a:pt x="1263" y="15"/>
                        </a:cubicBezTo>
                        <a:cubicBezTo>
                          <a:pt x="1161" y="0"/>
                          <a:pt x="1037" y="8"/>
                          <a:pt x="952" y="2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0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6028" name="Google Shape;6028;p147"/>
                  <p:cNvCxnSpPr/>
                  <p:nvPr/>
                </p:nvCxnSpPr>
                <p:spPr>
                  <a:xfrm rot="-5400000">
                    <a:off x="7845425" y="5159375"/>
                    <a:ext cx="523875" cy="139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29" name="Google Shape;6029;p147"/>
                  <p:cNvCxnSpPr/>
                  <p:nvPr/>
                </p:nvCxnSpPr>
                <p:spPr>
                  <a:xfrm rot="-5400000" flipH="1">
                    <a:off x="7991475" y="5440363"/>
                    <a:ext cx="3175" cy="85725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lt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30" name="Google Shape;6030;p147"/>
                  <p:cNvCxnSpPr/>
                  <p:nvPr/>
                </p:nvCxnSpPr>
                <p:spPr>
                  <a:xfrm rot="10800000">
                    <a:off x="8177213" y="5116513"/>
                    <a:ext cx="0" cy="114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31" name="Google Shape;6031;p147"/>
                  <p:cNvCxnSpPr/>
                  <p:nvPr/>
                </p:nvCxnSpPr>
                <p:spPr>
                  <a:xfrm>
                    <a:off x="7358063" y="4697413"/>
                    <a:ext cx="390525" cy="18415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32" name="Google Shape;6032;p147"/>
                  <p:cNvCxnSpPr/>
                  <p:nvPr/>
                </p:nvCxnSpPr>
                <p:spPr>
                  <a:xfrm rot="10800000" flipH="1">
                    <a:off x="6737350" y="4684713"/>
                    <a:ext cx="322263" cy="198437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33" name="Google Shape;6033;p147"/>
                  <p:cNvCxnSpPr/>
                  <p:nvPr/>
                </p:nvCxnSpPr>
                <p:spPr>
                  <a:xfrm>
                    <a:off x="6780213" y="4976813"/>
                    <a:ext cx="97155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34" name="Google Shape;6034;p147"/>
                  <p:cNvCxnSpPr/>
                  <p:nvPr/>
                </p:nvCxnSpPr>
                <p:spPr>
                  <a:xfrm>
                    <a:off x="6100763" y="4773613"/>
                    <a:ext cx="263525" cy="85725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35" name="Google Shape;6035;p147"/>
                  <p:cNvCxnSpPr/>
                  <p:nvPr/>
                </p:nvCxnSpPr>
                <p:spPr>
                  <a:xfrm rot="10800000" flipH="1">
                    <a:off x="5842000" y="4983163"/>
                    <a:ext cx="412750" cy="1270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36" name="Google Shape;6036;p147"/>
                  <p:cNvCxnSpPr/>
                  <p:nvPr/>
                </p:nvCxnSpPr>
                <p:spPr>
                  <a:xfrm flipH="1">
                    <a:off x="6267450" y="5070475"/>
                    <a:ext cx="142875" cy="198438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37" name="Google Shape;6037;p147"/>
                  <p:cNvCxnSpPr/>
                  <p:nvPr/>
                </p:nvCxnSpPr>
                <p:spPr>
                  <a:xfrm rot="10800000">
                    <a:off x="6588125" y="5097463"/>
                    <a:ext cx="74613" cy="173037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38" name="Google Shape;6038;p147"/>
                  <p:cNvCxnSpPr/>
                  <p:nvPr/>
                </p:nvCxnSpPr>
                <p:spPr>
                  <a:xfrm>
                    <a:off x="6743700" y="5053013"/>
                    <a:ext cx="503238" cy="269875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39" name="Google Shape;6039;p147"/>
                  <p:cNvCxnSpPr/>
                  <p:nvPr/>
                </p:nvCxnSpPr>
                <p:spPr>
                  <a:xfrm>
                    <a:off x="6281738" y="3522663"/>
                    <a:ext cx="0" cy="131762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40" name="Google Shape;6040;p147"/>
                  <p:cNvCxnSpPr/>
                  <p:nvPr/>
                </p:nvCxnSpPr>
                <p:spPr>
                  <a:xfrm rot="10800000" flipH="1">
                    <a:off x="7577138" y="2492375"/>
                    <a:ext cx="123825" cy="87313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41" name="Google Shape;6041;p147"/>
                  <p:cNvCxnSpPr/>
                  <p:nvPr/>
                </p:nvCxnSpPr>
                <p:spPr>
                  <a:xfrm>
                    <a:off x="7405688" y="2665413"/>
                    <a:ext cx="0" cy="8255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42" name="Google Shape;6042;p147"/>
                  <p:cNvCxnSpPr/>
                  <p:nvPr/>
                </p:nvCxnSpPr>
                <p:spPr>
                  <a:xfrm rot="10800000" flipH="1">
                    <a:off x="7577138" y="2562225"/>
                    <a:ext cx="263525" cy="288925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43" name="Google Shape;6043;p147"/>
                  <p:cNvCxnSpPr/>
                  <p:nvPr/>
                </p:nvCxnSpPr>
                <p:spPr>
                  <a:xfrm>
                    <a:off x="7942263" y="2560638"/>
                    <a:ext cx="0" cy="19685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44" name="Google Shape;6044;p147"/>
                  <p:cNvCxnSpPr/>
                  <p:nvPr/>
                </p:nvCxnSpPr>
                <p:spPr>
                  <a:xfrm>
                    <a:off x="7596188" y="2867025"/>
                    <a:ext cx="188912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45" name="Google Shape;6045;p147"/>
                  <p:cNvCxnSpPr/>
                  <p:nvPr/>
                </p:nvCxnSpPr>
                <p:spPr>
                  <a:xfrm rot="10800000" flipH="1">
                    <a:off x="5891213" y="3733800"/>
                    <a:ext cx="168275" cy="3175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46" name="Google Shape;6046;p147"/>
                  <p:cNvCxnSpPr/>
                  <p:nvPr/>
                </p:nvCxnSpPr>
                <p:spPr>
                  <a:xfrm>
                    <a:off x="8150225" y="2857500"/>
                    <a:ext cx="177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47" name="Google Shape;6047;p147"/>
                  <p:cNvCxnSpPr/>
                  <p:nvPr/>
                </p:nvCxnSpPr>
                <p:spPr>
                  <a:xfrm flipH="1">
                    <a:off x="7296150" y="2933700"/>
                    <a:ext cx="98425" cy="70485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48" name="Google Shape;6048;p147"/>
                  <p:cNvCxnSpPr/>
                  <p:nvPr/>
                </p:nvCxnSpPr>
                <p:spPr>
                  <a:xfrm flipH="1">
                    <a:off x="7888288" y="2933700"/>
                    <a:ext cx="111125" cy="727075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49" name="Google Shape;6049;p147"/>
                  <p:cNvCxnSpPr/>
                  <p:nvPr/>
                </p:nvCxnSpPr>
                <p:spPr>
                  <a:xfrm rot="10800000" flipH="1">
                    <a:off x="7272338" y="4075113"/>
                    <a:ext cx="227012" cy="436562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grpSp>
                <p:nvGrpSpPr>
                  <p:cNvPr id="6050" name="Google Shape;6050;p147"/>
                  <p:cNvGrpSpPr/>
                  <p:nvPr/>
                </p:nvGrpSpPr>
                <p:grpSpPr>
                  <a:xfrm flipH="1">
                    <a:off x="5775325" y="4533900"/>
                    <a:ext cx="414337" cy="373063"/>
                    <a:chOff x="2839" y="3501"/>
                    <a:chExt cx="755" cy="803"/>
                  </a:xfrm>
                </p:grpSpPr>
                <p:pic>
                  <p:nvPicPr>
                    <p:cNvPr id="6051" name="Google Shape;6051;p147" descr="desktop_computer_stylized_medium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/>
                    <a:stretch/>
                  </p:blipFill>
                  <p:spPr>
                    <a:xfrm>
                      <a:off x="2839" y="3501"/>
                      <a:ext cx="755" cy="8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052" name="Google Shape;6052;p147"/>
                    <p:cNvSpPr/>
                    <p:nvPr/>
                  </p:nvSpPr>
                  <p:spPr>
                    <a:xfrm>
                      <a:off x="2916" y="3578"/>
                      <a:ext cx="356" cy="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6" h="368" extrusionOk="0">
                          <a:moveTo>
                            <a:pt x="0" y="0"/>
                          </a:moveTo>
                          <a:lnTo>
                            <a:pt x="300" y="14"/>
                          </a:lnTo>
                          <a:lnTo>
                            <a:pt x="356" y="294"/>
                          </a:lnTo>
                          <a:lnTo>
                            <a:pt x="78" y="36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chemeClr val="lt1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053" name="Google Shape;6053;p147"/>
                  <p:cNvGrpSpPr/>
                  <p:nvPr/>
                </p:nvGrpSpPr>
                <p:grpSpPr>
                  <a:xfrm flipH="1">
                    <a:off x="5457825" y="4954588"/>
                    <a:ext cx="482600" cy="406400"/>
                    <a:chOff x="2839" y="3501"/>
                    <a:chExt cx="755" cy="803"/>
                  </a:xfrm>
                </p:grpSpPr>
                <p:pic>
                  <p:nvPicPr>
                    <p:cNvPr id="6054" name="Google Shape;6054;p147" descr="desktop_computer_stylized_medium"/>
                    <p:cNvPicPr preferRelativeResize="0"/>
                    <p:nvPr/>
                  </p:nvPicPr>
                  <p:blipFill rotWithShape="1">
                    <a:blip r:embed="rId5">
                      <a:alphaModFix/>
                    </a:blip>
                    <a:srcRect/>
                    <a:stretch/>
                  </p:blipFill>
                  <p:spPr>
                    <a:xfrm>
                      <a:off x="2839" y="3501"/>
                      <a:ext cx="755" cy="8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055" name="Google Shape;6055;p147"/>
                    <p:cNvSpPr/>
                    <p:nvPr/>
                  </p:nvSpPr>
                  <p:spPr>
                    <a:xfrm>
                      <a:off x="2916" y="3578"/>
                      <a:ext cx="356" cy="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6" h="368" extrusionOk="0">
                          <a:moveTo>
                            <a:pt x="0" y="0"/>
                          </a:moveTo>
                          <a:lnTo>
                            <a:pt x="300" y="14"/>
                          </a:lnTo>
                          <a:lnTo>
                            <a:pt x="356" y="294"/>
                          </a:lnTo>
                          <a:lnTo>
                            <a:pt x="78" y="36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chemeClr val="lt1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056" name="Google Shape;6056;p147"/>
                  <p:cNvGrpSpPr/>
                  <p:nvPr/>
                </p:nvGrpSpPr>
                <p:grpSpPr>
                  <a:xfrm flipH="1">
                    <a:off x="5935663" y="5256213"/>
                    <a:ext cx="427037" cy="349250"/>
                    <a:chOff x="2839" y="3501"/>
                    <a:chExt cx="755" cy="803"/>
                  </a:xfrm>
                </p:grpSpPr>
                <p:pic>
                  <p:nvPicPr>
                    <p:cNvPr id="6057" name="Google Shape;6057;p147" descr="desktop_computer_stylized_medium"/>
                    <p:cNvPicPr preferRelativeResize="0"/>
                    <p:nvPr/>
                  </p:nvPicPr>
                  <p:blipFill rotWithShape="1">
                    <a:blip r:embed="rId6">
                      <a:alphaModFix/>
                    </a:blip>
                    <a:srcRect/>
                    <a:stretch/>
                  </p:blipFill>
                  <p:spPr>
                    <a:xfrm>
                      <a:off x="2839" y="3501"/>
                      <a:ext cx="755" cy="8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058" name="Google Shape;6058;p147"/>
                    <p:cNvSpPr/>
                    <p:nvPr/>
                  </p:nvSpPr>
                  <p:spPr>
                    <a:xfrm>
                      <a:off x="2916" y="3578"/>
                      <a:ext cx="356" cy="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6" h="368" extrusionOk="0">
                          <a:moveTo>
                            <a:pt x="0" y="0"/>
                          </a:moveTo>
                          <a:lnTo>
                            <a:pt x="300" y="14"/>
                          </a:lnTo>
                          <a:lnTo>
                            <a:pt x="356" y="294"/>
                          </a:lnTo>
                          <a:lnTo>
                            <a:pt x="78" y="36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chemeClr val="lt1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059" name="Google Shape;6059;p147"/>
                  <p:cNvGrpSpPr/>
                  <p:nvPr/>
                </p:nvGrpSpPr>
                <p:grpSpPr>
                  <a:xfrm>
                    <a:off x="6550025" y="5238750"/>
                    <a:ext cx="427037" cy="350838"/>
                    <a:chOff x="2839" y="3501"/>
                    <a:chExt cx="755" cy="803"/>
                  </a:xfrm>
                </p:grpSpPr>
                <p:pic>
                  <p:nvPicPr>
                    <p:cNvPr id="6060" name="Google Shape;6060;p147" descr="desktop_computer_stylized_medium"/>
                    <p:cNvPicPr preferRelativeResize="0"/>
                    <p:nvPr/>
                  </p:nvPicPr>
                  <p:blipFill rotWithShape="1">
                    <a:blip r:embed="rId6">
                      <a:alphaModFix/>
                    </a:blip>
                    <a:srcRect/>
                    <a:stretch/>
                  </p:blipFill>
                  <p:spPr>
                    <a:xfrm>
                      <a:off x="2839" y="3501"/>
                      <a:ext cx="755" cy="8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061" name="Google Shape;6061;p147"/>
                    <p:cNvSpPr/>
                    <p:nvPr/>
                  </p:nvSpPr>
                  <p:spPr>
                    <a:xfrm>
                      <a:off x="2916" y="3578"/>
                      <a:ext cx="356" cy="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6" h="368" extrusionOk="0">
                          <a:moveTo>
                            <a:pt x="0" y="0"/>
                          </a:moveTo>
                          <a:lnTo>
                            <a:pt x="300" y="14"/>
                          </a:lnTo>
                          <a:lnTo>
                            <a:pt x="356" y="294"/>
                          </a:lnTo>
                          <a:lnTo>
                            <a:pt x="78" y="36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chemeClr val="lt1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pic>
                <p:nvPicPr>
                  <p:cNvPr id="6062" name="Google Shape;6062;p147" descr="car_icon_small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>
                    <a:off x="6342063" y="1720850"/>
                    <a:ext cx="849312" cy="1682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6063" name="Google Shape;6063;p147"/>
                  <p:cNvGrpSpPr/>
                  <p:nvPr/>
                </p:nvGrpSpPr>
                <p:grpSpPr>
                  <a:xfrm>
                    <a:off x="5613400" y="1546225"/>
                    <a:ext cx="415925" cy="385763"/>
                    <a:chOff x="2751" y="1851"/>
                    <a:chExt cx="462" cy="478"/>
                  </a:xfrm>
                </p:grpSpPr>
                <p:pic>
                  <p:nvPicPr>
                    <p:cNvPr id="6064" name="Google Shape;6064;p147" descr="iphone_stylized_small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/>
                    <a:stretch/>
                  </p:blipFill>
                  <p:spPr>
                    <a:xfrm>
                      <a:off x="2928" y="1922"/>
                      <a:ext cx="152" cy="4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065" name="Google Shape;6065;p147" descr="antenna_radiation_stylized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2751" y="1851"/>
                      <a:ext cx="462" cy="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6066" name="Google Shape;6066;p147"/>
                  <p:cNvGrpSpPr/>
                  <p:nvPr/>
                </p:nvGrpSpPr>
                <p:grpSpPr>
                  <a:xfrm>
                    <a:off x="7689850" y="2395538"/>
                    <a:ext cx="390525" cy="169863"/>
                    <a:chOff x="4650" y="1129"/>
                    <a:chExt cx="246" cy="95"/>
                  </a:xfrm>
                </p:grpSpPr>
                <p:sp>
                  <p:nvSpPr>
                    <p:cNvPr id="6067" name="Google Shape;6067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68" name="Google Shape;6068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69" name="Google Shape;6069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070" name="Google Shape;6070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071" name="Google Shape;6071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072" name="Google Shape;6072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073" name="Google Shape;6073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074" name="Google Shape;6074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075" name="Google Shape;6075;p147"/>
                  <p:cNvGrpSpPr/>
                  <p:nvPr/>
                </p:nvGrpSpPr>
                <p:grpSpPr>
                  <a:xfrm>
                    <a:off x="7762875" y="2757488"/>
                    <a:ext cx="390525" cy="176213"/>
                    <a:chOff x="4650" y="1129"/>
                    <a:chExt cx="246" cy="95"/>
                  </a:xfrm>
                </p:grpSpPr>
                <p:sp>
                  <p:nvSpPr>
                    <p:cNvPr id="6076" name="Google Shape;6076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77" name="Google Shape;6077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78" name="Google Shape;6078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079" name="Google Shape;6079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080" name="Google Shape;6080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081" name="Google Shape;6081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082" name="Google Shape;6082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083" name="Google Shape;6083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084" name="Google Shape;6084;p147"/>
                  <p:cNvGrpSpPr/>
                  <p:nvPr/>
                </p:nvGrpSpPr>
                <p:grpSpPr>
                  <a:xfrm>
                    <a:off x="7204075" y="2493963"/>
                    <a:ext cx="390525" cy="169863"/>
                    <a:chOff x="4650" y="1129"/>
                    <a:chExt cx="246" cy="95"/>
                  </a:xfrm>
                </p:grpSpPr>
                <p:sp>
                  <p:nvSpPr>
                    <p:cNvPr id="6085" name="Google Shape;6085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86" name="Google Shape;6086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87" name="Google Shape;6087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088" name="Google Shape;6088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089" name="Google Shape;6089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090" name="Google Shape;6090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091" name="Google Shape;6091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092" name="Google Shape;6092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093" name="Google Shape;6093;p147"/>
                  <p:cNvGrpSpPr/>
                  <p:nvPr/>
                </p:nvGrpSpPr>
                <p:grpSpPr>
                  <a:xfrm>
                    <a:off x="7215188" y="2757488"/>
                    <a:ext cx="390525" cy="169863"/>
                    <a:chOff x="4650" y="1129"/>
                    <a:chExt cx="246" cy="95"/>
                  </a:xfrm>
                </p:grpSpPr>
                <p:sp>
                  <p:nvSpPr>
                    <p:cNvPr id="6094" name="Google Shape;6094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95" name="Google Shape;6095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96" name="Google Shape;6096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097" name="Google Shape;6097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098" name="Google Shape;6098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099" name="Google Shape;6099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100" name="Google Shape;6100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101" name="Google Shape;6101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cxnSp>
                <p:nvCxnSpPr>
                  <p:cNvPr id="6102" name="Google Shape;6102;p147"/>
                  <p:cNvCxnSpPr/>
                  <p:nvPr/>
                </p:nvCxnSpPr>
                <p:spPr>
                  <a:xfrm>
                    <a:off x="8345488" y="2855913"/>
                    <a:ext cx="1778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2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grpSp>
                <p:nvGrpSpPr>
                  <p:cNvPr id="6103" name="Google Shape;6103;p147"/>
                  <p:cNvGrpSpPr/>
                  <p:nvPr/>
                </p:nvGrpSpPr>
                <p:grpSpPr>
                  <a:xfrm>
                    <a:off x="7400925" y="3911600"/>
                    <a:ext cx="485775" cy="203200"/>
                    <a:chOff x="4650" y="1129"/>
                    <a:chExt cx="246" cy="95"/>
                  </a:xfrm>
                </p:grpSpPr>
                <p:sp>
                  <p:nvSpPr>
                    <p:cNvPr id="6104" name="Google Shape;6104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05" name="Google Shape;6105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06" name="Google Shape;6106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107" name="Google Shape;6107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108" name="Google Shape;6108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109" name="Google Shape;6109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110" name="Google Shape;6110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111" name="Google Shape;6111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112" name="Google Shape;6112;p147"/>
                  <p:cNvGrpSpPr/>
                  <p:nvPr/>
                </p:nvGrpSpPr>
                <p:grpSpPr>
                  <a:xfrm>
                    <a:off x="7081838" y="3630613"/>
                    <a:ext cx="485775" cy="203200"/>
                    <a:chOff x="4650" y="1129"/>
                    <a:chExt cx="246" cy="95"/>
                  </a:xfrm>
                </p:grpSpPr>
                <p:sp>
                  <p:nvSpPr>
                    <p:cNvPr id="6113" name="Google Shape;6113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14" name="Google Shape;6114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15" name="Google Shape;6115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116" name="Google Shape;6116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117" name="Google Shape;6117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118" name="Google Shape;6118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119" name="Google Shape;6119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120" name="Google Shape;6120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121" name="Google Shape;6121;p147"/>
                  <p:cNvGrpSpPr/>
                  <p:nvPr/>
                </p:nvGrpSpPr>
                <p:grpSpPr>
                  <a:xfrm>
                    <a:off x="7743825" y="3643313"/>
                    <a:ext cx="485775" cy="203200"/>
                    <a:chOff x="4650" y="1129"/>
                    <a:chExt cx="246" cy="95"/>
                  </a:xfrm>
                </p:grpSpPr>
                <p:sp>
                  <p:nvSpPr>
                    <p:cNvPr id="6122" name="Google Shape;6122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23" name="Google Shape;6123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24" name="Google Shape;6124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125" name="Google Shape;6125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126" name="Google Shape;6126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127" name="Google Shape;6127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128" name="Google Shape;6128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129" name="Google Shape;6129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130" name="Google Shape;6130;p147"/>
                  <p:cNvGrpSpPr/>
                  <p:nvPr/>
                </p:nvGrpSpPr>
                <p:grpSpPr>
                  <a:xfrm>
                    <a:off x="6962775" y="4505325"/>
                    <a:ext cx="619125" cy="242888"/>
                    <a:chOff x="4650" y="1129"/>
                    <a:chExt cx="246" cy="95"/>
                  </a:xfrm>
                </p:grpSpPr>
                <p:sp>
                  <p:nvSpPr>
                    <p:cNvPr id="6131" name="Google Shape;6131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32" name="Google Shape;6132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33" name="Google Shape;6133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134" name="Google Shape;6134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135" name="Google Shape;6135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136" name="Google Shape;6136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137" name="Google Shape;6137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138" name="Google Shape;6138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139" name="Google Shape;6139;p147"/>
                  <p:cNvGrpSpPr/>
                  <p:nvPr/>
                </p:nvGrpSpPr>
                <p:grpSpPr>
                  <a:xfrm>
                    <a:off x="7596188" y="4803775"/>
                    <a:ext cx="619125" cy="242888"/>
                    <a:chOff x="4650" y="1129"/>
                    <a:chExt cx="246" cy="95"/>
                  </a:xfrm>
                </p:grpSpPr>
                <p:sp>
                  <p:nvSpPr>
                    <p:cNvPr id="6140" name="Google Shape;6140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41" name="Google Shape;6141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42" name="Google Shape;6142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143" name="Google Shape;6143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144" name="Google Shape;6144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145" name="Google Shape;6145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146" name="Google Shape;6146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147" name="Google Shape;6147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148" name="Google Shape;6148;p147"/>
                  <p:cNvGrpSpPr/>
                  <p:nvPr/>
                </p:nvGrpSpPr>
                <p:grpSpPr>
                  <a:xfrm>
                    <a:off x="6246813" y="4848225"/>
                    <a:ext cx="619125" cy="242888"/>
                    <a:chOff x="4650" y="1129"/>
                    <a:chExt cx="246" cy="95"/>
                  </a:xfrm>
                </p:grpSpPr>
                <p:sp>
                  <p:nvSpPr>
                    <p:cNvPr id="6149" name="Google Shape;6149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50" name="Google Shape;6150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51" name="Google Shape;6151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152" name="Google Shape;6152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153" name="Google Shape;6153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154" name="Google Shape;6154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155" name="Google Shape;6155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156" name="Google Shape;6156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157" name="Google Shape;6157;p147"/>
                  <p:cNvGrpSpPr/>
                  <p:nvPr/>
                </p:nvGrpSpPr>
                <p:grpSpPr>
                  <a:xfrm>
                    <a:off x="6053138" y="3640138"/>
                    <a:ext cx="390525" cy="169863"/>
                    <a:chOff x="4650" y="1129"/>
                    <a:chExt cx="246" cy="95"/>
                  </a:xfrm>
                </p:grpSpPr>
                <p:sp>
                  <p:nvSpPr>
                    <p:cNvPr id="6158" name="Google Shape;6158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59" name="Google Shape;6159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60" name="Google Shape;6160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161" name="Google Shape;6161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162" name="Google Shape;6162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163" name="Google Shape;6163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164" name="Google Shape;6164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165" name="Google Shape;6165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166" name="Google Shape;6166;p147"/>
                  <p:cNvGrpSpPr/>
                  <p:nvPr/>
                </p:nvGrpSpPr>
                <p:grpSpPr>
                  <a:xfrm>
                    <a:off x="6353175" y="2487613"/>
                    <a:ext cx="390525" cy="169863"/>
                    <a:chOff x="4650" y="1129"/>
                    <a:chExt cx="246" cy="95"/>
                  </a:xfrm>
                </p:grpSpPr>
                <p:sp>
                  <p:nvSpPr>
                    <p:cNvPr id="6167" name="Google Shape;6167;p147"/>
                    <p:cNvSpPr/>
                    <p:nvPr/>
                  </p:nvSpPr>
                  <p:spPr>
                    <a:xfrm>
                      <a:off x="4651" y="1171"/>
                      <a:ext cx="244" cy="53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68" name="Google Shape;6168;p147"/>
                    <p:cNvSpPr txBox="1"/>
                    <p:nvPr/>
                  </p:nvSpPr>
                  <p:spPr>
                    <a:xfrm>
                      <a:off x="4651" y="1165"/>
                      <a:ext cx="245" cy="33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69" name="Google Shape;6169;p147"/>
                    <p:cNvSpPr/>
                    <p:nvPr/>
                  </p:nvSpPr>
                  <p:spPr>
                    <a:xfrm>
                      <a:off x="4650" y="1129"/>
                      <a:ext cx="244" cy="62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hlink"/>
                        </a:gs>
                        <a:gs pos="100000">
                          <a:srgbClr val="FFFFFF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170" name="Google Shape;6170;p147"/>
                    <p:cNvGrpSpPr/>
                    <p:nvPr/>
                  </p:nvGrpSpPr>
                  <p:grpSpPr>
                    <a:xfrm>
                      <a:off x="4699" y="1145"/>
                      <a:ext cx="138" cy="29"/>
                      <a:chOff x="2468" y="1332"/>
                      <a:chExt cx="310" cy="60"/>
                    </a:xfrm>
                  </p:grpSpPr>
                  <p:sp>
                    <p:nvSpPr>
                      <p:cNvPr id="6171" name="Google Shape;6171;p147"/>
                      <p:cNvSpPr/>
                      <p:nvPr/>
                    </p:nvSpPr>
                    <p:spPr>
                      <a:xfrm>
                        <a:off x="2468" y="1332"/>
                        <a:ext cx="310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" h="60" extrusionOk="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172" name="Google Shape;6172;p147"/>
                      <p:cNvSpPr/>
                      <p:nvPr/>
                    </p:nvSpPr>
                    <p:spPr>
                      <a:xfrm>
                        <a:off x="2482" y="1332"/>
                        <a:ext cx="282" cy="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" h="60" extrusionOk="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6173" name="Google Shape;6173;p147"/>
                    <p:cNvCxnSpPr/>
                    <p:nvPr/>
                  </p:nvCxnSpPr>
                  <p:spPr>
                    <a:xfrm>
                      <a:off x="4651" y="1158"/>
                      <a:ext cx="0" cy="42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6174" name="Google Shape;6174;p147"/>
                    <p:cNvCxnSpPr/>
                    <p:nvPr/>
                  </p:nvCxnSpPr>
                  <p:spPr>
                    <a:xfrm>
                      <a:off x="4894" y="1160"/>
                      <a:ext cx="0" cy="41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6175" name="Google Shape;6175;p147"/>
                  <p:cNvGrpSpPr/>
                  <p:nvPr/>
                </p:nvGrpSpPr>
                <p:grpSpPr>
                  <a:xfrm>
                    <a:off x="5611813" y="3500438"/>
                    <a:ext cx="506412" cy="352425"/>
                    <a:chOff x="2967" y="478"/>
                    <a:chExt cx="788" cy="625"/>
                  </a:xfrm>
                </p:grpSpPr>
                <p:pic>
                  <p:nvPicPr>
                    <p:cNvPr id="6176" name="Google Shape;6176;p147" descr="access_point_stylized_small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3012" y="559"/>
                      <a:ext cx="576" cy="5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177" name="Google Shape;6177;p147" descr="antenna_radiation_stylized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/>
                    <a:stretch/>
                  </p:blipFill>
                  <p:spPr>
                    <a:xfrm>
                      <a:off x="2967" y="478"/>
                      <a:ext cx="788" cy="1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6178" name="Google Shape;6178;p147"/>
                  <p:cNvGrpSpPr/>
                  <p:nvPr/>
                </p:nvGrpSpPr>
                <p:grpSpPr>
                  <a:xfrm>
                    <a:off x="7132638" y="5003800"/>
                    <a:ext cx="563562" cy="420688"/>
                    <a:chOff x="2967" y="478"/>
                    <a:chExt cx="788" cy="625"/>
                  </a:xfrm>
                </p:grpSpPr>
                <p:pic>
                  <p:nvPicPr>
                    <p:cNvPr id="6179" name="Google Shape;6179;p147" descr="access_point_stylized_small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/>
                    <a:stretch/>
                  </p:blipFill>
                  <p:spPr>
                    <a:xfrm>
                      <a:off x="3012" y="559"/>
                      <a:ext cx="576" cy="5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180" name="Google Shape;6180;p147" descr="antenna_radiation_stylized"/>
                    <p:cNvPicPr preferRelativeResize="0"/>
                    <p:nvPr/>
                  </p:nvPicPr>
                  <p:blipFill rotWithShape="1">
                    <a:blip r:embed="rId12">
                      <a:alphaModFix/>
                    </a:blip>
                    <a:srcRect/>
                    <a:stretch/>
                  </p:blipFill>
                  <p:spPr>
                    <a:xfrm>
                      <a:off x="2967" y="478"/>
                      <a:ext cx="788" cy="1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6181" name="Google Shape;6181;p147"/>
                  <p:cNvGrpSpPr/>
                  <p:nvPr/>
                </p:nvGrpSpPr>
                <p:grpSpPr>
                  <a:xfrm>
                    <a:off x="6061075" y="1844675"/>
                    <a:ext cx="457200" cy="631825"/>
                    <a:chOff x="742" y="2409"/>
                    <a:chExt cx="576" cy="881"/>
                  </a:xfrm>
                </p:grpSpPr>
                <p:grpSp>
                  <p:nvGrpSpPr>
                    <p:cNvPr id="6182" name="Google Shape;6182;p147"/>
                    <p:cNvGrpSpPr/>
                    <p:nvPr/>
                  </p:nvGrpSpPr>
                  <p:grpSpPr>
                    <a:xfrm>
                      <a:off x="832" y="2643"/>
                      <a:ext cx="376" cy="647"/>
                      <a:chOff x="3130" y="3288"/>
                      <a:chExt cx="410" cy="742"/>
                    </a:xfrm>
                  </p:grpSpPr>
                  <p:cxnSp>
                    <p:nvCxnSpPr>
                      <p:cNvPr id="6183" name="Google Shape;6183;p147"/>
                      <p:cNvCxnSpPr/>
                      <p:nvPr/>
                    </p:nvCxnSpPr>
                    <p:spPr>
                      <a:xfrm flipH="1">
                        <a:off x="3130" y="3288"/>
                        <a:ext cx="205" cy="672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84" name="Google Shape;6184;p147"/>
                      <p:cNvCxnSpPr/>
                      <p:nvPr/>
                    </p:nvCxnSpPr>
                    <p:spPr>
                      <a:xfrm>
                        <a:off x="3335" y="3288"/>
                        <a:ext cx="205" cy="669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85" name="Google Shape;6185;p147"/>
                      <p:cNvCxnSpPr/>
                      <p:nvPr/>
                    </p:nvCxnSpPr>
                    <p:spPr>
                      <a:xfrm>
                        <a:off x="3130" y="3957"/>
                        <a:ext cx="205" cy="73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86" name="Google Shape;6186;p147"/>
                      <p:cNvCxnSpPr/>
                      <p:nvPr/>
                    </p:nvCxnSpPr>
                    <p:spPr>
                      <a:xfrm flipH="1">
                        <a:off x="3335" y="3957"/>
                        <a:ext cx="205" cy="73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87" name="Google Shape;6187;p147"/>
                      <p:cNvCxnSpPr/>
                      <p:nvPr/>
                    </p:nvCxnSpPr>
                    <p:spPr>
                      <a:xfrm>
                        <a:off x="3335" y="3303"/>
                        <a:ext cx="0" cy="727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88" name="Google Shape;6188;p147"/>
                      <p:cNvCxnSpPr/>
                      <p:nvPr/>
                    </p:nvCxnSpPr>
                    <p:spPr>
                      <a:xfrm rot="10800000" flipH="1">
                        <a:off x="3130" y="3888"/>
                        <a:ext cx="205" cy="72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89" name="Google Shape;6189;p147"/>
                      <p:cNvCxnSpPr/>
                      <p:nvPr/>
                    </p:nvCxnSpPr>
                    <p:spPr>
                      <a:xfrm rot="10800000">
                        <a:off x="3335" y="3888"/>
                        <a:ext cx="205" cy="69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90" name="Google Shape;6190;p147"/>
                      <p:cNvCxnSpPr/>
                      <p:nvPr/>
                    </p:nvCxnSpPr>
                    <p:spPr>
                      <a:xfrm>
                        <a:off x="3217" y="3668"/>
                        <a:ext cx="118" cy="55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91" name="Google Shape;6191;p147"/>
                      <p:cNvCxnSpPr/>
                      <p:nvPr/>
                    </p:nvCxnSpPr>
                    <p:spPr>
                      <a:xfrm rot="10800000" flipH="1">
                        <a:off x="3335" y="3668"/>
                        <a:ext cx="124" cy="55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92" name="Google Shape;6192;p147"/>
                      <p:cNvCxnSpPr/>
                      <p:nvPr/>
                    </p:nvCxnSpPr>
                    <p:spPr>
                      <a:xfrm>
                        <a:off x="3178" y="3766"/>
                        <a:ext cx="152" cy="75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93" name="Google Shape;6193;p147"/>
                      <p:cNvCxnSpPr/>
                      <p:nvPr/>
                    </p:nvCxnSpPr>
                    <p:spPr>
                      <a:xfrm rot="10800000" flipH="1">
                        <a:off x="3335" y="3781"/>
                        <a:ext cx="153" cy="66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94" name="Google Shape;6194;p147"/>
                      <p:cNvCxnSpPr/>
                      <p:nvPr/>
                    </p:nvCxnSpPr>
                    <p:spPr>
                      <a:xfrm rot="10800000" flipH="1">
                        <a:off x="3335" y="3567"/>
                        <a:ext cx="78" cy="27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95" name="Google Shape;6195;p147"/>
                      <p:cNvCxnSpPr/>
                      <p:nvPr/>
                    </p:nvCxnSpPr>
                    <p:spPr>
                      <a:xfrm rot="10800000" flipH="1">
                        <a:off x="3335" y="3428"/>
                        <a:ext cx="49" cy="21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96" name="Google Shape;6196;p147"/>
                      <p:cNvCxnSpPr/>
                      <p:nvPr/>
                    </p:nvCxnSpPr>
                    <p:spPr>
                      <a:xfrm>
                        <a:off x="3247" y="3558"/>
                        <a:ext cx="95" cy="36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  <p:cxnSp>
                    <p:nvCxnSpPr>
                      <p:cNvPr id="6197" name="Google Shape;6197;p147"/>
                      <p:cNvCxnSpPr/>
                      <p:nvPr/>
                    </p:nvCxnSpPr>
                    <p:spPr>
                      <a:xfrm>
                        <a:off x="3289" y="3422"/>
                        <a:ext cx="55" cy="36"/>
                      </a:xfrm>
                      <a:prstGeom prst="straightConnector1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</p:cxnSp>
                </p:grpSp>
                <p:pic>
                  <p:nvPicPr>
                    <p:cNvPr id="6198" name="Google Shape;6198;p147" descr="cell_tower_radiation copy"/>
                    <p:cNvPicPr preferRelativeResize="0"/>
                    <p:nvPr/>
                  </p:nvPicPr>
                  <p:blipFill rotWithShape="1">
                    <a:blip r:embed="rId13">
                      <a:alphaModFix/>
                    </a:blip>
                    <a:srcRect/>
                    <a:stretch/>
                  </p:blipFill>
                  <p:spPr>
                    <a:xfrm>
                      <a:off x="742" y="2409"/>
                      <a:ext cx="576" cy="4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199" name="Google Shape;6199;p147"/>
                    <p:cNvSpPr/>
                    <p:nvPr/>
                  </p:nvSpPr>
                  <p:spPr>
                    <a:xfrm>
                      <a:off x="986" y="2597"/>
                      <a:ext cx="66" cy="69"/>
                    </a:xfrm>
                    <a:prstGeom prst="ellipse">
                      <a:avLst/>
                    </a:prstGeom>
                    <a:solidFill>
                      <a:schemeClr val="dk2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200" name="Google Shape;6200;p147"/>
                  <p:cNvGrpSpPr/>
                  <p:nvPr/>
                </p:nvGrpSpPr>
                <p:grpSpPr>
                  <a:xfrm>
                    <a:off x="8240713" y="5002213"/>
                    <a:ext cx="227012" cy="481013"/>
                    <a:chOff x="4140" y="429"/>
                    <a:chExt cx="1425" cy="2396"/>
                  </a:xfrm>
                </p:grpSpPr>
                <p:sp>
                  <p:nvSpPr>
                    <p:cNvPr id="6201" name="Google Shape;6201;p147"/>
                    <p:cNvSpPr/>
                    <p:nvPr/>
                  </p:nvSpPr>
                  <p:spPr>
                    <a:xfrm>
                      <a:off x="5268" y="433"/>
                      <a:ext cx="283" cy="22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4" h="2742" extrusionOk="0">
                          <a:moveTo>
                            <a:pt x="63" y="0"/>
                          </a:moveTo>
                          <a:lnTo>
                            <a:pt x="354" y="339"/>
                          </a:lnTo>
                          <a:lnTo>
                            <a:pt x="346" y="2624"/>
                          </a:lnTo>
                          <a:lnTo>
                            <a:pt x="0" y="2742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DDDDD"/>
                        </a:gs>
                        <a:gs pos="100000">
                          <a:srgbClr val="333333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02" name="Google Shape;6202;p147"/>
                    <p:cNvSpPr txBox="1"/>
                    <p:nvPr/>
                  </p:nvSpPr>
                  <p:spPr>
                    <a:xfrm>
                      <a:off x="4210" y="429"/>
                      <a:ext cx="1046" cy="2285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29292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03" name="Google Shape;6203;p147"/>
                    <p:cNvSpPr/>
                    <p:nvPr/>
                  </p:nvSpPr>
                  <p:spPr>
                    <a:xfrm>
                      <a:off x="5321" y="570"/>
                      <a:ext cx="169" cy="2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" h="2537" extrusionOk="0">
                          <a:moveTo>
                            <a:pt x="7" y="0"/>
                          </a:moveTo>
                          <a:cubicBezTo>
                            <a:pt x="7" y="0"/>
                            <a:pt x="57" y="28"/>
                            <a:pt x="211" y="218"/>
                          </a:cubicBezTo>
                          <a:cubicBezTo>
                            <a:pt x="0" y="1229"/>
                            <a:pt x="41" y="2537"/>
                            <a:pt x="7" y="2501"/>
                          </a:cubicBez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808080"/>
                        </a:gs>
                        <a:gs pos="100000">
                          <a:srgbClr val="F8F8F8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04" name="Google Shape;6204;p147"/>
                    <p:cNvSpPr/>
                    <p:nvPr/>
                  </p:nvSpPr>
                  <p:spPr>
                    <a:xfrm>
                      <a:off x="5284" y="1640"/>
                      <a:ext cx="263" cy="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8" h="226" extrusionOk="0">
                          <a:moveTo>
                            <a:pt x="4" y="0"/>
                          </a:moveTo>
                          <a:cubicBezTo>
                            <a:pt x="60" y="10"/>
                            <a:pt x="182" y="74"/>
                            <a:pt x="328" y="128"/>
                          </a:cubicBezTo>
                          <a:cubicBezTo>
                            <a:pt x="326" y="162"/>
                            <a:pt x="326" y="158"/>
                            <a:pt x="326" y="226"/>
                          </a:cubicBezTo>
                          <a:cubicBezTo>
                            <a:pt x="326" y="226"/>
                            <a:pt x="169" y="155"/>
                            <a:pt x="0" y="100"/>
                          </a:cubicBezTo>
                          <a:cubicBezTo>
                            <a:pt x="0" y="48"/>
                            <a:pt x="4" y="17"/>
                            <a:pt x="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29292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05" name="Google Shape;6205;p147"/>
                    <p:cNvSpPr txBox="1"/>
                    <p:nvPr/>
                  </p:nvSpPr>
                  <p:spPr>
                    <a:xfrm>
                      <a:off x="4210" y="690"/>
                      <a:ext cx="598" cy="47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206" name="Google Shape;6206;p147"/>
                    <p:cNvGrpSpPr/>
                    <p:nvPr/>
                  </p:nvGrpSpPr>
                  <p:grpSpPr>
                    <a:xfrm>
                      <a:off x="4748" y="666"/>
                      <a:ext cx="578" cy="150"/>
                      <a:chOff x="613" y="2566"/>
                      <a:chExt cx="721" cy="144"/>
                    </a:xfrm>
                  </p:grpSpPr>
                  <p:sp>
                    <p:nvSpPr>
                      <p:cNvPr id="6207" name="Google Shape;6207;p147"/>
                      <p:cNvSpPr/>
                      <p:nvPr/>
                    </p:nvSpPr>
                    <p:spPr>
                      <a:xfrm>
                        <a:off x="613" y="2566"/>
                        <a:ext cx="721" cy="144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08" name="Google Shape;6208;p147"/>
                      <p:cNvSpPr/>
                      <p:nvPr/>
                    </p:nvSpPr>
                    <p:spPr>
                      <a:xfrm>
                        <a:off x="625" y="2581"/>
                        <a:ext cx="696" cy="114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gradFill>
                        <a:gsLst>
                          <a:gs pos="0">
                            <a:srgbClr val="0000FF"/>
                          </a:gs>
                          <a:gs pos="50000">
                            <a:srgbClr val="99CCFF"/>
                          </a:gs>
                          <a:gs pos="100000">
                            <a:srgbClr val="0000FF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209" name="Google Shape;6209;p147"/>
                    <p:cNvSpPr txBox="1"/>
                    <p:nvPr/>
                  </p:nvSpPr>
                  <p:spPr>
                    <a:xfrm>
                      <a:off x="4220" y="1022"/>
                      <a:ext cx="598" cy="47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210" name="Google Shape;6210;p147"/>
                    <p:cNvGrpSpPr/>
                    <p:nvPr/>
                  </p:nvGrpSpPr>
                  <p:grpSpPr>
                    <a:xfrm>
                      <a:off x="4748" y="990"/>
                      <a:ext cx="578" cy="134"/>
                      <a:chOff x="615" y="2564"/>
                      <a:chExt cx="721" cy="139"/>
                    </a:xfrm>
                  </p:grpSpPr>
                  <p:sp>
                    <p:nvSpPr>
                      <p:cNvPr id="6211" name="Google Shape;6211;p147"/>
                      <p:cNvSpPr/>
                      <p:nvPr/>
                    </p:nvSpPr>
                    <p:spPr>
                      <a:xfrm>
                        <a:off x="615" y="2564"/>
                        <a:ext cx="721" cy="139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12" name="Google Shape;6212;p147"/>
                      <p:cNvSpPr/>
                      <p:nvPr/>
                    </p:nvSpPr>
                    <p:spPr>
                      <a:xfrm>
                        <a:off x="628" y="2581"/>
                        <a:ext cx="696" cy="107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gradFill>
                        <a:gsLst>
                          <a:gs pos="0">
                            <a:srgbClr val="0000FF"/>
                          </a:gs>
                          <a:gs pos="50000">
                            <a:srgbClr val="99CCFF"/>
                          </a:gs>
                          <a:gs pos="100000">
                            <a:srgbClr val="0000FF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213" name="Google Shape;6213;p147"/>
                    <p:cNvSpPr txBox="1"/>
                    <p:nvPr/>
                  </p:nvSpPr>
                  <p:spPr>
                    <a:xfrm>
                      <a:off x="4220" y="1354"/>
                      <a:ext cx="598" cy="47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14" name="Google Shape;6214;p147"/>
                    <p:cNvSpPr txBox="1"/>
                    <p:nvPr/>
                  </p:nvSpPr>
                  <p:spPr>
                    <a:xfrm>
                      <a:off x="4230" y="1655"/>
                      <a:ext cx="598" cy="47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215" name="Google Shape;6215;p147"/>
                    <p:cNvGrpSpPr/>
                    <p:nvPr/>
                  </p:nvGrpSpPr>
                  <p:grpSpPr>
                    <a:xfrm>
                      <a:off x="4738" y="1647"/>
                      <a:ext cx="578" cy="135"/>
                      <a:chOff x="618" y="2586"/>
                      <a:chExt cx="720" cy="124"/>
                    </a:xfrm>
                  </p:grpSpPr>
                  <p:sp>
                    <p:nvSpPr>
                      <p:cNvPr id="6216" name="Google Shape;6216;p147"/>
                      <p:cNvSpPr/>
                      <p:nvPr/>
                    </p:nvSpPr>
                    <p:spPr>
                      <a:xfrm>
                        <a:off x="618" y="2586"/>
                        <a:ext cx="720" cy="124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17" name="Google Shape;6217;p147"/>
                      <p:cNvSpPr/>
                      <p:nvPr/>
                    </p:nvSpPr>
                    <p:spPr>
                      <a:xfrm>
                        <a:off x="630" y="2586"/>
                        <a:ext cx="695" cy="109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gradFill>
                        <a:gsLst>
                          <a:gs pos="0">
                            <a:srgbClr val="0000FF"/>
                          </a:gs>
                          <a:gs pos="50000">
                            <a:srgbClr val="99CCFF"/>
                          </a:gs>
                          <a:gs pos="100000">
                            <a:srgbClr val="0000FF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218" name="Google Shape;6218;p147"/>
                    <p:cNvSpPr/>
                    <p:nvPr/>
                  </p:nvSpPr>
                  <p:spPr>
                    <a:xfrm>
                      <a:off x="5288" y="1354"/>
                      <a:ext cx="263" cy="1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8" h="226" extrusionOk="0">
                          <a:moveTo>
                            <a:pt x="4" y="0"/>
                          </a:moveTo>
                          <a:cubicBezTo>
                            <a:pt x="60" y="10"/>
                            <a:pt x="182" y="74"/>
                            <a:pt x="328" y="128"/>
                          </a:cubicBezTo>
                          <a:cubicBezTo>
                            <a:pt x="326" y="162"/>
                            <a:pt x="326" y="158"/>
                            <a:pt x="326" y="226"/>
                          </a:cubicBezTo>
                          <a:cubicBezTo>
                            <a:pt x="326" y="226"/>
                            <a:pt x="169" y="155"/>
                            <a:pt x="0" y="100"/>
                          </a:cubicBezTo>
                          <a:cubicBezTo>
                            <a:pt x="0" y="48"/>
                            <a:pt x="4" y="17"/>
                            <a:pt x="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29292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219" name="Google Shape;6219;p147"/>
                    <p:cNvGrpSpPr/>
                    <p:nvPr/>
                  </p:nvGrpSpPr>
                  <p:grpSpPr>
                    <a:xfrm>
                      <a:off x="4738" y="1330"/>
                      <a:ext cx="588" cy="134"/>
                      <a:chOff x="613" y="2571"/>
                      <a:chExt cx="732" cy="134"/>
                    </a:xfrm>
                  </p:grpSpPr>
                  <p:sp>
                    <p:nvSpPr>
                      <p:cNvPr id="6220" name="Google Shape;6220;p147"/>
                      <p:cNvSpPr/>
                      <p:nvPr/>
                    </p:nvSpPr>
                    <p:spPr>
                      <a:xfrm>
                        <a:off x="613" y="2571"/>
                        <a:ext cx="732" cy="134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21" name="Google Shape;6221;p147"/>
                      <p:cNvSpPr/>
                      <p:nvPr/>
                    </p:nvSpPr>
                    <p:spPr>
                      <a:xfrm>
                        <a:off x="625" y="2587"/>
                        <a:ext cx="720" cy="103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gradFill>
                        <a:gsLst>
                          <a:gs pos="0">
                            <a:srgbClr val="0000FF"/>
                          </a:gs>
                          <a:gs pos="50000">
                            <a:srgbClr val="99CCFF"/>
                          </a:gs>
                          <a:gs pos="100000">
                            <a:srgbClr val="0000FF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222" name="Google Shape;6222;p147"/>
                    <p:cNvSpPr txBox="1"/>
                    <p:nvPr/>
                  </p:nvSpPr>
                  <p:spPr>
                    <a:xfrm>
                      <a:off x="5246" y="429"/>
                      <a:ext cx="70" cy="2285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333333"/>
                        </a:gs>
                        <a:gs pos="50000">
                          <a:srgbClr val="DDDDDD"/>
                        </a:gs>
                        <a:gs pos="100000">
                          <a:srgbClr val="333333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23" name="Google Shape;6223;p147"/>
                    <p:cNvSpPr/>
                    <p:nvPr/>
                  </p:nvSpPr>
                  <p:spPr>
                    <a:xfrm>
                      <a:off x="5312" y="1007"/>
                      <a:ext cx="237" cy="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" h="256" extrusionOk="0">
                          <a:moveTo>
                            <a:pt x="4" y="0"/>
                          </a:moveTo>
                          <a:cubicBezTo>
                            <a:pt x="55" y="10"/>
                            <a:pt x="144" y="68"/>
                            <a:pt x="292" y="144"/>
                          </a:cubicBezTo>
                          <a:cubicBezTo>
                            <a:pt x="290" y="178"/>
                            <a:pt x="296" y="188"/>
                            <a:pt x="296" y="256"/>
                          </a:cubicBezTo>
                          <a:cubicBezTo>
                            <a:pt x="296" y="256"/>
                            <a:pt x="160" y="176"/>
                            <a:pt x="0" y="100"/>
                          </a:cubicBezTo>
                          <a:cubicBezTo>
                            <a:pt x="0" y="48"/>
                            <a:pt x="4" y="17"/>
                            <a:pt x="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29292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24" name="Google Shape;6224;p147"/>
                    <p:cNvSpPr/>
                    <p:nvPr/>
                  </p:nvSpPr>
                  <p:spPr>
                    <a:xfrm>
                      <a:off x="5315" y="680"/>
                      <a:ext cx="244" cy="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4" h="288" extrusionOk="0">
                          <a:moveTo>
                            <a:pt x="0" y="0"/>
                          </a:moveTo>
                          <a:cubicBezTo>
                            <a:pt x="51" y="10"/>
                            <a:pt x="148" y="76"/>
                            <a:pt x="304" y="164"/>
                          </a:cubicBezTo>
                          <a:cubicBezTo>
                            <a:pt x="302" y="198"/>
                            <a:pt x="284" y="220"/>
                            <a:pt x="284" y="288"/>
                          </a:cubicBezTo>
                          <a:cubicBezTo>
                            <a:pt x="284" y="288"/>
                            <a:pt x="163" y="179"/>
                            <a:pt x="8" y="124"/>
                          </a:cubicBezTo>
                          <a:cubicBezTo>
                            <a:pt x="8" y="72"/>
                            <a:pt x="0" y="17"/>
                            <a:pt x="0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29292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25" name="Google Shape;6225;p147"/>
                    <p:cNvSpPr/>
                    <p:nvPr/>
                  </p:nvSpPr>
                  <p:spPr>
                    <a:xfrm>
                      <a:off x="5515" y="2611"/>
                      <a:ext cx="50" cy="95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26" name="Google Shape;6226;p147"/>
                    <p:cNvSpPr/>
                    <p:nvPr/>
                  </p:nvSpPr>
                  <p:spPr>
                    <a:xfrm>
                      <a:off x="5302" y="2614"/>
                      <a:ext cx="245" cy="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" h="240" extrusionOk="0">
                          <a:moveTo>
                            <a:pt x="0" y="106"/>
                          </a:moveTo>
                          <a:lnTo>
                            <a:pt x="2" y="240"/>
                          </a:lnTo>
                          <a:lnTo>
                            <a:pt x="306" y="110"/>
                          </a:lnTo>
                          <a:lnTo>
                            <a:pt x="300" y="0"/>
                          </a:lnTo>
                          <a:lnTo>
                            <a:pt x="0" y="1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27" name="Google Shape;6227;p147"/>
                    <p:cNvSpPr/>
                    <p:nvPr/>
                  </p:nvSpPr>
                  <p:spPr>
                    <a:xfrm>
                      <a:off x="4140" y="2675"/>
                      <a:ext cx="1196" cy="150"/>
                    </a:xfrm>
                    <a:prstGeom prst="roundRect">
                      <a:avLst>
                        <a:gd name="adj" fmla="val 10800"/>
                      </a:avLst>
                    </a:prstGeom>
                    <a:solidFill>
                      <a:srgbClr val="DDDDDD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28" name="Google Shape;6228;p147"/>
                    <p:cNvSpPr/>
                    <p:nvPr/>
                  </p:nvSpPr>
                  <p:spPr>
                    <a:xfrm>
                      <a:off x="4210" y="2714"/>
                      <a:ext cx="1066" cy="79"/>
                    </a:xfrm>
                    <a:prstGeom prst="roundRect">
                      <a:avLst>
                        <a:gd name="adj" fmla="val 10800"/>
                      </a:avLst>
                    </a:pr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lt2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29" name="Google Shape;6229;p147"/>
                    <p:cNvSpPr/>
                    <p:nvPr/>
                  </p:nvSpPr>
                  <p:spPr>
                    <a:xfrm>
                      <a:off x="4309" y="2382"/>
                      <a:ext cx="159" cy="142"/>
                    </a:xfrm>
                    <a:prstGeom prst="ellipse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30" name="Google Shape;6230;p147"/>
                    <p:cNvSpPr/>
                    <p:nvPr/>
                  </p:nvSpPr>
                  <p:spPr>
                    <a:xfrm>
                      <a:off x="4489" y="2382"/>
                      <a:ext cx="159" cy="14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31" name="Google Shape;6231;p147"/>
                    <p:cNvSpPr/>
                    <p:nvPr/>
                  </p:nvSpPr>
                  <p:spPr>
                    <a:xfrm>
                      <a:off x="4658" y="2382"/>
                      <a:ext cx="159" cy="142"/>
                    </a:xfrm>
                    <a:prstGeom prst="ellipse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32" name="Google Shape;6232;p147"/>
                    <p:cNvSpPr txBox="1"/>
                    <p:nvPr/>
                  </p:nvSpPr>
                  <p:spPr>
                    <a:xfrm>
                      <a:off x="5067" y="1837"/>
                      <a:ext cx="80" cy="759"/>
                    </a:xfrm>
                    <a:prstGeom prst="rect">
                      <a:avLst/>
                    </a:prstGeom>
                    <a:solidFill>
                      <a:srgbClr val="292929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233" name="Google Shape;6233;p147"/>
                  <p:cNvGrpSpPr/>
                  <p:nvPr/>
                </p:nvGrpSpPr>
                <p:grpSpPr>
                  <a:xfrm>
                    <a:off x="7924800" y="5303838"/>
                    <a:ext cx="227012" cy="481013"/>
                    <a:chOff x="4140" y="429"/>
                    <a:chExt cx="1425" cy="2396"/>
                  </a:xfrm>
                </p:grpSpPr>
                <p:sp>
                  <p:nvSpPr>
                    <p:cNvPr id="6234" name="Google Shape;6234;p147"/>
                    <p:cNvSpPr/>
                    <p:nvPr/>
                  </p:nvSpPr>
                  <p:spPr>
                    <a:xfrm>
                      <a:off x="5268" y="433"/>
                      <a:ext cx="283" cy="22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4" h="2742" extrusionOk="0">
                          <a:moveTo>
                            <a:pt x="63" y="0"/>
                          </a:moveTo>
                          <a:lnTo>
                            <a:pt x="354" y="339"/>
                          </a:lnTo>
                          <a:lnTo>
                            <a:pt x="346" y="2624"/>
                          </a:lnTo>
                          <a:lnTo>
                            <a:pt x="0" y="2742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DDDDD"/>
                        </a:gs>
                        <a:gs pos="100000">
                          <a:srgbClr val="333333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35" name="Google Shape;6235;p147"/>
                    <p:cNvSpPr txBox="1"/>
                    <p:nvPr/>
                  </p:nvSpPr>
                  <p:spPr>
                    <a:xfrm>
                      <a:off x="4210" y="429"/>
                      <a:ext cx="1046" cy="2285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29292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36" name="Google Shape;6236;p147"/>
                    <p:cNvSpPr/>
                    <p:nvPr/>
                  </p:nvSpPr>
                  <p:spPr>
                    <a:xfrm>
                      <a:off x="5321" y="570"/>
                      <a:ext cx="169" cy="2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" h="2537" extrusionOk="0">
                          <a:moveTo>
                            <a:pt x="7" y="0"/>
                          </a:moveTo>
                          <a:cubicBezTo>
                            <a:pt x="7" y="0"/>
                            <a:pt x="57" y="28"/>
                            <a:pt x="211" y="218"/>
                          </a:cubicBezTo>
                          <a:cubicBezTo>
                            <a:pt x="0" y="1229"/>
                            <a:pt x="41" y="2537"/>
                            <a:pt x="7" y="2501"/>
                          </a:cubicBez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808080"/>
                        </a:gs>
                        <a:gs pos="100000">
                          <a:srgbClr val="F8F8F8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37" name="Google Shape;6237;p147"/>
                    <p:cNvSpPr/>
                    <p:nvPr/>
                  </p:nvSpPr>
                  <p:spPr>
                    <a:xfrm>
                      <a:off x="5284" y="1640"/>
                      <a:ext cx="263" cy="1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8" h="226" extrusionOk="0">
                          <a:moveTo>
                            <a:pt x="4" y="0"/>
                          </a:moveTo>
                          <a:cubicBezTo>
                            <a:pt x="60" y="10"/>
                            <a:pt x="182" y="74"/>
                            <a:pt x="328" y="128"/>
                          </a:cubicBezTo>
                          <a:cubicBezTo>
                            <a:pt x="326" y="162"/>
                            <a:pt x="326" y="158"/>
                            <a:pt x="326" y="226"/>
                          </a:cubicBezTo>
                          <a:cubicBezTo>
                            <a:pt x="326" y="226"/>
                            <a:pt x="169" y="155"/>
                            <a:pt x="0" y="100"/>
                          </a:cubicBezTo>
                          <a:cubicBezTo>
                            <a:pt x="0" y="48"/>
                            <a:pt x="4" y="17"/>
                            <a:pt x="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29292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38" name="Google Shape;6238;p147"/>
                    <p:cNvSpPr txBox="1"/>
                    <p:nvPr/>
                  </p:nvSpPr>
                  <p:spPr>
                    <a:xfrm>
                      <a:off x="4210" y="690"/>
                      <a:ext cx="598" cy="47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239" name="Google Shape;6239;p147"/>
                    <p:cNvGrpSpPr/>
                    <p:nvPr/>
                  </p:nvGrpSpPr>
                  <p:grpSpPr>
                    <a:xfrm>
                      <a:off x="4748" y="666"/>
                      <a:ext cx="578" cy="150"/>
                      <a:chOff x="613" y="2566"/>
                      <a:chExt cx="721" cy="144"/>
                    </a:xfrm>
                  </p:grpSpPr>
                  <p:sp>
                    <p:nvSpPr>
                      <p:cNvPr id="6240" name="Google Shape;6240;p147"/>
                      <p:cNvSpPr/>
                      <p:nvPr/>
                    </p:nvSpPr>
                    <p:spPr>
                      <a:xfrm>
                        <a:off x="613" y="2566"/>
                        <a:ext cx="721" cy="144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41" name="Google Shape;6241;p147"/>
                      <p:cNvSpPr/>
                      <p:nvPr/>
                    </p:nvSpPr>
                    <p:spPr>
                      <a:xfrm>
                        <a:off x="625" y="2581"/>
                        <a:ext cx="696" cy="114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gradFill>
                        <a:gsLst>
                          <a:gs pos="0">
                            <a:srgbClr val="0000FF"/>
                          </a:gs>
                          <a:gs pos="50000">
                            <a:srgbClr val="99CCFF"/>
                          </a:gs>
                          <a:gs pos="100000">
                            <a:srgbClr val="0000FF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242" name="Google Shape;6242;p147"/>
                    <p:cNvSpPr txBox="1"/>
                    <p:nvPr/>
                  </p:nvSpPr>
                  <p:spPr>
                    <a:xfrm>
                      <a:off x="4220" y="1022"/>
                      <a:ext cx="598" cy="47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243" name="Google Shape;6243;p147"/>
                    <p:cNvGrpSpPr/>
                    <p:nvPr/>
                  </p:nvGrpSpPr>
                  <p:grpSpPr>
                    <a:xfrm>
                      <a:off x="4748" y="990"/>
                      <a:ext cx="578" cy="134"/>
                      <a:chOff x="615" y="2564"/>
                      <a:chExt cx="721" cy="139"/>
                    </a:xfrm>
                  </p:grpSpPr>
                  <p:sp>
                    <p:nvSpPr>
                      <p:cNvPr id="6244" name="Google Shape;6244;p147"/>
                      <p:cNvSpPr/>
                      <p:nvPr/>
                    </p:nvSpPr>
                    <p:spPr>
                      <a:xfrm>
                        <a:off x="615" y="2564"/>
                        <a:ext cx="721" cy="139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45" name="Google Shape;6245;p147"/>
                      <p:cNvSpPr/>
                      <p:nvPr/>
                    </p:nvSpPr>
                    <p:spPr>
                      <a:xfrm>
                        <a:off x="628" y="2581"/>
                        <a:ext cx="696" cy="107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gradFill>
                        <a:gsLst>
                          <a:gs pos="0">
                            <a:srgbClr val="0000FF"/>
                          </a:gs>
                          <a:gs pos="50000">
                            <a:srgbClr val="99CCFF"/>
                          </a:gs>
                          <a:gs pos="100000">
                            <a:srgbClr val="0000FF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246" name="Google Shape;6246;p147"/>
                    <p:cNvSpPr txBox="1"/>
                    <p:nvPr/>
                  </p:nvSpPr>
                  <p:spPr>
                    <a:xfrm>
                      <a:off x="4220" y="1354"/>
                      <a:ext cx="598" cy="47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47" name="Google Shape;6247;p147"/>
                    <p:cNvSpPr txBox="1"/>
                    <p:nvPr/>
                  </p:nvSpPr>
                  <p:spPr>
                    <a:xfrm>
                      <a:off x="4230" y="1655"/>
                      <a:ext cx="598" cy="47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248" name="Google Shape;6248;p147"/>
                    <p:cNvGrpSpPr/>
                    <p:nvPr/>
                  </p:nvGrpSpPr>
                  <p:grpSpPr>
                    <a:xfrm>
                      <a:off x="4738" y="1647"/>
                      <a:ext cx="578" cy="135"/>
                      <a:chOff x="618" y="2586"/>
                      <a:chExt cx="720" cy="124"/>
                    </a:xfrm>
                  </p:grpSpPr>
                  <p:sp>
                    <p:nvSpPr>
                      <p:cNvPr id="6249" name="Google Shape;6249;p147"/>
                      <p:cNvSpPr/>
                      <p:nvPr/>
                    </p:nvSpPr>
                    <p:spPr>
                      <a:xfrm>
                        <a:off x="618" y="2586"/>
                        <a:ext cx="720" cy="124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50" name="Google Shape;6250;p147"/>
                      <p:cNvSpPr/>
                      <p:nvPr/>
                    </p:nvSpPr>
                    <p:spPr>
                      <a:xfrm>
                        <a:off x="630" y="2586"/>
                        <a:ext cx="695" cy="109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gradFill>
                        <a:gsLst>
                          <a:gs pos="0">
                            <a:srgbClr val="0000FF"/>
                          </a:gs>
                          <a:gs pos="50000">
                            <a:srgbClr val="99CCFF"/>
                          </a:gs>
                          <a:gs pos="100000">
                            <a:srgbClr val="0000FF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251" name="Google Shape;6251;p147"/>
                    <p:cNvSpPr/>
                    <p:nvPr/>
                  </p:nvSpPr>
                  <p:spPr>
                    <a:xfrm>
                      <a:off x="5288" y="1354"/>
                      <a:ext cx="263" cy="1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8" h="226" extrusionOk="0">
                          <a:moveTo>
                            <a:pt x="4" y="0"/>
                          </a:moveTo>
                          <a:cubicBezTo>
                            <a:pt x="60" y="10"/>
                            <a:pt x="182" y="74"/>
                            <a:pt x="328" y="128"/>
                          </a:cubicBezTo>
                          <a:cubicBezTo>
                            <a:pt x="326" y="162"/>
                            <a:pt x="326" y="158"/>
                            <a:pt x="326" y="226"/>
                          </a:cubicBezTo>
                          <a:cubicBezTo>
                            <a:pt x="326" y="226"/>
                            <a:pt x="169" y="155"/>
                            <a:pt x="0" y="100"/>
                          </a:cubicBezTo>
                          <a:cubicBezTo>
                            <a:pt x="0" y="48"/>
                            <a:pt x="4" y="17"/>
                            <a:pt x="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29292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252" name="Google Shape;6252;p147"/>
                    <p:cNvGrpSpPr/>
                    <p:nvPr/>
                  </p:nvGrpSpPr>
                  <p:grpSpPr>
                    <a:xfrm>
                      <a:off x="4738" y="1330"/>
                      <a:ext cx="588" cy="134"/>
                      <a:chOff x="613" y="2571"/>
                      <a:chExt cx="732" cy="134"/>
                    </a:xfrm>
                  </p:grpSpPr>
                  <p:sp>
                    <p:nvSpPr>
                      <p:cNvPr id="6253" name="Google Shape;6253;p147"/>
                      <p:cNvSpPr/>
                      <p:nvPr/>
                    </p:nvSpPr>
                    <p:spPr>
                      <a:xfrm>
                        <a:off x="613" y="2571"/>
                        <a:ext cx="732" cy="134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54" name="Google Shape;6254;p147"/>
                      <p:cNvSpPr/>
                      <p:nvPr/>
                    </p:nvSpPr>
                    <p:spPr>
                      <a:xfrm>
                        <a:off x="625" y="2587"/>
                        <a:ext cx="720" cy="103"/>
                      </a:xfrm>
                      <a:prstGeom prst="roundRect">
                        <a:avLst>
                          <a:gd name="adj" fmla="val 10800"/>
                        </a:avLst>
                      </a:prstGeom>
                      <a:gradFill>
                        <a:gsLst>
                          <a:gs pos="0">
                            <a:srgbClr val="0000FF"/>
                          </a:gs>
                          <a:gs pos="50000">
                            <a:srgbClr val="99CCFF"/>
                          </a:gs>
                          <a:gs pos="100000">
                            <a:srgbClr val="0000FF"/>
                          </a:gs>
                        </a:gsLst>
                        <a:lin ang="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255" name="Google Shape;6255;p147"/>
                    <p:cNvSpPr txBox="1"/>
                    <p:nvPr/>
                  </p:nvSpPr>
                  <p:spPr>
                    <a:xfrm>
                      <a:off x="5246" y="429"/>
                      <a:ext cx="70" cy="2285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333333"/>
                        </a:gs>
                        <a:gs pos="50000">
                          <a:srgbClr val="DDDDDD"/>
                        </a:gs>
                        <a:gs pos="100000">
                          <a:srgbClr val="333333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56" name="Google Shape;6256;p147"/>
                    <p:cNvSpPr/>
                    <p:nvPr/>
                  </p:nvSpPr>
                  <p:spPr>
                    <a:xfrm>
                      <a:off x="5312" y="1007"/>
                      <a:ext cx="237" cy="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" h="256" extrusionOk="0">
                          <a:moveTo>
                            <a:pt x="4" y="0"/>
                          </a:moveTo>
                          <a:cubicBezTo>
                            <a:pt x="55" y="10"/>
                            <a:pt x="144" y="68"/>
                            <a:pt x="292" y="144"/>
                          </a:cubicBezTo>
                          <a:cubicBezTo>
                            <a:pt x="290" y="178"/>
                            <a:pt x="296" y="188"/>
                            <a:pt x="296" y="256"/>
                          </a:cubicBezTo>
                          <a:cubicBezTo>
                            <a:pt x="296" y="256"/>
                            <a:pt x="160" y="176"/>
                            <a:pt x="0" y="100"/>
                          </a:cubicBezTo>
                          <a:cubicBezTo>
                            <a:pt x="0" y="48"/>
                            <a:pt x="4" y="17"/>
                            <a:pt x="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29292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57" name="Google Shape;6257;p147"/>
                    <p:cNvSpPr/>
                    <p:nvPr/>
                  </p:nvSpPr>
                  <p:spPr>
                    <a:xfrm>
                      <a:off x="5315" y="680"/>
                      <a:ext cx="244" cy="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4" h="288" extrusionOk="0">
                          <a:moveTo>
                            <a:pt x="0" y="0"/>
                          </a:moveTo>
                          <a:cubicBezTo>
                            <a:pt x="51" y="10"/>
                            <a:pt x="148" y="76"/>
                            <a:pt x="304" y="164"/>
                          </a:cubicBezTo>
                          <a:cubicBezTo>
                            <a:pt x="302" y="198"/>
                            <a:pt x="284" y="220"/>
                            <a:pt x="284" y="288"/>
                          </a:cubicBezTo>
                          <a:cubicBezTo>
                            <a:pt x="284" y="288"/>
                            <a:pt x="163" y="179"/>
                            <a:pt x="8" y="124"/>
                          </a:cubicBezTo>
                          <a:cubicBezTo>
                            <a:pt x="8" y="72"/>
                            <a:pt x="0" y="17"/>
                            <a:pt x="0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29292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58" name="Google Shape;6258;p147"/>
                    <p:cNvSpPr/>
                    <p:nvPr/>
                  </p:nvSpPr>
                  <p:spPr>
                    <a:xfrm>
                      <a:off x="5515" y="2611"/>
                      <a:ext cx="50" cy="95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59" name="Google Shape;6259;p147"/>
                    <p:cNvSpPr/>
                    <p:nvPr/>
                  </p:nvSpPr>
                  <p:spPr>
                    <a:xfrm>
                      <a:off x="5302" y="2614"/>
                      <a:ext cx="245" cy="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" h="240" extrusionOk="0">
                          <a:moveTo>
                            <a:pt x="0" y="106"/>
                          </a:moveTo>
                          <a:lnTo>
                            <a:pt x="2" y="240"/>
                          </a:lnTo>
                          <a:lnTo>
                            <a:pt x="306" y="110"/>
                          </a:lnTo>
                          <a:lnTo>
                            <a:pt x="300" y="0"/>
                          </a:lnTo>
                          <a:lnTo>
                            <a:pt x="0" y="1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60" name="Google Shape;6260;p147"/>
                    <p:cNvSpPr/>
                    <p:nvPr/>
                  </p:nvSpPr>
                  <p:spPr>
                    <a:xfrm>
                      <a:off x="4140" y="2675"/>
                      <a:ext cx="1196" cy="150"/>
                    </a:xfrm>
                    <a:prstGeom prst="roundRect">
                      <a:avLst>
                        <a:gd name="adj" fmla="val 10800"/>
                      </a:avLst>
                    </a:prstGeom>
                    <a:solidFill>
                      <a:srgbClr val="DDDDDD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61" name="Google Shape;6261;p147"/>
                    <p:cNvSpPr/>
                    <p:nvPr/>
                  </p:nvSpPr>
                  <p:spPr>
                    <a:xfrm>
                      <a:off x="4210" y="2714"/>
                      <a:ext cx="1066" cy="79"/>
                    </a:xfrm>
                    <a:prstGeom prst="roundRect">
                      <a:avLst>
                        <a:gd name="adj" fmla="val 10800"/>
                      </a:avLst>
                    </a:pr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lt2"/>
                        </a:gs>
                      </a:gsLst>
                      <a:lin ang="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62" name="Google Shape;6262;p147"/>
                    <p:cNvSpPr/>
                    <p:nvPr/>
                  </p:nvSpPr>
                  <p:spPr>
                    <a:xfrm>
                      <a:off x="4309" y="2382"/>
                      <a:ext cx="159" cy="142"/>
                    </a:xfrm>
                    <a:prstGeom prst="ellipse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63" name="Google Shape;6263;p147"/>
                    <p:cNvSpPr/>
                    <p:nvPr/>
                  </p:nvSpPr>
                  <p:spPr>
                    <a:xfrm>
                      <a:off x="4489" y="2382"/>
                      <a:ext cx="159" cy="14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64" name="Google Shape;6264;p147"/>
                    <p:cNvSpPr/>
                    <p:nvPr/>
                  </p:nvSpPr>
                  <p:spPr>
                    <a:xfrm>
                      <a:off x="4658" y="2382"/>
                      <a:ext cx="159" cy="142"/>
                    </a:xfrm>
                    <a:prstGeom prst="ellipse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65" name="Google Shape;6265;p147"/>
                    <p:cNvSpPr txBox="1"/>
                    <p:nvPr/>
                  </p:nvSpPr>
                  <p:spPr>
                    <a:xfrm>
                      <a:off x="5067" y="1837"/>
                      <a:ext cx="80" cy="759"/>
                    </a:xfrm>
                    <a:prstGeom prst="rect">
                      <a:avLst/>
                    </a:prstGeom>
                    <a:solidFill>
                      <a:srgbClr val="292929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266" name="Google Shape;6266;p147"/>
                  <p:cNvGrpSpPr/>
                  <p:nvPr/>
                </p:nvGrpSpPr>
                <p:grpSpPr>
                  <a:xfrm>
                    <a:off x="5302250" y="2043113"/>
                    <a:ext cx="534987" cy="414108"/>
                    <a:chOff x="877" y="1008"/>
                    <a:chExt cx="2747" cy="2630"/>
                  </a:xfrm>
                </p:grpSpPr>
                <p:pic>
                  <p:nvPicPr>
                    <p:cNvPr id="6267" name="Google Shape;6267;p147" descr="antenna_stylized"/>
                    <p:cNvPicPr preferRelativeResize="0"/>
                    <p:nvPr/>
                  </p:nvPicPr>
                  <p:blipFill rotWithShape="1">
                    <a:blip r:embed="rId14">
                      <a:alphaModFix/>
                    </a:blip>
                    <a:srcRect/>
                    <a:stretch/>
                  </p:blipFill>
                  <p:spPr>
                    <a:xfrm>
                      <a:off x="877" y="1008"/>
                      <a:ext cx="2725" cy="14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268" name="Google Shape;6268;p147" descr="laptop_keyboard"/>
                    <p:cNvPicPr preferRelativeResize="0"/>
                    <p:nvPr/>
                  </p:nvPicPr>
                  <p:blipFill rotWithShape="1">
                    <a:blip r:embed="rId15">
                      <a:alphaModFix/>
                    </a:blip>
                    <a:srcRect/>
                    <a:stretch/>
                  </p:blipFill>
                  <p:spPr>
                    <a:xfrm rot="120000" flipH="1">
                      <a:off x="1009" y="2586"/>
                      <a:ext cx="2245" cy="10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269" name="Google Shape;6269;p147"/>
                    <p:cNvSpPr/>
                    <p:nvPr/>
                  </p:nvSpPr>
                  <p:spPr>
                    <a:xfrm>
                      <a:off x="1753" y="1603"/>
                      <a:ext cx="1807" cy="1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82" h="2442" extrusionOk="0">
                          <a:moveTo>
                            <a:pt x="540" y="0"/>
                          </a:moveTo>
                          <a:lnTo>
                            <a:pt x="0" y="1734"/>
                          </a:lnTo>
                          <a:lnTo>
                            <a:pt x="2394" y="2442"/>
                          </a:lnTo>
                          <a:lnTo>
                            <a:pt x="2982" y="318"/>
                          </a:lnTo>
                          <a:lnTo>
                            <a:pt x="54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pic>
                  <p:nvPicPr>
                    <p:cNvPr id="6270" name="Google Shape;6270;p147" descr="screen"/>
                    <p:cNvPicPr preferRelativeResize="0"/>
                    <p:nvPr/>
                  </p:nvPicPr>
                  <p:blipFill rotWithShape="1">
                    <a:blip r:embed="rId16">
                      <a:alphaModFix/>
                    </a:blip>
                    <a:srcRect/>
                    <a:stretch/>
                  </p:blipFill>
                  <p:spPr>
                    <a:xfrm>
                      <a:off x="1842" y="1637"/>
                      <a:ext cx="1642" cy="12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271" name="Google Shape;6271;p147"/>
                    <p:cNvSpPr/>
                    <p:nvPr/>
                  </p:nvSpPr>
                  <p:spPr>
                    <a:xfrm>
                      <a:off x="2082" y="1564"/>
                      <a:ext cx="1531" cy="2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8" h="455" extrusionOk="0">
                          <a:moveTo>
                            <a:pt x="14" y="0"/>
                          </a:moveTo>
                          <a:lnTo>
                            <a:pt x="2528" y="341"/>
                          </a:lnTo>
                          <a:lnTo>
                            <a:pt x="2480" y="455"/>
                          </a:lnTo>
                          <a:lnTo>
                            <a:pt x="0" y="86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rgbClr val="EAEAEA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72" name="Google Shape;6272;p147"/>
                    <p:cNvSpPr/>
                    <p:nvPr/>
                  </p:nvSpPr>
                  <p:spPr>
                    <a:xfrm>
                      <a:off x="1737" y="1562"/>
                      <a:ext cx="425" cy="10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2" h="1893" extrusionOk="0">
                          <a:moveTo>
                            <a:pt x="579" y="0"/>
                          </a:moveTo>
                          <a:lnTo>
                            <a:pt x="0" y="1869"/>
                          </a:lnTo>
                          <a:lnTo>
                            <a:pt x="114" y="1893"/>
                          </a:lnTo>
                          <a:lnTo>
                            <a:pt x="702" y="51"/>
                          </a:lnTo>
                          <a:lnTo>
                            <a:pt x="579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73" name="Google Shape;6273;p147"/>
                    <p:cNvSpPr/>
                    <p:nvPr/>
                  </p:nvSpPr>
                  <p:spPr>
                    <a:xfrm>
                      <a:off x="3144" y="1745"/>
                      <a:ext cx="458" cy="1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2184" extrusionOk="0">
                          <a:moveTo>
                            <a:pt x="756" y="0"/>
                          </a:moveTo>
                          <a:lnTo>
                            <a:pt x="138" y="2184"/>
                          </a:lnTo>
                          <a:lnTo>
                            <a:pt x="0" y="2148"/>
                          </a:lnTo>
                          <a:lnTo>
                            <a:pt x="606" y="78"/>
                          </a:lnTo>
                          <a:lnTo>
                            <a:pt x="756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DDDDD"/>
                        </a:gs>
                        <a:gs pos="100000">
                          <a:schemeClr val="lt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74" name="Google Shape;6274;p147"/>
                    <p:cNvSpPr/>
                    <p:nvPr/>
                  </p:nvSpPr>
                  <p:spPr>
                    <a:xfrm>
                      <a:off x="1732" y="2534"/>
                      <a:ext cx="1680" cy="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73" h="738" extrusionOk="0">
                          <a:moveTo>
                            <a:pt x="33" y="0"/>
                          </a:moveTo>
                          <a:lnTo>
                            <a:pt x="0" y="99"/>
                          </a:lnTo>
                          <a:lnTo>
                            <a:pt x="2436" y="738"/>
                          </a:lnTo>
                          <a:cubicBezTo>
                            <a:pt x="2499" y="501"/>
                            <a:pt x="2773" y="727"/>
                            <a:pt x="2373" y="603"/>
                          </a:cubicBez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CC"/>
                        </a:gs>
                        <a:gs pos="100000">
                          <a:schemeClr val="lt1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75" name="Google Shape;6275;p147"/>
                    <p:cNvSpPr/>
                    <p:nvPr/>
                  </p:nvSpPr>
                  <p:spPr>
                    <a:xfrm>
                      <a:off x="3195" y="1755"/>
                      <a:ext cx="429" cy="1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7" h="1659" extrusionOk="0">
                          <a:moveTo>
                            <a:pt x="615" y="0"/>
                          </a:moveTo>
                          <a:lnTo>
                            <a:pt x="637" y="0"/>
                          </a:lnTo>
                          <a:lnTo>
                            <a:pt x="68" y="1659"/>
                          </a:lnTo>
                          <a:lnTo>
                            <a:pt x="0" y="1647"/>
                          </a:lnTo>
                          <a:lnTo>
                            <a:pt x="615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76" name="Google Shape;6276;p147"/>
                    <p:cNvSpPr/>
                    <p:nvPr/>
                  </p:nvSpPr>
                  <p:spPr>
                    <a:xfrm>
                      <a:off x="1734" y="2587"/>
                      <a:ext cx="1494" cy="3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550" extrusionOk="0">
                          <a:moveTo>
                            <a:pt x="0" y="0"/>
                          </a:moveTo>
                          <a:lnTo>
                            <a:pt x="9" y="57"/>
                          </a:lnTo>
                          <a:lnTo>
                            <a:pt x="2164" y="550"/>
                          </a:lnTo>
                          <a:lnTo>
                            <a:pt x="2216" y="49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277" name="Google Shape;6277;p147"/>
                    <p:cNvGrpSpPr/>
                    <p:nvPr/>
                  </p:nvGrpSpPr>
                  <p:grpSpPr>
                    <a:xfrm>
                      <a:off x="1709" y="3008"/>
                      <a:ext cx="507" cy="234"/>
                      <a:chOff x="1740" y="2642"/>
                      <a:chExt cx="752" cy="327"/>
                    </a:xfrm>
                  </p:grpSpPr>
                  <p:sp>
                    <p:nvSpPr>
                      <p:cNvPr id="6278" name="Google Shape;6278;p147"/>
                      <p:cNvSpPr/>
                      <p:nvPr/>
                    </p:nvSpPr>
                    <p:spPr>
                      <a:xfrm>
                        <a:off x="1740" y="2642"/>
                        <a:ext cx="752" cy="3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2" h="327" extrusionOk="0">
                            <a:moveTo>
                              <a:pt x="293" y="0"/>
                            </a:moveTo>
                            <a:lnTo>
                              <a:pt x="752" y="124"/>
                            </a:lnTo>
                            <a:lnTo>
                              <a:pt x="470" y="327"/>
                            </a:lnTo>
                            <a:lnTo>
                              <a:pt x="0" y="183"/>
                            </a:lnTo>
                            <a:lnTo>
                              <a:pt x="293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79" name="Google Shape;6279;p147"/>
                      <p:cNvSpPr/>
                      <p:nvPr/>
                    </p:nvSpPr>
                    <p:spPr>
                      <a:xfrm>
                        <a:off x="1754" y="2649"/>
                        <a:ext cx="726" cy="3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26" h="311" extrusionOk="0">
                            <a:moveTo>
                              <a:pt x="282" y="0"/>
                            </a:moveTo>
                            <a:lnTo>
                              <a:pt x="726" y="119"/>
                            </a:lnTo>
                            <a:lnTo>
                              <a:pt x="457" y="311"/>
                            </a:lnTo>
                            <a:lnTo>
                              <a:pt x="0" y="173"/>
                            </a:lnTo>
                            <a:lnTo>
                              <a:pt x="282" y="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4D4D4D"/>
                          </a:gs>
                          <a:gs pos="100000">
                            <a:srgbClr val="DDDDDD"/>
                          </a:gs>
                        </a:gsLst>
                        <a:lin ang="189000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80" name="Google Shape;6280;p147"/>
                      <p:cNvSpPr/>
                      <p:nvPr/>
                    </p:nvSpPr>
                    <p:spPr>
                      <a:xfrm>
                        <a:off x="1808" y="2770"/>
                        <a:ext cx="258" cy="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8" h="100" extrusionOk="0">
                            <a:moveTo>
                              <a:pt x="0" y="44"/>
                            </a:moveTo>
                            <a:lnTo>
                              <a:pt x="75" y="0"/>
                            </a:lnTo>
                            <a:lnTo>
                              <a:pt x="258" y="50"/>
                            </a:lnTo>
                            <a:lnTo>
                              <a:pt x="183" y="100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81" name="Google Shape;6281;p147"/>
                      <p:cNvSpPr/>
                      <p:nvPr/>
                    </p:nvSpPr>
                    <p:spPr>
                      <a:xfrm>
                        <a:off x="1799" y="2816"/>
                        <a:ext cx="194" cy="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4" h="63" extrusionOk="0">
                            <a:moveTo>
                              <a:pt x="12" y="0"/>
                            </a:moveTo>
                            <a:lnTo>
                              <a:pt x="194" y="53"/>
                            </a:lnTo>
                            <a:lnTo>
                              <a:pt x="180" y="63"/>
                            </a:lnTo>
                            <a:lnTo>
                              <a:pt x="0" y="9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82" name="Google Shape;6282;p147"/>
                      <p:cNvSpPr/>
                      <p:nvPr/>
                    </p:nvSpPr>
                    <p:spPr>
                      <a:xfrm>
                        <a:off x="2020" y="2834"/>
                        <a:ext cx="258" cy="10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8" h="102" extrusionOk="0">
                            <a:moveTo>
                              <a:pt x="0" y="46"/>
                            </a:moveTo>
                            <a:lnTo>
                              <a:pt x="71" y="0"/>
                            </a:lnTo>
                            <a:lnTo>
                              <a:pt x="258" y="52"/>
                            </a:lnTo>
                            <a:lnTo>
                              <a:pt x="183" y="102"/>
                            </a:lnTo>
                            <a:lnTo>
                              <a:pt x="0" y="46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283" name="Google Shape;6283;p147"/>
                      <p:cNvSpPr/>
                      <p:nvPr/>
                    </p:nvSpPr>
                    <p:spPr>
                      <a:xfrm>
                        <a:off x="2011" y="2882"/>
                        <a:ext cx="194" cy="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4" h="63" extrusionOk="0">
                            <a:moveTo>
                              <a:pt x="12" y="0"/>
                            </a:moveTo>
                            <a:lnTo>
                              <a:pt x="194" y="53"/>
                            </a:lnTo>
                            <a:lnTo>
                              <a:pt x="180" y="63"/>
                            </a:lnTo>
                            <a:lnTo>
                              <a:pt x="0" y="9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284" name="Google Shape;6284;p147"/>
                    <p:cNvSpPr/>
                    <p:nvPr/>
                  </p:nvSpPr>
                  <p:spPr>
                    <a:xfrm>
                      <a:off x="2577" y="3043"/>
                      <a:ext cx="614" cy="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90" h="792" extrusionOk="0">
                          <a:moveTo>
                            <a:pt x="3" y="738"/>
                          </a:moveTo>
                          <a:lnTo>
                            <a:pt x="990" y="0"/>
                          </a:lnTo>
                          <a:lnTo>
                            <a:pt x="987" y="60"/>
                          </a:lnTo>
                          <a:lnTo>
                            <a:pt x="0" y="792"/>
                          </a:lnTo>
                          <a:lnTo>
                            <a:pt x="3" y="738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85" name="Google Shape;6285;p147"/>
                    <p:cNvSpPr/>
                    <p:nvPr/>
                  </p:nvSpPr>
                  <p:spPr>
                    <a:xfrm>
                      <a:off x="1010" y="3084"/>
                      <a:ext cx="1571" cy="4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86" name="Google Shape;6286;p147"/>
                    <p:cNvSpPr/>
                    <p:nvPr/>
                  </p:nvSpPr>
                  <p:spPr>
                    <a:xfrm>
                      <a:off x="1011" y="2998"/>
                      <a:ext cx="17" cy="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" h="147" extrusionOk="0">
                          <a:moveTo>
                            <a:pt x="26" y="10"/>
                          </a:moveTo>
                          <a:lnTo>
                            <a:pt x="23" y="147"/>
                          </a:lnTo>
                          <a:lnTo>
                            <a:pt x="0" y="144"/>
                          </a:lnTo>
                          <a:lnTo>
                            <a:pt x="3" y="0"/>
                          </a:lnTo>
                          <a:lnTo>
                            <a:pt x="26" y="1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87" name="Google Shape;6287;p147"/>
                    <p:cNvSpPr/>
                    <p:nvPr/>
                  </p:nvSpPr>
                  <p:spPr>
                    <a:xfrm>
                      <a:off x="1012" y="2611"/>
                      <a:ext cx="730" cy="3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76" h="606" extrusionOk="0">
                          <a:moveTo>
                            <a:pt x="1170" y="0"/>
                          </a:moveTo>
                          <a:lnTo>
                            <a:pt x="0" y="597"/>
                          </a:lnTo>
                          <a:lnTo>
                            <a:pt x="30" y="606"/>
                          </a:lnTo>
                          <a:lnTo>
                            <a:pt x="1176" y="18"/>
                          </a:lnTo>
                          <a:lnTo>
                            <a:pt x="1170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88" name="Google Shape;6288;p147"/>
                    <p:cNvSpPr/>
                    <p:nvPr/>
                  </p:nvSpPr>
                  <p:spPr>
                    <a:xfrm>
                      <a:off x="1061" y="3018"/>
                      <a:ext cx="1490" cy="4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89" name="Google Shape;6289;p147"/>
                    <p:cNvSpPr/>
                    <p:nvPr/>
                  </p:nvSpPr>
                  <p:spPr>
                    <a:xfrm rot="10800000" flipH="1">
                      <a:off x="2549" y="2986"/>
                      <a:ext cx="608" cy="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290" name="Google Shape;6290;p147"/>
                  <p:cNvGrpSpPr/>
                  <p:nvPr/>
                </p:nvGrpSpPr>
                <p:grpSpPr>
                  <a:xfrm>
                    <a:off x="6872288" y="5486400"/>
                    <a:ext cx="474662" cy="414108"/>
                    <a:chOff x="877" y="1008"/>
                    <a:chExt cx="2747" cy="2630"/>
                  </a:xfrm>
                </p:grpSpPr>
                <p:pic>
                  <p:nvPicPr>
                    <p:cNvPr id="6291" name="Google Shape;6291;p147" descr="antenna_stylized"/>
                    <p:cNvPicPr preferRelativeResize="0"/>
                    <p:nvPr/>
                  </p:nvPicPr>
                  <p:blipFill rotWithShape="1">
                    <a:blip r:embed="rId17">
                      <a:alphaModFix/>
                    </a:blip>
                    <a:srcRect/>
                    <a:stretch/>
                  </p:blipFill>
                  <p:spPr>
                    <a:xfrm>
                      <a:off x="877" y="1008"/>
                      <a:ext cx="2725" cy="14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292" name="Google Shape;6292;p147" descr="laptop_keyboard"/>
                    <p:cNvPicPr preferRelativeResize="0"/>
                    <p:nvPr/>
                  </p:nvPicPr>
                  <p:blipFill rotWithShape="1">
                    <a:blip r:embed="rId18">
                      <a:alphaModFix/>
                    </a:blip>
                    <a:srcRect/>
                    <a:stretch/>
                  </p:blipFill>
                  <p:spPr>
                    <a:xfrm rot="120000" flipH="1">
                      <a:off x="1009" y="2586"/>
                      <a:ext cx="2245" cy="10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293" name="Google Shape;6293;p147"/>
                    <p:cNvSpPr/>
                    <p:nvPr/>
                  </p:nvSpPr>
                  <p:spPr>
                    <a:xfrm>
                      <a:off x="1753" y="1603"/>
                      <a:ext cx="1807" cy="1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82" h="2442" extrusionOk="0">
                          <a:moveTo>
                            <a:pt x="540" y="0"/>
                          </a:moveTo>
                          <a:lnTo>
                            <a:pt x="0" y="1734"/>
                          </a:lnTo>
                          <a:lnTo>
                            <a:pt x="2394" y="2442"/>
                          </a:lnTo>
                          <a:lnTo>
                            <a:pt x="2982" y="318"/>
                          </a:lnTo>
                          <a:lnTo>
                            <a:pt x="54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pic>
                  <p:nvPicPr>
                    <p:cNvPr id="6294" name="Google Shape;6294;p147" descr="screen"/>
                    <p:cNvPicPr preferRelativeResize="0"/>
                    <p:nvPr/>
                  </p:nvPicPr>
                  <p:blipFill rotWithShape="1">
                    <a:blip r:embed="rId19">
                      <a:alphaModFix/>
                    </a:blip>
                    <a:srcRect/>
                    <a:stretch/>
                  </p:blipFill>
                  <p:spPr>
                    <a:xfrm>
                      <a:off x="1842" y="1637"/>
                      <a:ext cx="1642" cy="12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295" name="Google Shape;6295;p147"/>
                    <p:cNvSpPr/>
                    <p:nvPr/>
                  </p:nvSpPr>
                  <p:spPr>
                    <a:xfrm>
                      <a:off x="2082" y="1564"/>
                      <a:ext cx="1531" cy="2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8" h="455" extrusionOk="0">
                          <a:moveTo>
                            <a:pt x="14" y="0"/>
                          </a:moveTo>
                          <a:lnTo>
                            <a:pt x="2528" y="341"/>
                          </a:lnTo>
                          <a:lnTo>
                            <a:pt x="2480" y="455"/>
                          </a:lnTo>
                          <a:lnTo>
                            <a:pt x="0" y="86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rgbClr val="EAEAEA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96" name="Google Shape;6296;p147"/>
                    <p:cNvSpPr/>
                    <p:nvPr/>
                  </p:nvSpPr>
                  <p:spPr>
                    <a:xfrm>
                      <a:off x="1737" y="1562"/>
                      <a:ext cx="425" cy="10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2" h="1893" extrusionOk="0">
                          <a:moveTo>
                            <a:pt x="579" y="0"/>
                          </a:moveTo>
                          <a:lnTo>
                            <a:pt x="0" y="1869"/>
                          </a:lnTo>
                          <a:lnTo>
                            <a:pt x="114" y="1893"/>
                          </a:lnTo>
                          <a:lnTo>
                            <a:pt x="702" y="51"/>
                          </a:lnTo>
                          <a:lnTo>
                            <a:pt x="579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97" name="Google Shape;6297;p147"/>
                    <p:cNvSpPr/>
                    <p:nvPr/>
                  </p:nvSpPr>
                  <p:spPr>
                    <a:xfrm>
                      <a:off x="3144" y="1745"/>
                      <a:ext cx="458" cy="1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2184" extrusionOk="0">
                          <a:moveTo>
                            <a:pt x="756" y="0"/>
                          </a:moveTo>
                          <a:lnTo>
                            <a:pt x="138" y="2184"/>
                          </a:lnTo>
                          <a:lnTo>
                            <a:pt x="0" y="2148"/>
                          </a:lnTo>
                          <a:lnTo>
                            <a:pt x="606" y="78"/>
                          </a:lnTo>
                          <a:lnTo>
                            <a:pt x="756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DDDDD"/>
                        </a:gs>
                        <a:gs pos="100000">
                          <a:schemeClr val="lt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98" name="Google Shape;6298;p147"/>
                    <p:cNvSpPr/>
                    <p:nvPr/>
                  </p:nvSpPr>
                  <p:spPr>
                    <a:xfrm>
                      <a:off x="1732" y="2534"/>
                      <a:ext cx="1680" cy="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73" h="738" extrusionOk="0">
                          <a:moveTo>
                            <a:pt x="33" y="0"/>
                          </a:moveTo>
                          <a:lnTo>
                            <a:pt x="0" y="99"/>
                          </a:lnTo>
                          <a:lnTo>
                            <a:pt x="2436" y="738"/>
                          </a:lnTo>
                          <a:cubicBezTo>
                            <a:pt x="2499" y="501"/>
                            <a:pt x="2773" y="727"/>
                            <a:pt x="2373" y="603"/>
                          </a:cubicBez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CC"/>
                        </a:gs>
                        <a:gs pos="100000">
                          <a:schemeClr val="lt1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99" name="Google Shape;6299;p147"/>
                    <p:cNvSpPr/>
                    <p:nvPr/>
                  </p:nvSpPr>
                  <p:spPr>
                    <a:xfrm>
                      <a:off x="3195" y="1755"/>
                      <a:ext cx="429" cy="1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7" h="1659" extrusionOk="0">
                          <a:moveTo>
                            <a:pt x="615" y="0"/>
                          </a:moveTo>
                          <a:lnTo>
                            <a:pt x="637" y="0"/>
                          </a:lnTo>
                          <a:lnTo>
                            <a:pt x="68" y="1659"/>
                          </a:lnTo>
                          <a:lnTo>
                            <a:pt x="0" y="1647"/>
                          </a:lnTo>
                          <a:lnTo>
                            <a:pt x="615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00" name="Google Shape;6300;p147"/>
                    <p:cNvSpPr/>
                    <p:nvPr/>
                  </p:nvSpPr>
                  <p:spPr>
                    <a:xfrm>
                      <a:off x="1734" y="2587"/>
                      <a:ext cx="1494" cy="3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550" extrusionOk="0">
                          <a:moveTo>
                            <a:pt x="0" y="0"/>
                          </a:moveTo>
                          <a:lnTo>
                            <a:pt x="9" y="57"/>
                          </a:lnTo>
                          <a:lnTo>
                            <a:pt x="2164" y="550"/>
                          </a:lnTo>
                          <a:lnTo>
                            <a:pt x="2216" y="49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301" name="Google Shape;6301;p147"/>
                    <p:cNvGrpSpPr/>
                    <p:nvPr/>
                  </p:nvGrpSpPr>
                  <p:grpSpPr>
                    <a:xfrm>
                      <a:off x="1709" y="3008"/>
                      <a:ext cx="507" cy="234"/>
                      <a:chOff x="1740" y="2642"/>
                      <a:chExt cx="752" cy="327"/>
                    </a:xfrm>
                  </p:grpSpPr>
                  <p:sp>
                    <p:nvSpPr>
                      <p:cNvPr id="6302" name="Google Shape;6302;p147"/>
                      <p:cNvSpPr/>
                      <p:nvPr/>
                    </p:nvSpPr>
                    <p:spPr>
                      <a:xfrm>
                        <a:off x="1740" y="2642"/>
                        <a:ext cx="752" cy="3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2" h="327" extrusionOk="0">
                            <a:moveTo>
                              <a:pt x="293" y="0"/>
                            </a:moveTo>
                            <a:lnTo>
                              <a:pt x="752" y="124"/>
                            </a:lnTo>
                            <a:lnTo>
                              <a:pt x="470" y="327"/>
                            </a:lnTo>
                            <a:lnTo>
                              <a:pt x="0" y="183"/>
                            </a:lnTo>
                            <a:lnTo>
                              <a:pt x="293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03" name="Google Shape;6303;p147"/>
                      <p:cNvSpPr/>
                      <p:nvPr/>
                    </p:nvSpPr>
                    <p:spPr>
                      <a:xfrm>
                        <a:off x="1754" y="2649"/>
                        <a:ext cx="726" cy="3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26" h="311" extrusionOk="0">
                            <a:moveTo>
                              <a:pt x="282" y="0"/>
                            </a:moveTo>
                            <a:lnTo>
                              <a:pt x="726" y="119"/>
                            </a:lnTo>
                            <a:lnTo>
                              <a:pt x="457" y="311"/>
                            </a:lnTo>
                            <a:lnTo>
                              <a:pt x="0" y="173"/>
                            </a:lnTo>
                            <a:lnTo>
                              <a:pt x="282" y="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4D4D4D"/>
                          </a:gs>
                          <a:gs pos="100000">
                            <a:srgbClr val="DDDDDD"/>
                          </a:gs>
                        </a:gsLst>
                        <a:lin ang="189000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04" name="Google Shape;6304;p147"/>
                      <p:cNvSpPr/>
                      <p:nvPr/>
                    </p:nvSpPr>
                    <p:spPr>
                      <a:xfrm>
                        <a:off x="1808" y="2770"/>
                        <a:ext cx="258" cy="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8" h="100" extrusionOk="0">
                            <a:moveTo>
                              <a:pt x="0" y="44"/>
                            </a:moveTo>
                            <a:lnTo>
                              <a:pt x="75" y="0"/>
                            </a:lnTo>
                            <a:lnTo>
                              <a:pt x="258" y="50"/>
                            </a:lnTo>
                            <a:lnTo>
                              <a:pt x="183" y="100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05" name="Google Shape;6305;p147"/>
                      <p:cNvSpPr/>
                      <p:nvPr/>
                    </p:nvSpPr>
                    <p:spPr>
                      <a:xfrm>
                        <a:off x="1799" y="2816"/>
                        <a:ext cx="194" cy="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4" h="63" extrusionOk="0">
                            <a:moveTo>
                              <a:pt x="12" y="0"/>
                            </a:moveTo>
                            <a:lnTo>
                              <a:pt x="194" y="53"/>
                            </a:lnTo>
                            <a:lnTo>
                              <a:pt x="180" y="63"/>
                            </a:lnTo>
                            <a:lnTo>
                              <a:pt x="0" y="9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06" name="Google Shape;6306;p147"/>
                      <p:cNvSpPr/>
                      <p:nvPr/>
                    </p:nvSpPr>
                    <p:spPr>
                      <a:xfrm>
                        <a:off x="2020" y="2834"/>
                        <a:ext cx="258" cy="10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8" h="102" extrusionOk="0">
                            <a:moveTo>
                              <a:pt x="0" y="46"/>
                            </a:moveTo>
                            <a:lnTo>
                              <a:pt x="71" y="0"/>
                            </a:lnTo>
                            <a:lnTo>
                              <a:pt x="258" y="52"/>
                            </a:lnTo>
                            <a:lnTo>
                              <a:pt x="183" y="102"/>
                            </a:lnTo>
                            <a:lnTo>
                              <a:pt x="0" y="46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07" name="Google Shape;6307;p147"/>
                      <p:cNvSpPr/>
                      <p:nvPr/>
                    </p:nvSpPr>
                    <p:spPr>
                      <a:xfrm>
                        <a:off x="2011" y="2882"/>
                        <a:ext cx="194" cy="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4" h="63" extrusionOk="0">
                            <a:moveTo>
                              <a:pt x="12" y="0"/>
                            </a:moveTo>
                            <a:lnTo>
                              <a:pt x="194" y="53"/>
                            </a:lnTo>
                            <a:lnTo>
                              <a:pt x="180" y="63"/>
                            </a:lnTo>
                            <a:lnTo>
                              <a:pt x="0" y="9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308" name="Google Shape;6308;p147"/>
                    <p:cNvSpPr/>
                    <p:nvPr/>
                  </p:nvSpPr>
                  <p:spPr>
                    <a:xfrm>
                      <a:off x="2577" y="3043"/>
                      <a:ext cx="614" cy="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90" h="792" extrusionOk="0">
                          <a:moveTo>
                            <a:pt x="3" y="738"/>
                          </a:moveTo>
                          <a:lnTo>
                            <a:pt x="990" y="0"/>
                          </a:lnTo>
                          <a:lnTo>
                            <a:pt x="987" y="60"/>
                          </a:lnTo>
                          <a:lnTo>
                            <a:pt x="0" y="792"/>
                          </a:lnTo>
                          <a:lnTo>
                            <a:pt x="3" y="738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09" name="Google Shape;6309;p147"/>
                    <p:cNvSpPr/>
                    <p:nvPr/>
                  </p:nvSpPr>
                  <p:spPr>
                    <a:xfrm>
                      <a:off x="1010" y="3084"/>
                      <a:ext cx="1571" cy="4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10" name="Google Shape;6310;p147"/>
                    <p:cNvSpPr/>
                    <p:nvPr/>
                  </p:nvSpPr>
                  <p:spPr>
                    <a:xfrm>
                      <a:off x="1011" y="2998"/>
                      <a:ext cx="17" cy="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" h="147" extrusionOk="0">
                          <a:moveTo>
                            <a:pt x="26" y="10"/>
                          </a:moveTo>
                          <a:lnTo>
                            <a:pt x="23" y="147"/>
                          </a:lnTo>
                          <a:lnTo>
                            <a:pt x="0" y="144"/>
                          </a:lnTo>
                          <a:lnTo>
                            <a:pt x="3" y="0"/>
                          </a:lnTo>
                          <a:lnTo>
                            <a:pt x="26" y="1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11" name="Google Shape;6311;p147"/>
                    <p:cNvSpPr/>
                    <p:nvPr/>
                  </p:nvSpPr>
                  <p:spPr>
                    <a:xfrm>
                      <a:off x="1012" y="2611"/>
                      <a:ext cx="730" cy="3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76" h="606" extrusionOk="0">
                          <a:moveTo>
                            <a:pt x="1170" y="0"/>
                          </a:moveTo>
                          <a:lnTo>
                            <a:pt x="0" y="597"/>
                          </a:lnTo>
                          <a:lnTo>
                            <a:pt x="30" y="606"/>
                          </a:lnTo>
                          <a:lnTo>
                            <a:pt x="1176" y="18"/>
                          </a:lnTo>
                          <a:lnTo>
                            <a:pt x="1170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12" name="Google Shape;6312;p147"/>
                    <p:cNvSpPr/>
                    <p:nvPr/>
                  </p:nvSpPr>
                  <p:spPr>
                    <a:xfrm>
                      <a:off x="1061" y="3018"/>
                      <a:ext cx="1490" cy="4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13" name="Google Shape;6313;p147"/>
                    <p:cNvSpPr/>
                    <p:nvPr/>
                  </p:nvSpPr>
                  <p:spPr>
                    <a:xfrm rot="10800000" flipH="1">
                      <a:off x="2549" y="2986"/>
                      <a:ext cx="608" cy="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314" name="Google Shape;6314;p147"/>
                  <p:cNvGrpSpPr/>
                  <p:nvPr/>
                </p:nvGrpSpPr>
                <p:grpSpPr>
                  <a:xfrm>
                    <a:off x="5561013" y="3041650"/>
                    <a:ext cx="444500" cy="414108"/>
                    <a:chOff x="877" y="1008"/>
                    <a:chExt cx="2747" cy="2630"/>
                  </a:xfrm>
                </p:grpSpPr>
                <p:pic>
                  <p:nvPicPr>
                    <p:cNvPr id="6315" name="Google Shape;6315;p147" descr="antenna_stylized"/>
                    <p:cNvPicPr preferRelativeResize="0"/>
                    <p:nvPr/>
                  </p:nvPicPr>
                  <p:blipFill rotWithShape="1">
                    <a:blip r:embed="rId20">
                      <a:alphaModFix/>
                    </a:blip>
                    <a:srcRect/>
                    <a:stretch/>
                  </p:blipFill>
                  <p:spPr>
                    <a:xfrm>
                      <a:off x="877" y="1008"/>
                      <a:ext cx="2725" cy="14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316" name="Google Shape;6316;p147" descr="laptop_keyboard"/>
                    <p:cNvPicPr preferRelativeResize="0"/>
                    <p:nvPr/>
                  </p:nvPicPr>
                  <p:blipFill rotWithShape="1">
                    <a:blip r:embed="rId21">
                      <a:alphaModFix/>
                    </a:blip>
                    <a:srcRect/>
                    <a:stretch/>
                  </p:blipFill>
                  <p:spPr>
                    <a:xfrm rot="120000" flipH="1">
                      <a:off x="1009" y="2586"/>
                      <a:ext cx="2245" cy="10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317" name="Google Shape;6317;p147"/>
                    <p:cNvSpPr/>
                    <p:nvPr/>
                  </p:nvSpPr>
                  <p:spPr>
                    <a:xfrm>
                      <a:off x="1753" y="1603"/>
                      <a:ext cx="1807" cy="1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82" h="2442" extrusionOk="0">
                          <a:moveTo>
                            <a:pt x="540" y="0"/>
                          </a:moveTo>
                          <a:lnTo>
                            <a:pt x="0" y="1734"/>
                          </a:lnTo>
                          <a:lnTo>
                            <a:pt x="2394" y="2442"/>
                          </a:lnTo>
                          <a:lnTo>
                            <a:pt x="2982" y="318"/>
                          </a:lnTo>
                          <a:lnTo>
                            <a:pt x="54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pic>
                  <p:nvPicPr>
                    <p:cNvPr id="6318" name="Google Shape;6318;p147" descr="screen"/>
                    <p:cNvPicPr preferRelativeResize="0"/>
                    <p:nvPr/>
                  </p:nvPicPr>
                  <p:blipFill rotWithShape="1">
                    <a:blip r:embed="rId22">
                      <a:alphaModFix/>
                    </a:blip>
                    <a:srcRect/>
                    <a:stretch/>
                  </p:blipFill>
                  <p:spPr>
                    <a:xfrm>
                      <a:off x="1842" y="1637"/>
                      <a:ext cx="1642" cy="12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319" name="Google Shape;6319;p147"/>
                    <p:cNvSpPr/>
                    <p:nvPr/>
                  </p:nvSpPr>
                  <p:spPr>
                    <a:xfrm>
                      <a:off x="2082" y="1564"/>
                      <a:ext cx="1531" cy="2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8" h="455" extrusionOk="0">
                          <a:moveTo>
                            <a:pt x="14" y="0"/>
                          </a:moveTo>
                          <a:lnTo>
                            <a:pt x="2528" y="341"/>
                          </a:lnTo>
                          <a:lnTo>
                            <a:pt x="2480" y="455"/>
                          </a:lnTo>
                          <a:lnTo>
                            <a:pt x="0" y="86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rgbClr val="EAEAEA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20" name="Google Shape;6320;p147"/>
                    <p:cNvSpPr/>
                    <p:nvPr/>
                  </p:nvSpPr>
                  <p:spPr>
                    <a:xfrm>
                      <a:off x="1737" y="1562"/>
                      <a:ext cx="425" cy="10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2" h="1893" extrusionOk="0">
                          <a:moveTo>
                            <a:pt x="579" y="0"/>
                          </a:moveTo>
                          <a:lnTo>
                            <a:pt x="0" y="1869"/>
                          </a:lnTo>
                          <a:lnTo>
                            <a:pt x="114" y="1893"/>
                          </a:lnTo>
                          <a:lnTo>
                            <a:pt x="702" y="51"/>
                          </a:lnTo>
                          <a:lnTo>
                            <a:pt x="579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21" name="Google Shape;6321;p147"/>
                    <p:cNvSpPr/>
                    <p:nvPr/>
                  </p:nvSpPr>
                  <p:spPr>
                    <a:xfrm>
                      <a:off x="3144" y="1745"/>
                      <a:ext cx="458" cy="1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2184" extrusionOk="0">
                          <a:moveTo>
                            <a:pt x="756" y="0"/>
                          </a:moveTo>
                          <a:lnTo>
                            <a:pt x="138" y="2184"/>
                          </a:lnTo>
                          <a:lnTo>
                            <a:pt x="0" y="2148"/>
                          </a:lnTo>
                          <a:lnTo>
                            <a:pt x="606" y="78"/>
                          </a:lnTo>
                          <a:lnTo>
                            <a:pt x="756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DDDDD"/>
                        </a:gs>
                        <a:gs pos="100000">
                          <a:schemeClr val="lt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22" name="Google Shape;6322;p147"/>
                    <p:cNvSpPr/>
                    <p:nvPr/>
                  </p:nvSpPr>
                  <p:spPr>
                    <a:xfrm>
                      <a:off x="1732" y="2534"/>
                      <a:ext cx="1680" cy="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73" h="738" extrusionOk="0">
                          <a:moveTo>
                            <a:pt x="33" y="0"/>
                          </a:moveTo>
                          <a:lnTo>
                            <a:pt x="0" y="99"/>
                          </a:lnTo>
                          <a:lnTo>
                            <a:pt x="2436" y="738"/>
                          </a:lnTo>
                          <a:cubicBezTo>
                            <a:pt x="2499" y="501"/>
                            <a:pt x="2773" y="727"/>
                            <a:pt x="2373" y="603"/>
                          </a:cubicBez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CC"/>
                        </a:gs>
                        <a:gs pos="100000">
                          <a:schemeClr val="lt1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23" name="Google Shape;6323;p147"/>
                    <p:cNvSpPr/>
                    <p:nvPr/>
                  </p:nvSpPr>
                  <p:spPr>
                    <a:xfrm>
                      <a:off x="3195" y="1755"/>
                      <a:ext cx="429" cy="1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7" h="1659" extrusionOk="0">
                          <a:moveTo>
                            <a:pt x="615" y="0"/>
                          </a:moveTo>
                          <a:lnTo>
                            <a:pt x="637" y="0"/>
                          </a:lnTo>
                          <a:lnTo>
                            <a:pt x="68" y="1659"/>
                          </a:lnTo>
                          <a:lnTo>
                            <a:pt x="0" y="1647"/>
                          </a:lnTo>
                          <a:lnTo>
                            <a:pt x="615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24" name="Google Shape;6324;p147"/>
                    <p:cNvSpPr/>
                    <p:nvPr/>
                  </p:nvSpPr>
                  <p:spPr>
                    <a:xfrm>
                      <a:off x="1734" y="2587"/>
                      <a:ext cx="1494" cy="3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550" extrusionOk="0">
                          <a:moveTo>
                            <a:pt x="0" y="0"/>
                          </a:moveTo>
                          <a:lnTo>
                            <a:pt x="9" y="57"/>
                          </a:lnTo>
                          <a:lnTo>
                            <a:pt x="2164" y="550"/>
                          </a:lnTo>
                          <a:lnTo>
                            <a:pt x="2216" y="49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325" name="Google Shape;6325;p147"/>
                    <p:cNvGrpSpPr/>
                    <p:nvPr/>
                  </p:nvGrpSpPr>
                  <p:grpSpPr>
                    <a:xfrm>
                      <a:off x="1709" y="3008"/>
                      <a:ext cx="507" cy="234"/>
                      <a:chOff x="1740" y="2642"/>
                      <a:chExt cx="752" cy="327"/>
                    </a:xfrm>
                  </p:grpSpPr>
                  <p:sp>
                    <p:nvSpPr>
                      <p:cNvPr id="6326" name="Google Shape;6326;p147"/>
                      <p:cNvSpPr/>
                      <p:nvPr/>
                    </p:nvSpPr>
                    <p:spPr>
                      <a:xfrm>
                        <a:off x="1740" y="2642"/>
                        <a:ext cx="752" cy="3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2" h="327" extrusionOk="0">
                            <a:moveTo>
                              <a:pt x="293" y="0"/>
                            </a:moveTo>
                            <a:lnTo>
                              <a:pt x="752" y="124"/>
                            </a:lnTo>
                            <a:lnTo>
                              <a:pt x="470" y="327"/>
                            </a:lnTo>
                            <a:lnTo>
                              <a:pt x="0" y="183"/>
                            </a:lnTo>
                            <a:lnTo>
                              <a:pt x="293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27" name="Google Shape;6327;p147"/>
                      <p:cNvSpPr/>
                      <p:nvPr/>
                    </p:nvSpPr>
                    <p:spPr>
                      <a:xfrm>
                        <a:off x="1754" y="2649"/>
                        <a:ext cx="726" cy="3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26" h="311" extrusionOk="0">
                            <a:moveTo>
                              <a:pt x="282" y="0"/>
                            </a:moveTo>
                            <a:lnTo>
                              <a:pt x="726" y="119"/>
                            </a:lnTo>
                            <a:lnTo>
                              <a:pt x="457" y="311"/>
                            </a:lnTo>
                            <a:lnTo>
                              <a:pt x="0" y="173"/>
                            </a:lnTo>
                            <a:lnTo>
                              <a:pt x="282" y="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4D4D4D"/>
                          </a:gs>
                          <a:gs pos="100000">
                            <a:srgbClr val="DDDDDD"/>
                          </a:gs>
                        </a:gsLst>
                        <a:lin ang="189000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28" name="Google Shape;6328;p147"/>
                      <p:cNvSpPr/>
                      <p:nvPr/>
                    </p:nvSpPr>
                    <p:spPr>
                      <a:xfrm>
                        <a:off x="1808" y="2770"/>
                        <a:ext cx="258" cy="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8" h="100" extrusionOk="0">
                            <a:moveTo>
                              <a:pt x="0" y="44"/>
                            </a:moveTo>
                            <a:lnTo>
                              <a:pt x="75" y="0"/>
                            </a:lnTo>
                            <a:lnTo>
                              <a:pt x="258" y="50"/>
                            </a:lnTo>
                            <a:lnTo>
                              <a:pt x="183" y="100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29" name="Google Shape;6329;p147"/>
                      <p:cNvSpPr/>
                      <p:nvPr/>
                    </p:nvSpPr>
                    <p:spPr>
                      <a:xfrm>
                        <a:off x="1799" y="2816"/>
                        <a:ext cx="194" cy="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4" h="63" extrusionOk="0">
                            <a:moveTo>
                              <a:pt x="12" y="0"/>
                            </a:moveTo>
                            <a:lnTo>
                              <a:pt x="194" y="53"/>
                            </a:lnTo>
                            <a:lnTo>
                              <a:pt x="180" y="63"/>
                            </a:lnTo>
                            <a:lnTo>
                              <a:pt x="0" y="9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30" name="Google Shape;6330;p147"/>
                      <p:cNvSpPr/>
                      <p:nvPr/>
                    </p:nvSpPr>
                    <p:spPr>
                      <a:xfrm>
                        <a:off x="2020" y="2834"/>
                        <a:ext cx="258" cy="10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8" h="102" extrusionOk="0">
                            <a:moveTo>
                              <a:pt x="0" y="46"/>
                            </a:moveTo>
                            <a:lnTo>
                              <a:pt x="71" y="0"/>
                            </a:lnTo>
                            <a:lnTo>
                              <a:pt x="258" y="52"/>
                            </a:lnTo>
                            <a:lnTo>
                              <a:pt x="183" y="102"/>
                            </a:lnTo>
                            <a:lnTo>
                              <a:pt x="0" y="46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31" name="Google Shape;6331;p147"/>
                      <p:cNvSpPr/>
                      <p:nvPr/>
                    </p:nvSpPr>
                    <p:spPr>
                      <a:xfrm>
                        <a:off x="2011" y="2882"/>
                        <a:ext cx="194" cy="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4" h="63" extrusionOk="0">
                            <a:moveTo>
                              <a:pt x="12" y="0"/>
                            </a:moveTo>
                            <a:lnTo>
                              <a:pt x="194" y="53"/>
                            </a:lnTo>
                            <a:lnTo>
                              <a:pt x="180" y="63"/>
                            </a:lnTo>
                            <a:lnTo>
                              <a:pt x="0" y="9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332" name="Google Shape;6332;p147"/>
                    <p:cNvSpPr/>
                    <p:nvPr/>
                  </p:nvSpPr>
                  <p:spPr>
                    <a:xfrm>
                      <a:off x="2577" y="3043"/>
                      <a:ext cx="614" cy="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90" h="792" extrusionOk="0">
                          <a:moveTo>
                            <a:pt x="3" y="738"/>
                          </a:moveTo>
                          <a:lnTo>
                            <a:pt x="990" y="0"/>
                          </a:lnTo>
                          <a:lnTo>
                            <a:pt x="987" y="60"/>
                          </a:lnTo>
                          <a:lnTo>
                            <a:pt x="0" y="792"/>
                          </a:lnTo>
                          <a:lnTo>
                            <a:pt x="3" y="738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33" name="Google Shape;6333;p147"/>
                    <p:cNvSpPr/>
                    <p:nvPr/>
                  </p:nvSpPr>
                  <p:spPr>
                    <a:xfrm>
                      <a:off x="1010" y="3084"/>
                      <a:ext cx="1571" cy="4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34" name="Google Shape;6334;p147"/>
                    <p:cNvSpPr/>
                    <p:nvPr/>
                  </p:nvSpPr>
                  <p:spPr>
                    <a:xfrm>
                      <a:off x="1011" y="2998"/>
                      <a:ext cx="17" cy="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" h="147" extrusionOk="0">
                          <a:moveTo>
                            <a:pt x="26" y="10"/>
                          </a:moveTo>
                          <a:lnTo>
                            <a:pt x="23" y="147"/>
                          </a:lnTo>
                          <a:lnTo>
                            <a:pt x="0" y="144"/>
                          </a:lnTo>
                          <a:lnTo>
                            <a:pt x="3" y="0"/>
                          </a:lnTo>
                          <a:lnTo>
                            <a:pt x="26" y="1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35" name="Google Shape;6335;p147"/>
                    <p:cNvSpPr/>
                    <p:nvPr/>
                  </p:nvSpPr>
                  <p:spPr>
                    <a:xfrm>
                      <a:off x="1012" y="2611"/>
                      <a:ext cx="730" cy="3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76" h="606" extrusionOk="0">
                          <a:moveTo>
                            <a:pt x="1170" y="0"/>
                          </a:moveTo>
                          <a:lnTo>
                            <a:pt x="0" y="597"/>
                          </a:lnTo>
                          <a:lnTo>
                            <a:pt x="30" y="606"/>
                          </a:lnTo>
                          <a:lnTo>
                            <a:pt x="1176" y="18"/>
                          </a:lnTo>
                          <a:lnTo>
                            <a:pt x="1170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36" name="Google Shape;6336;p147"/>
                    <p:cNvSpPr/>
                    <p:nvPr/>
                  </p:nvSpPr>
                  <p:spPr>
                    <a:xfrm>
                      <a:off x="1061" y="3018"/>
                      <a:ext cx="1490" cy="4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37" name="Google Shape;6337;p147"/>
                    <p:cNvSpPr/>
                    <p:nvPr/>
                  </p:nvSpPr>
                  <p:spPr>
                    <a:xfrm rot="10800000" flipH="1">
                      <a:off x="2549" y="2986"/>
                      <a:ext cx="608" cy="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338" name="Google Shape;6338;p147"/>
                  <p:cNvGrpSpPr/>
                  <p:nvPr/>
                </p:nvGrpSpPr>
                <p:grpSpPr>
                  <a:xfrm flipH="1">
                    <a:off x="5940425" y="3222625"/>
                    <a:ext cx="414337" cy="373063"/>
                    <a:chOff x="2839" y="3501"/>
                    <a:chExt cx="755" cy="803"/>
                  </a:xfrm>
                </p:grpSpPr>
                <p:pic>
                  <p:nvPicPr>
                    <p:cNvPr id="6339" name="Google Shape;6339;p147" descr="desktop_computer_stylized_medium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/>
                    <a:stretch/>
                  </p:blipFill>
                  <p:spPr>
                    <a:xfrm>
                      <a:off x="2839" y="3501"/>
                      <a:ext cx="755" cy="8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340" name="Google Shape;6340;p147"/>
                    <p:cNvSpPr/>
                    <p:nvPr/>
                  </p:nvSpPr>
                  <p:spPr>
                    <a:xfrm>
                      <a:off x="2916" y="3578"/>
                      <a:ext cx="356" cy="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6" h="368" extrusionOk="0">
                          <a:moveTo>
                            <a:pt x="0" y="0"/>
                          </a:moveTo>
                          <a:lnTo>
                            <a:pt x="300" y="14"/>
                          </a:lnTo>
                          <a:lnTo>
                            <a:pt x="356" y="294"/>
                          </a:lnTo>
                          <a:lnTo>
                            <a:pt x="78" y="36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chemeClr val="lt1"/>
                        </a:gs>
                      </a:gsLst>
                      <a:lin ang="27000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341" name="Google Shape;6341;p147"/>
                  <p:cNvGrpSpPr/>
                  <p:nvPr/>
                </p:nvGrpSpPr>
                <p:grpSpPr>
                  <a:xfrm>
                    <a:off x="7307263" y="5422900"/>
                    <a:ext cx="474662" cy="414108"/>
                    <a:chOff x="877" y="1008"/>
                    <a:chExt cx="2747" cy="2630"/>
                  </a:xfrm>
                </p:grpSpPr>
                <p:pic>
                  <p:nvPicPr>
                    <p:cNvPr id="6342" name="Google Shape;6342;p147" descr="antenna_stylized"/>
                    <p:cNvPicPr preferRelativeResize="0"/>
                    <p:nvPr/>
                  </p:nvPicPr>
                  <p:blipFill rotWithShape="1">
                    <a:blip r:embed="rId17">
                      <a:alphaModFix/>
                    </a:blip>
                    <a:srcRect/>
                    <a:stretch/>
                  </p:blipFill>
                  <p:spPr>
                    <a:xfrm>
                      <a:off x="877" y="1008"/>
                      <a:ext cx="2725" cy="14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343" name="Google Shape;6343;p147" descr="laptop_keyboard"/>
                    <p:cNvPicPr preferRelativeResize="0"/>
                    <p:nvPr/>
                  </p:nvPicPr>
                  <p:blipFill rotWithShape="1">
                    <a:blip r:embed="rId18">
                      <a:alphaModFix/>
                    </a:blip>
                    <a:srcRect/>
                    <a:stretch/>
                  </p:blipFill>
                  <p:spPr>
                    <a:xfrm rot="120000" flipH="1">
                      <a:off x="1009" y="2586"/>
                      <a:ext cx="2245" cy="10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344" name="Google Shape;6344;p147"/>
                    <p:cNvSpPr/>
                    <p:nvPr/>
                  </p:nvSpPr>
                  <p:spPr>
                    <a:xfrm>
                      <a:off x="1753" y="1603"/>
                      <a:ext cx="1807" cy="1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82" h="2442" extrusionOk="0">
                          <a:moveTo>
                            <a:pt x="540" y="0"/>
                          </a:moveTo>
                          <a:lnTo>
                            <a:pt x="0" y="1734"/>
                          </a:lnTo>
                          <a:lnTo>
                            <a:pt x="2394" y="2442"/>
                          </a:lnTo>
                          <a:lnTo>
                            <a:pt x="2982" y="318"/>
                          </a:lnTo>
                          <a:lnTo>
                            <a:pt x="54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pic>
                  <p:nvPicPr>
                    <p:cNvPr id="6345" name="Google Shape;6345;p147" descr="screen"/>
                    <p:cNvPicPr preferRelativeResize="0"/>
                    <p:nvPr/>
                  </p:nvPicPr>
                  <p:blipFill rotWithShape="1">
                    <a:blip r:embed="rId19">
                      <a:alphaModFix/>
                    </a:blip>
                    <a:srcRect/>
                    <a:stretch/>
                  </p:blipFill>
                  <p:spPr>
                    <a:xfrm>
                      <a:off x="1842" y="1637"/>
                      <a:ext cx="1642" cy="12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6346" name="Google Shape;6346;p147"/>
                    <p:cNvSpPr/>
                    <p:nvPr/>
                  </p:nvSpPr>
                  <p:spPr>
                    <a:xfrm>
                      <a:off x="2082" y="1564"/>
                      <a:ext cx="1531" cy="2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8" h="455" extrusionOk="0">
                          <a:moveTo>
                            <a:pt x="14" y="0"/>
                          </a:moveTo>
                          <a:lnTo>
                            <a:pt x="2528" y="341"/>
                          </a:lnTo>
                          <a:lnTo>
                            <a:pt x="2480" y="455"/>
                          </a:lnTo>
                          <a:lnTo>
                            <a:pt x="0" y="86"/>
                          </a:lnTo>
                          <a:lnTo>
                            <a:pt x="14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rgbClr val="EAEAEA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47" name="Google Shape;6347;p147"/>
                    <p:cNvSpPr/>
                    <p:nvPr/>
                  </p:nvSpPr>
                  <p:spPr>
                    <a:xfrm>
                      <a:off x="1737" y="1562"/>
                      <a:ext cx="425" cy="10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2" h="1893" extrusionOk="0">
                          <a:moveTo>
                            <a:pt x="579" y="0"/>
                          </a:moveTo>
                          <a:lnTo>
                            <a:pt x="0" y="1869"/>
                          </a:lnTo>
                          <a:lnTo>
                            <a:pt x="114" y="1893"/>
                          </a:lnTo>
                          <a:lnTo>
                            <a:pt x="702" y="51"/>
                          </a:lnTo>
                          <a:lnTo>
                            <a:pt x="579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48" name="Google Shape;6348;p147"/>
                    <p:cNvSpPr/>
                    <p:nvPr/>
                  </p:nvSpPr>
                  <p:spPr>
                    <a:xfrm>
                      <a:off x="3144" y="1745"/>
                      <a:ext cx="458" cy="1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2184" extrusionOk="0">
                          <a:moveTo>
                            <a:pt x="756" y="0"/>
                          </a:moveTo>
                          <a:lnTo>
                            <a:pt x="138" y="2184"/>
                          </a:lnTo>
                          <a:lnTo>
                            <a:pt x="0" y="2148"/>
                          </a:lnTo>
                          <a:lnTo>
                            <a:pt x="606" y="78"/>
                          </a:lnTo>
                          <a:lnTo>
                            <a:pt x="756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DDDDD"/>
                        </a:gs>
                        <a:gs pos="100000">
                          <a:schemeClr val="lt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49" name="Google Shape;6349;p147"/>
                    <p:cNvSpPr/>
                    <p:nvPr/>
                  </p:nvSpPr>
                  <p:spPr>
                    <a:xfrm>
                      <a:off x="1732" y="2534"/>
                      <a:ext cx="1680" cy="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73" h="738" extrusionOk="0">
                          <a:moveTo>
                            <a:pt x="33" y="0"/>
                          </a:moveTo>
                          <a:lnTo>
                            <a:pt x="0" y="99"/>
                          </a:lnTo>
                          <a:lnTo>
                            <a:pt x="2436" y="738"/>
                          </a:lnTo>
                          <a:cubicBezTo>
                            <a:pt x="2499" y="501"/>
                            <a:pt x="2773" y="727"/>
                            <a:pt x="2373" y="603"/>
                          </a:cubicBez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CC"/>
                        </a:gs>
                        <a:gs pos="100000">
                          <a:schemeClr val="lt1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50" name="Google Shape;6350;p147"/>
                    <p:cNvSpPr/>
                    <p:nvPr/>
                  </p:nvSpPr>
                  <p:spPr>
                    <a:xfrm>
                      <a:off x="3195" y="1755"/>
                      <a:ext cx="429" cy="1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7" h="1659" extrusionOk="0">
                          <a:moveTo>
                            <a:pt x="615" y="0"/>
                          </a:moveTo>
                          <a:lnTo>
                            <a:pt x="637" y="0"/>
                          </a:lnTo>
                          <a:lnTo>
                            <a:pt x="68" y="1659"/>
                          </a:lnTo>
                          <a:lnTo>
                            <a:pt x="0" y="1647"/>
                          </a:lnTo>
                          <a:lnTo>
                            <a:pt x="615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51" name="Google Shape;6351;p147"/>
                    <p:cNvSpPr/>
                    <p:nvPr/>
                  </p:nvSpPr>
                  <p:spPr>
                    <a:xfrm>
                      <a:off x="1734" y="2587"/>
                      <a:ext cx="1494" cy="3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550" extrusionOk="0">
                          <a:moveTo>
                            <a:pt x="0" y="0"/>
                          </a:moveTo>
                          <a:lnTo>
                            <a:pt x="9" y="57"/>
                          </a:lnTo>
                          <a:lnTo>
                            <a:pt x="2164" y="550"/>
                          </a:lnTo>
                          <a:lnTo>
                            <a:pt x="2216" y="49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000099"/>
                        </a:gs>
                        <a:gs pos="100000">
                          <a:srgbClr val="80808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6352" name="Google Shape;6352;p147"/>
                    <p:cNvGrpSpPr/>
                    <p:nvPr/>
                  </p:nvGrpSpPr>
                  <p:grpSpPr>
                    <a:xfrm>
                      <a:off x="1709" y="3008"/>
                      <a:ext cx="507" cy="234"/>
                      <a:chOff x="1740" y="2642"/>
                      <a:chExt cx="752" cy="327"/>
                    </a:xfrm>
                  </p:grpSpPr>
                  <p:sp>
                    <p:nvSpPr>
                      <p:cNvPr id="6353" name="Google Shape;6353;p147"/>
                      <p:cNvSpPr/>
                      <p:nvPr/>
                    </p:nvSpPr>
                    <p:spPr>
                      <a:xfrm>
                        <a:off x="1740" y="2642"/>
                        <a:ext cx="752" cy="3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2" h="327" extrusionOk="0">
                            <a:moveTo>
                              <a:pt x="293" y="0"/>
                            </a:moveTo>
                            <a:lnTo>
                              <a:pt x="752" y="124"/>
                            </a:lnTo>
                            <a:lnTo>
                              <a:pt x="470" y="327"/>
                            </a:lnTo>
                            <a:lnTo>
                              <a:pt x="0" y="183"/>
                            </a:lnTo>
                            <a:lnTo>
                              <a:pt x="293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54" name="Google Shape;6354;p147"/>
                      <p:cNvSpPr/>
                      <p:nvPr/>
                    </p:nvSpPr>
                    <p:spPr>
                      <a:xfrm>
                        <a:off x="1754" y="2649"/>
                        <a:ext cx="726" cy="3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26" h="311" extrusionOk="0">
                            <a:moveTo>
                              <a:pt x="282" y="0"/>
                            </a:moveTo>
                            <a:lnTo>
                              <a:pt x="726" y="119"/>
                            </a:lnTo>
                            <a:lnTo>
                              <a:pt x="457" y="311"/>
                            </a:lnTo>
                            <a:lnTo>
                              <a:pt x="0" y="173"/>
                            </a:lnTo>
                            <a:lnTo>
                              <a:pt x="282" y="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4D4D4D"/>
                          </a:gs>
                          <a:gs pos="100000">
                            <a:srgbClr val="DDDDDD"/>
                          </a:gs>
                        </a:gsLst>
                        <a:lin ang="18900000" scaled="0"/>
                      </a:gra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55" name="Google Shape;6355;p147"/>
                      <p:cNvSpPr/>
                      <p:nvPr/>
                    </p:nvSpPr>
                    <p:spPr>
                      <a:xfrm>
                        <a:off x="1808" y="2770"/>
                        <a:ext cx="258" cy="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8" h="100" extrusionOk="0">
                            <a:moveTo>
                              <a:pt x="0" y="44"/>
                            </a:moveTo>
                            <a:lnTo>
                              <a:pt x="75" y="0"/>
                            </a:lnTo>
                            <a:lnTo>
                              <a:pt x="258" y="50"/>
                            </a:lnTo>
                            <a:lnTo>
                              <a:pt x="183" y="100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56" name="Google Shape;6356;p147"/>
                      <p:cNvSpPr/>
                      <p:nvPr/>
                    </p:nvSpPr>
                    <p:spPr>
                      <a:xfrm>
                        <a:off x="1799" y="2816"/>
                        <a:ext cx="194" cy="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4" h="63" extrusionOk="0">
                            <a:moveTo>
                              <a:pt x="12" y="0"/>
                            </a:moveTo>
                            <a:lnTo>
                              <a:pt x="194" y="53"/>
                            </a:lnTo>
                            <a:lnTo>
                              <a:pt x="180" y="63"/>
                            </a:lnTo>
                            <a:lnTo>
                              <a:pt x="0" y="9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57" name="Google Shape;6357;p147"/>
                      <p:cNvSpPr/>
                      <p:nvPr/>
                    </p:nvSpPr>
                    <p:spPr>
                      <a:xfrm>
                        <a:off x="2020" y="2834"/>
                        <a:ext cx="258" cy="10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8" h="102" extrusionOk="0">
                            <a:moveTo>
                              <a:pt x="0" y="46"/>
                            </a:moveTo>
                            <a:lnTo>
                              <a:pt x="71" y="0"/>
                            </a:lnTo>
                            <a:lnTo>
                              <a:pt x="258" y="52"/>
                            </a:lnTo>
                            <a:lnTo>
                              <a:pt x="183" y="102"/>
                            </a:lnTo>
                            <a:lnTo>
                              <a:pt x="0" y="46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358" name="Google Shape;6358;p147"/>
                      <p:cNvSpPr/>
                      <p:nvPr/>
                    </p:nvSpPr>
                    <p:spPr>
                      <a:xfrm>
                        <a:off x="2011" y="2882"/>
                        <a:ext cx="194" cy="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4" h="63" extrusionOk="0">
                            <a:moveTo>
                              <a:pt x="12" y="0"/>
                            </a:moveTo>
                            <a:lnTo>
                              <a:pt x="194" y="53"/>
                            </a:lnTo>
                            <a:lnTo>
                              <a:pt x="180" y="63"/>
                            </a:lnTo>
                            <a:lnTo>
                              <a:pt x="0" y="9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359" name="Google Shape;6359;p147"/>
                    <p:cNvSpPr/>
                    <p:nvPr/>
                  </p:nvSpPr>
                  <p:spPr>
                    <a:xfrm>
                      <a:off x="2577" y="3043"/>
                      <a:ext cx="614" cy="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90" h="792" extrusionOk="0">
                          <a:moveTo>
                            <a:pt x="3" y="738"/>
                          </a:moveTo>
                          <a:lnTo>
                            <a:pt x="990" y="0"/>
                          </a:lnTo>
                          <a:lnTo>
                            <a:pt x="987" y="60"/>
                          </a:lnTo>
                          <a:lnTo>
                            <a:pt x="0" y="792"/>
                          </a:lnTo>
                          <a:lnTo>
                            <a:pt x="3" y="738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60" name="Google Shape;6360;p147"/>
                    <p:cNvSpPr/>
                    <p:nvPr/>
                  </p:nvSpPr>
                  <p:spPr>
                    <a:xfrm>
                      <a:off x="1010" y="3084"/>
                      <a:ext cx="1571" cy="4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61" name="Google Shape;6361;p147"/>
                    <p:cNvSpPr/>
                    <p:nvPr/>
                  </p:nvSpPr>
                  <p:spPr>
                    <a:xfrm>
                      <a:off x="1011" y="2998"/>
                      <a:ext cx="17" cy="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" h="147" extrusionOk="0">
                          <a:moveTo>
                            <a:pt x="26" y="10"/>
                          </a:moveTo>
                          <a:lnTo>
                            <a:pt x="23" y="147"/>
                          </a:lnTo>
                          <a:lnTo>
                            <a:pt x="0" y="144"/>
                          </a:lnTo>
                          <a:lnTo>
                            <a:pt x="3" y="0"/>
                          </a:lnTo>
                          <a:lnTo>
                            <a:pt x="26" y="1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62" name="Google Shape;6362;p147"/>
                    <p:cNvSpPr/>
                    <p:nvPr/>
                  </p:nvSpPr>
                  <p:spPr>
                    <a:xfrm>
                      <a:off x="1012" y="2611"/>
                      <a:ext cx="730" cy="3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76" h="606" extrusionOk="0">
                          <a:moveTo>
                            <a:pt x="1170" y="0"/>
                          </a:moveTo>
                          <a:lnTo>
                            <a:pt x="0" y="597"/>
                          </a:lnTo>
                          <a:lnTo>
                            <a:pt x="30" y="606"/>
                          </a:lnTo>
                          <a:lnTo>
                            <a:pt x="1176" y="18"/>
                          </a:lnTo>
                          <a:lnTo>
                            <a:pt x="1170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63" name="Google Shape;6363;p147"/>
                    <p:cNvSpPr/>
                    <p:nvPr/>
                  </p:nvSpPr>
                  <p:spPr>
                    <a:xfrm>
                      <a:off x="1061" y="3018"/>
                      <a:ext cx="1490" cy="4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64" name="Google Shape;6364;p147"/>
                    <p:cNvSpPr/>
                    <p:nvPr/>
                  </p:nvSpPr>
                  <p:spPr>
                    <a:xfrm rot="10800000" flipH="1">
                      <a:off x="2549" y="2986"/>
                      <a:ext cx="608" cy="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2" h="723" extrusionOk="0">
                          <a:moveTo>
                            <a:pt x="6" y="0"/>
                          </a:moveTo>
                          <a:cubicBezTo>
                            <a:pt x="16" y="0"/>
                            <a:pt x="26" y="0"/>
                            <a:pt x="36" y="0"/>
                          </a:cubicBezTo>
                          <a:lnTo>
                            <a:pt x="2532" y="678"/>
                          </a:lnTo>
                          <a:lnTo>
                            <a:pt x="2529" y="723"/>
                          </a:lnTo>
                          <a:lnTo>
                            <a:pt x="0" y="2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6365" name="Google Shape;6365;p147"/>
                <p:cNvSpPr/>
                <p:nvPr/>
              </p:nvSpPr>
              <p:spPr>
                <a:xfrm flipH="1">
                  <a:off x="5638800" y="2209206"/>
                  <a:ext cx="304800" cy="68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685867" extrusionOk="0">
                      <a:moveTo>
                        <a:pt x="152400" y="0"/>
                      </a:moveTo>
                      <a:cubicBezTo>
                        <a:pt x="236568" y="0"/>
                        <a:pt x="304800" y="153537"/>
                        <a:pt x="304800" y="342934"/>
                      </a:cubicBezTo>
                      <a:lnTo>
                        <a:pt x="152400" y="342934"/>
                      </a:lnTo>
                      <a:lnTo>
                        <a:pt x="152400" y="0"/>
                      </a:lnTo>
                      <a:close/>
                    </a:path>
                    <a:path w="304800" h="685867" fill="none" extrusionOk="0">
                      <a:moveTo>
                        <a:pt x="152400" y="0"/>
                      </a:moveTo>
                      <a:cubicBezTo>
                        <a:pt x="236568" y="0"/>
                        <a:pt x="304800" y="153537"/>
                        <a:pt x="304800" y="342934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6" name="Google Shape;6366;p147"/>
                <p:cNvSpPr/>
                <p:nvPr/>
              </p:nvSpPr>
              <p:spPr>
                <a:xfrm rot="-1260000" flipH="1">
                  <a:off x="5770563" y="2818866"/>
                  <a:ext cx="304800" cy="1600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1600357" extrusionOk="0">
                      <a:moveTo>
                        <a:pt x="152400" y="0"/>
                      </a:moveTo>
                      <a:cubicBezTo>
                        <a:pt x="236568" y="0"/>
                        <a:pt x="304800" y="358252"/>
                        <a:pt x="304800" y="800179"/>
                      </a:cubicBezTo>
                      <a:lnTo>
                        <a:pt x="152400" y="800179"/>
                      </a:lnTo>
                      <a:lnTo>
                        <a:pt x="152400" y="0"/>
                      </a:lnTo>
                      <a:close/>
                    </a:path>
                    <a:path w="304800" h="1600357" fill="none" extrusionOk="0">
                      <a:moveTo>
                        <a:pt x="152400" y="0"/>
                      </a:moveTo>
                      <a:cubicBezTo>
                        <a:pt x="236568" y="0"/>
                        <a:pt x="304800" y="358252"/>
                        <a:pt x="304800" y="800179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367" name="Google Shape;6367;p147"/>
                <p:cNvCxnSpPr/>
                <p:nvPr/>
              </p:nvCxnSpPr>
              <p:spPr>
                <a:xfrm flipH="1">
                  <a:off x="5867400" y="3807975"/>
                  <a:ext cx="23813" cy="1678153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6368" name="Google Shape;6368;p147"/>
                <p:cNvSpPr/>
                <p:nvPr/>
              </p:nvSpPr>
              <p:spPr>
                <a:xfrm rot="10260000" flipH="1">
                  <a:off x="5943600" y="1264550"/>
                  <a:ext cx="1984374" cy="4769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374" h="4769319" extrusionOk="0">
                      <a:moveTo>
                        <a:pt x="1023311" y="1174"/>
                      </a:moveTo>
                      <a:cubicBezTo>
                        <a:pt x="1499464" y="37090"/>
                        <a:pt x="1897791" y="881288"/>
                        <a:pt x="1972197" y="2012204"/>
                      </a:cubicBezTo>
                      <a:cubicBezTo>
                        <a:pt x="2002623" y="2474659"/>
                        <a:pt x="1975734" y="2948409"/>
                        <a:pt x="1894883" y="3374381"/>
                      </a:cubicBezTo>
                      <a:cubicBezTo>
                        <a:pt x="1593328" y="4963151"/>
                        <a:pt x="706926" y="5259730"/>
                        <a:pt x="236287" y="3929326"/>
                      </a:cubicBezTo>
                      <a:lnTo>
                        <a:pt x="992187" y="2384660"/>
                      </a:lnTo>
                      <a:lnTo>
                        <a:pt x="1023311" y="1174"/>
                      </a:lnTo>
                      <a:close/>
                    </a:path>
                    <a:path w="1984374" h="4769319" fill="none" extrusionOk="0">
                      <a:moveTo>
                        <a:pt x="1023311" y="1174"/>
                      </a:moveTo>
                      <a:cubicBezTo>
                        <a:pt x="1499464" y="37090"/>
                        <a:pt x="1897791" y="881288"/>
                        <a:pt x="1972197" y="2012204"/>
                      </a:cubicBezTo>
                      <a:cubicBezTo>
                        <a:pt x="2002623" y="2474659"/>
                        <a:pt x="1975734" y="2948409"/>
                        <a:pt x="1894883" y="3374381"/>
                      </a:cubicBezTo>
                      <a:cubicBezTo>
                        <a:pt x="1593328" y="4963151"/>
                        <a:pt x="706926" y="5259730"/>
                        <a:pt x="236287" y="392932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69" name="Google Shape;6369;p147"/>
              <p:cNvSpPr/>
              <p:nvPr/>
            </p:nvSpPr>
            <p:spPr>
              <a:xfrm rot="9360000">
                <a:off x="6267451" y="4002437"/>
                <a:ext cx="1670050" cy="1582893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1582893" extrusionOk="0">
                    <a:moveTo>
                      <a:pt x="835025" y="0"/>
                    </a:moveTo>
                    <a:cubicBezTo>
                      <a:pt x="1082464" y="0"/>
                      <a:pt x="1317161" y="104013"/>
                      <a:pt x="1475814" y="283986"/>
                    </a:cubicBezTo>
                    <a:cubicBezTo>
                      <a:pt x="1646632" y="477758"/>
                      <a:pt x="1709645" y="737155"/>
                      <a:pt x="1645429" y="982218"/>
                    </a:cubicBezTo>
                    <a:lnTo>
                      <a:pt x="835025" y="791447"/>
                    </a:lnTo>
                    <a:lnTo>
                      <a:pt x="835025" y="0"/>
                    </a:lnTo>
                    <a:close/>
                  </a:path>
                  <a:path w="1670050" h="1582893" fill="none" extrusionOk="0">
                    <a:moveTo>
                      <a:pt x="835025" y="0"/>
                    </a:moveTo>
                    <a:cubicBezTo>
                      <a:pt x="1082464" y="0"/>
                      <a:pt x="1317161" y="104013"/>
                      <a:pt x="1475814" y="283986"/>
                    </a:cubicBezTo>
                    <a:cubicBezTo>
                      <a:pt x="1646632" y="477758"/>
                      <a:pt x="1709645" y="737155"/>
                      <a:pt x="1645429" y="982218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70" name="Google Shape;6370;p147"/>
            <p:cNvSpPr txBox="1"/>
            <p:nvPr/>
          </p:nvSpPr>
          <p:spPr>
            <a:xfrm>
              <a:off x="5562600" y="5943600"/>
              <a:ext cx="333617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“overlay network”</a:t>
              </a:r>
              <a:endParaRPr/>
            </a:p>
          </p:txBody>
        </p:sp>
      </p:grp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5" name="Google Shape;6375;p148"/>
          <p:cNvSpPr/>
          <p:nvPr/>
        </p:nvSpPr>
        <p:spPr>
          <a:xfrm>
            <a:off x="4691062" y="5799137"/>
            <a:ext cx="125412" cy="1349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6" name="Google Shape;6376;p148"/>
          <p:cNvSpPr/>
          <p:nvPr/>
        </p:nvSpPr>
        <p:spPr>
          <a:xfrm>
            <a:off x="2925762" y="3205162"/>
            <a:ext cx="125412" cy="1349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7" name="Google Shape;6377;p148"/>
          <p:cNvSpPr/>
          <p:nvPr/>
        </p:nvSpPr>
        <p:spPr>
          <a:xfrm>
            <a:off x="2957512" y="4689475"/>
            <a:ext cx="125412" cy="1349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8" name="Google Shape;6378;p148"/>
          <p:cNvSpPr/>
          <p:nvPr/>
        </p:nvSpPr>
        <p:spPr>
          <a:xfrm>
            <a:off x="6243637" y="2789237"/>
            <a:ext cx="125412" cy="1349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9" name="Google Shape;6379;p148"/>
          <p:cNvSpPr/>
          <p:nvPr/>
        </p:nvSpPr>
        <p:spPr>
          <a:xfrm>
            <a:off x="6624637" y="3978275"/>
            <a:ext cx="125412" cy="1349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0" name="Google Shape;6380;p148"/>
          <p:cNvSpPr/>
          <p:nvPr/>
        </p:nvSpPr>
        <p:spPr>
          <a:xfrm>
            <a:off x="6262687" y="4981575"/>
            <a:ext cx="125412" cy="1349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1" name="Google Shape;6381;p148"/>
          <p:cNvSpPr/>
          <p:nvPr/>
        </p:nvSpPr>
        <p:spPr>
          <a:xfrm>
            <a:off x="3648075" y="5467350"/>
            <a:ext cx="125412" cy="1349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2" name="Google Shape;6382;p148"/>
          <p:cNvSpPr/>
          <p:nvPr/>
        </p:nvSpPr>
        <p:spPr>
          <a:xfrm>
            <a:off x="2849562" y="2058987"/>
            <a:ext cx="3802062" cy="381158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3" name="Google Shape;6383;p148"/>
          <p:cNvSpPr txBox="1"/>
          <p:nvPr/>
        </p:nvSpPr>
        <p:spPr>
          <a:xfrm>
            <a:off x="4605337" y="1652587"/>
            <a:ext cx="3397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384" name="Google Shape;6384;p148"/>
          <p:cNvSpPr txBox="1"/>
          <p:nvPr/>
        </p:nvSpPr>
        <p:spPr>
          <a:xfrm>
            <a:off x="6096000" y="2362200"/>
            <a:ext cx="49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sp>
        <p:nvSpPr>
          <p:cNvPr id="6385" name="Google Shape;6385;p148"/>
          <p:cNvSpPr txBox="1"/>
          <p:nvPr/>
        </p:nvSpPr>
        <p:spPr>
          <a:xfrm>
            <a:off x="6788150" y="3890962"/>
            <a:ext cx="49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  <p:sp>
        <p:nvSpPr>
          <p:cNvPr id="6386" name="Google Shape;6386;p148"/>
          <p:cNvSpPr txBox="1"/>
          <p:nvPr/>
        </p:nvSpPr>
        <p:spPr>
          <a:xfrm>
            <a:off x="6494462" y="4895850"/>
            <a:ext cx="49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6387" name="Google Shape;6387;p148"/>
          <p:cNvSpPr txBox="1"/>
          <p:nvPr/>
        </p:nvSpPr>
        <p:spPr>
          <a:xfrm>
            <a:off x="4867275" y="5849937"/>
            <a:ext cx="49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/>
          </a:p>
        </p:txBody>
      </p:sp>
      <p:sp>
        <p:nvSpPr>
          <p:cNvPr id="6388" name="Google Shape;6388;p148"/>
          <p:cNvSpPr txBox="1"/>
          <p:nvPr/>
        </p:nvSpPr>
        <p:spPr>
          <a:xfrm>
            <a:off x="3352800" y="5638800"/>
            <a:ext cx="49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/>
          </a:p>
        </p:txBody>
      </p:sp>
      <p:sp>
        <p:nvSpPr>
          <p:cNvPr id="6389" name="Google Shape;6389;p148"/>
          <p:cNvSpPr txBox="1"/>
          <p:nvPr/>
        </p:nvSpPr>
        <p:spPr>
          <a:xfrm>
            <a:off x="2438400" y="4495800"/>
            <a:ext cx="49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endParaRPr/>
          </a:p>
        </p:txBody>
      </p:sp>
      <p:sp>
        <p:nvSpPr>
          <p:cNvPr id="6390" name="Google Shape;6390;p148"/>
          <p:cNvSpPr txBox="1"/>
          <p:nvPr/>
        </p:nvSpPr>
        <p:spPr>
          <a:xfrm>
            <a:off x="2438400" y="2971800"/>
            <a:ext cx="49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/>
          </a:p>
        </p:txBody>
      </p:sp>
      <p:grpSp>
        <p:nvGrpSpPr>
          <p:cNvPr id="6391" name="Google Shape;6391;p148"/>
          <p:cNvGrpSpPr/>
          <p:nvPr/>
        </p:nvGrpSpPr>
        <p:grpSpPr>
          <a:xfrm>
            <a:off x="6610350" y="1447800"/>
            <a:ext cx="2533650" cy="1222375"/>
            <a:chOff x="4309" y="1273"/>
            <a:chExt cx="763" cy="609"/>
          </a:xfrm>
        </p:grpSpPr>
        <p:sp>
          <p:nvSpPr>
            <p:cNvPr id="6392" name="Google Shape;6392;p148"/>
            <p:cNvSpPr/>
            <p:nvPr/>
          </p:nvSpPr>
          <p:spPr>
            <a:xfrm>
              <a:off x="4311" y="1273"/>
              <a:ext cx="709" cy="609"/>
            </a:xfrm>
            <a:prstGeom prst="wedgeRoundRectCallout">
              <a:avLst>
                <a:gd name="adj1" fmla="val -2072"/>
                <a:gd name="adj2" fmla="val 25608"/>
                <a:gd name="adj3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148"/>
            <p:cNvSpPr txBox="1"/>
            <p:nvPr/>
          </p:nvSpPr>
          <p:spPr>
            <a:xfrm>
              <a:off x="4309" y="1399"/>
              <a:ext cx="763" cy="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Calibri"/>
                <a:buNone/>
              </a:pPr>
              <a:r>
                <a:rPr lang="en-US" sz="2000" b="0" i="0" u="non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What is the value</a:t>
              </a:r>
              <a:br>
                <a:rPr lang="en-US" sz="2000" b="0" i="0" u="non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associated with key 53 ?</a:t>
              </a:r>
              <a:endParaRPr/>
            </a:p>
          </p:txBody>
        </p:sp>
      </p:grpSp>
      <p:cxnSp>
        <p:nvCxnSpPr>
          <p:cNvPr id="6394" name="Google Shape;6394;p148"/>
          <p:cNvCxnSpPr/>
          <p:nvPr/>
        </p:nvCxnSpPr>
        <p:spPr>
          <a:xfrm>
            <a:off x="6323012" y="3003550"/>
            <a:ext cx="288925" cy="952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395" name="Google Shape;6395;p148"/>
          <p:cNvCxnSpPr/>
          <p:nvPr/>
        </p:nvCxnSpPr>
        <p:spPr>
          <a:xfrm flipH="1">
            <a:off x="6303962" y="4164012"/>
            <a:ext cx="301625" cy="79533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396" name="Google Shape;6396;p148"/>
          <p:cNvCxnSpPr/>
          <p:nvPr/>
        </p:nvCxnSpPr>
        <p:spPr>
          <a:xfrm flipH="1">
            <a:off x="4864100" y="5100637"/>
            <a:ext cx="1282700" cy="669925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397" name="Google Shape;6397;p148"/>
          <p:cNvCxnSpPr/>
          <p:nvPr/>
        </p:nvCxnSpPr>
        <p:spPr>
          <a:xfrm rot="10800000">
            <a:off x="3856037" y="5521325"/>
            <a:ext cx="812800" cy="265112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398" name="Google Shape;6398;p148"/>
          <p:cNvCxnSpPr/>
          <p:nvPr/>
        </p:nvCxnSpPr>
        <p:spPr>
          <a:xfrm rot="10800000">
            <a:off x="3109912" y="4794250"/>
            <a:ext cx="552450" cy="620712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399" name="Google Shape;6399;p148"/>
          <p:cNvCxnSpPr/>
          <p:nvPr/>
        </p:nvCxnSpPr>
        <p:spPr>
          <a:xfrm rot="10800000">
            <a:off x="2960687" y="3422650"/>
            <a:ext cx="52387" cy="1198562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400" name="Google Shape;6400;p148"/>
          <p:cNvSpPr/>
          <p:nvPr/>
        </p:nvSpPr>
        <p:spPr>
          <a:xfrm>
            <a:off x="4845050" y="2005012"/>
            <a:ext cx="125412" cy="1349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01" name="Google Shape;6401;p148"/>
          <p:cNvGrpSpPr/>
          <p:nvPr/>
        </p:nvGrpSpPr>
        <p:grpSpPr>
          <a:xfrm>
            <a:off x="2968625" y="2252662"/>
            <a:ext cx="3049587" cy="933450"/>
            <a:chOff x="1870" y="1419"/>
            <a:chExt cx="1921" cy="588"/>
          </a:xfrm>
        </p:grpSpPr>
        <p:grpSp>
          <p:nvGrpSpPr>
            <p:cNvPr id="6402" name="Google Shape;6402;p148"/>
            <p:cNvGrpSpPr/>
            <p:nvPr/>
          </p:nvGrpSpPr>
          <p:grpSpPr>
            <a:xfrm>
              <a:off x="1870" y="1419"/>
              <a:ext cx="1921" cy="588"/>
              <a:chOff x="1870" y="1419"/>
              <a:chExt cx="1921" cy="588"/>
            </a:xfrm>
          </p:grpSpPr>
          <p:cxnSp>
            <p:nvCxnSpPr>
              <p:cNvPr id="6403" name="Google Shape;6403;p148"/>
              <p:cNvCxnSpPr/>
              <p:nvPr/>
            </p:nvCxnSpPr>
            <p:spPr>
              <a:xfrm rot="10800000" flipH="1">
                <a:off x="1941" y="1813"/>
                <a:ext cx="1850" cy="194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sp>
            <p:nvSpPr>
              <p:cNvPr id="6404" name="Google Shape;6404;p148"/>
              <p:cNvSpPr/>
              <p:nvPr/>
            </p:nvSpPr>
            <p:spPr>
              <a:xfrm>
                <a:off x="1870" y="1419"/>
                <a:ext cx="691" cy="384"/>
              </a:xfrm>
              <a:prstGeom prst="wedgeRoundRectCallout">
                <a:avLst>
                  <a:gd name="adj1" fmla="val 14567"/>
                  <a:gd name="adj2" fmla="val 29756"/>
                  <a:gd name="adj3" fmla="val 0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05" name="Google Shape;6405;p148"/>
            <p:cNvSpPr txBox="1"/>
            <p:nvPr/>
          </p:nvSpPr>
          <p:spPr>
            <a:xfrm>
              <a:off x="1908" y="1431"/>
              <a:ext cx="817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value</a:t>
              </a:r>
              <a:endParaRPr/>
            </a:p>
          </p:txBody>
        </p:sp>
      </p:grpSp>
      <p:sp>
        <p:nvSpPr>
          <p:cNvPr id="6406" name="Google Shape;6406;p148"/>
          <p:cNvSpPr txBox="1"/>
          <p:nvPr/>
        </p:nvSpPr>
        <p:spPr>
          <a:xfrm>
            <a:off x="152400" y="5029200"/>
            <a:ext cx="2998787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O(N)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messages</a:t>
            </a:r>
            <a:endParaRPr/>
          </a:p>
          <a:p>
            <a:pPr marL="0" marR="0" lvl="0" indent="0" algn="l" rtl="0">
              <a:lnSpc>
                <a:spcPct val="95833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on avgerage to resolve</a:t>
            </a:r>
            <a:endParaRPr/>
          </a:p>
          <a:p>
            <a:pPr marL="0" marR="0" lvl="0" indent="0" algn="l" rtl="0">
              <a:lnSpc>
                <a:spcPct val="95833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query, when there</a:t>
            </a:r>
            <a:endParaRPr/>
          </a:p>
          <a:p>
            <a:pPr marL="0" marR="0" lvl="0" indent="0" algn="l" rtl="0">
              <a:lnSpc>
                <a:spcPct val="95833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are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peers</a:t>
            </a:r>
            <a:endParaRPr/>
          </a:p>
        </p:txBody>
      </p:sp>
      <p:sp>
        <p:nvSpPr>
          <p:cNvPr id="6407" name="Google Shape;6407;p148"/>
          <p:cNvSpPr txBox="1">
            <a:spLocks noGrp="1"/>
          </p:cNvSpPr>
          <p:nvPr>
            <p:ph type="title"/>
          </p:nvPr>
        </p:nvSpPr>
        <p:spPr>
          <a:xfrm>
            <a:off x="522287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Resolving a query</a:t>
            </a:r>
            <a:endParaRPr/>
          </a:p>
        </p:txBody>
      </p:sp>
      <p:pic>
        <p:nvPicPr>
          <p:cNvPr id="6408" name="Google Shape;6408;p148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0" y="876300"/>
            <a:ext cx="41132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3" name="Google Shape;6413;p149"/>
          <p:cNvSpPr txBox="1">
            <a:spLocks noGrp="1"/>
          </p:cNvSpPr>
          <p:nvPr>
            <p:ph type="title"/>
          </p:nvPr>
        </p:nvSpPr>
        <p:spPr>
          <a:xfrm>
            <a:off x="254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Circular DHT with shortcuts</a:t>
            </a:r>
            <a:endParaRPr/>
          </a:p>
        </p:txBody>
      </p:sp>
      <p:sp>
        <p:nvSpPr>
          <p:cNvPr id="6414" name="Google Shape;6414;p149"/>
          <p:cNvSpPr txBox="1">
            <a:spLocks noGrp="1"/>
          </p:cNvSpPr>
          <p:nvPr>
            <p:ph type="body" idx="1"/>
          </p:nvPr>
        </p:nvSpPr>
        <p:spPr>
          <a:xfrm>
            <a:off x="647700" y="466725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 peer keeps track of IP addresses of predecessor, successor, short cuts.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reduced from 6 to 3 messages.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possible to design shortcuts with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O(log N)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neighbors,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O(log N)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messages in query</a:t>
            </a:r>
            <a:endParaRPr/>
          </a:p>
        </p:txBody>
      </p:sp>
      <p:grpSp>
        <p:nvGrpSpPr>
          <p:cNvPr id="6415" name="Google Shape;6415;p149"/>
          <p:cNvGrpSpPr/>
          <p:nvPr/>
        </p:nvGrpSpPr>
        <p:grpSpPr>
          <a:xfrm>
            <a:off x="2243137" y="914400"/>
            <a:ext cx="3890962" cy="3662362"/>
            <a:chOff x="4833190" y="1676400"/>
            <a:chExt cx="3892193" cy="3662018"/>
          </a:xfrm>
        </p:grpSpPr>
        <p:grpSp>
          <p:nvGrpSpPr>
            <p:cNvPr id="6416" name="Google Shape;6416;p149"/>
            <p:cNvGrpSpPr/>
            <p:nvPr/>
          </p:nvGrpSpPr>
          <p:grpSpPr>
            <a:xfrm>
              <a:off x="4833190" y="1676400"/>
              <a:ext cx="3892193" cy="3662018"/>
              <a:chOff x="946990" y="1676400"/>
              <a:chExt cx="3892193" cy="3662018"/>
            </a:xfrm>
          </p:grpSpPr>
          <p:sp>
            <p:nvSpPr>
              <p:cNvPr id="6417" name="Google Shape;6417;p149"/>
              <p:cNvSpPr/>
              <p:nvPr/>
            </p:nvSpPr>
            <p:spPr>
              <a:xfrm>
                <a:off x="2794354" y="4791480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8" name="Google Shape;6418;p149"/>
              <p:cNvSpPr/>
              <p:nvPr/>
            </p:nvSpPr>
            <p:spPr>
              <a:xfrm>
                <a:off x="1435115" y="2890435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9" name="Google Shape;6419;p149"/>
              <p:cNvSpPr/>
              <p:nvPr/>
            </p:nvSpPr>
            <p:spPr>
              <a:xfrm>
                <a:off x="1459562" y="3978242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0" name="Google Shape;6420;p149"/>
              <p:cNvSpPr/>
              <p:nvPr/>
            </p:nvSpPr>
            <p:spPr>
              <a:xfrm>
                <a:off x="3989799" y="2585616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1" name="Google Shape;6421;p149"/>
              <p:cNvSpPr/>
              <p:nvPr/>
            </p:nvSpPr>
            <p:spPr>
              <a:xfrm>
                <a:off x="4283160" y="3457025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2" name="Google Shape;6422;p149"/>
              <p:cNvSpPr/>
              <p:nvPr/>
            </p:nvSpPr>
            <p:spPr>
              <a:xfrm>
                <a:off x="4004467" y="4192313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3" name="Google Shape;6423;p149"/>
              <p:cNvSpPr/>
              <p:nvPr/>
            </p:nvSpPr>
            <p:spPr>
              <a:xfrm>
                <a:off x="1991278" y="4548323"/>
                <a:ext cx="96565" cy="98892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4" name="Google Shape;6424;p149"/>
              <p:cNvSpPr/>
              <p:nvPr/>
            </p:nvSpPr>
            <p:spPr>
              <a:xfrm>
                <a:off x="1376443" y="2050438"/>
                <a:ext cx="2927496" cy="2793396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5" name="Google Shape;6425;p149"/>
              <p:cNvSpPr txBox="1"/>
              <p:nvPr/>
            </p:nvSpPr>
            <p:spPr>
              <a:xfrm>
                <a:off x="2895600" y="16764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r>
                  <a:rPr lang="en-US" sz="2400" b="0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6426" name="Google Shape;6426;p149"/>
              <p:cNvSpPr txBox="1"/>
              <p:nvPr/>
            </p:nvSpPr>
            <p:spPr>
              <a:xfrm>
                <a:off x="4022305" y="2286000"/>
                <a:ext cx="495783" cy="461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r>
                  <a:rPr lang="en-US" sz="2400" b="0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12</a:t>
                </a:r>
                <a:endParaRPr/>
              </a:p>
            </p:txBody>
          </p:sp>
          <p:sp>
            <p:nvSpPr>
              <p:cNvPr id="6427" name="Google Shape;6427;p149"/>
              <p:cNvSpPr txBox="1"/>
              <p:nvPr/>
            </p:nvSpPr>
            <p:spPr>
              <a:xfrm>
                <a:off x="4343400" y="3352800"/>
                <a:ext cx="495783" cy="461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r>
                  <a:rPr lang="en-US" sz="2400" b="0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/>
              </a:p>
            </p:txBody>
          </p:sp>
          <p:sp>
            <p:nvSpPr>
              <p:cNvPr id="6428" name="Google Shape;6428;p149"/>
              <p:cNvSpPr txBox="1"/>
              <p:nvPr/>
            </p:nvSpPr>
            <p:spPr>
              <a:xfrm>
                <a:off x="4114800" y="4114800"/>
                <a:ext cx="495783" cy="461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r>
                  <a:rPr lang="en-US" sz="2400" b="0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25</a:t>
                </a:r>
                <a:endParaRPr/>
              </a:p>
            </p:txBody>
          </p:sp>
          <p:sp>
            <p:nvSpPr>
              <p:cNvPr id="6429" name="Google Shape;6429;p149"/>
              <p:cNvSpPr txBox="1"/>
              <p:nvPr/>
            </p:nvSpPr>
            <p:spPr>
              <a:xfrm>
                <a:off x="2743200" y="4876800"/>
                <a:ext cx="495783" cy="461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r>
                  <a:rPr lang="en-US" sz="2400" b="0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32</a:t>
                </a:r>
                <a:endParaRPr/>
              </a:p>
            </p:txBody>
          </p:sp>
          <p:sp>
            <p:nvSpPr>
              <p:cNvPr id="6430" name="Google Shape;6430;p149"/>
              <p:cNvSpPr txBox="1"/>
              <p:nvPr/>
            </p:nvSpPr>
            <p:spPr>
              <a:xfrm>
                <a:off x="1676400" y="4648200"/>
                <a:ext cx="495783" cy="461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r>
                  <a:rPr lang="en-US" sz="2400" b="0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40</a:t>
                </a:r>
                <a:endParaRPr/>
              </a:p>
            </p:txBody>
          </p:sp>
          <p:sp>
            <p:nvSpPr>
              <p:cNvPr id="6431" name="Google Shape;6431;p149"/>
              <p:cNvSpPr txBox="1"/>
              <p:nvPr/>
            </p:nvSpPr>
            <p:spPr>
              <a:xfrm>
                <a:off x="982933" y="3886200"/>
                <a:ext cx="495783" cy="461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r>
                  <a:rPr lang="en-US" sz="2400" b="0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48</a:t>
                </a:r>
                <a:endParaRPr/>
              </a:p>
            </p:txBody>
          </p:sp>
          <p:sp>
            <p:nvSpPr>
              <p:cNvPr id="6432" name="Google Shape;6432;p149"/>
              <p:cNvSpPr txBox="1"/>
              <p:nvPr/>
            </p:nvSpPr>
            <p:spPr>
              <a:xfrm>
                <a:off x="946990" y="2667000"/>
                <a:ext cx="495783" cy="461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r>
                  <a:rPr lang="en-US" sz="2400" b="0" i="0" u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60</a:t>
                </a:r>
                <a:endParaRPr/>
              </a:p>
            </p:txBody>
          </p:sp>
          <p:sp>
            <p:nvSpPr>
              <p:cNvPr id="6433" name="Google Shape;6433;p149"/>
              <p:cNvSpPr/>
              <p:nvPr/>
            </p:nvSpPr>
            <p:spPr>
              <a:xfrm>
                <a:off x="2912920" y="2010882"/>
                <a:ext cx="96565" cy="98891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434" name="Google Shape;6434;p149"/>
            <p:cNvCxnSpPr/>
            <p:nvPr/>
          </p:nvCxnSpPr>
          <p:spPr>
            <a:xfrm flipH="1">
              <a:off x="5959083" y="3505028"/>
              <a:ext cx="2254963" cy="105717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cxnSp>
          <p:nvCxnSpPr>
            <p:cNvPr id="6435" name="Google Shape;6435;p149"/>
            <p:cNvCxnSpPr/>
            <p:nvPr/>
          </p:nvCxnSpPr>
          <p:spPr>
            <a:xfrm rot="5400000" flipH="1">
              <a:off x="6583205" y="2885456"/>
              <a:ext cx="179370" cy="246299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cxnSp>
          <p:nvCxnSpPr>
            <p:cNvPr id="6436" name="Google Shape;6436;p149"/>
            <p:cNvCxnSpPr/>
            <p:nvPr/>
          </p:nvCxnSpPr>
          <p:spPr>
            <a:xfrm rot="10800000">
              <a:off x="5442983" y="4027267"/>
              <a:ext cx="1286282" cy="76351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cxnSp>
          <p:nvCxnSpPr>
            <p:cNvPr id="6437" name="Google Shape;6437;p149"/>
            <p:cNvCxnSpPr/>
            <p:nvPr/>
          </p:nvCxnSpPr>
          <p:spPr>
            <a:xfrm rot="-5400000">
              <a:off x="5160822" y="2839744"/>
              <a:ext cx="2452457" cy="88769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cxnSp>
          <p:nvCxnSpPr>
            <p:cNvPr id="6438" name="Google Shape;6438;p149"/>
            <p:cNvCxnSpPr/>
            <p:nvPr/>
          </p:nvCxnSpPr>
          <p:spPr>
            <a:xfrm rot="-5400000">
              <a:off x="6013346" y="2080662"/>
              <a:ext cx="1325438" cy="249792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cxnSp>
          <p:nvCxnSpPr>
            <p:cNvPr id="6439" name="Google Shape;6439;p149"/>
            <p:cNvCxnSpPr/>
            <p:nvPr/>
          </p:nvCxnSpPr>
          <p:spPr>
            <a:xfrm>
              <a:off x="5409634" y="2939931"/>
              <a:ext cx="2780592" cy="50795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cxnSp>
          <p:nvCxnSpPr>
            <p:cNvPr id="6440" name="Google Shape;6440;p149"/>
            <p:cNvCxnSpPr/>
            <p:nvPr/>
          </p:nvCxnSpPr>
          <p:spPr>
            <a:xfrm rot="-5400000" flipH="1">
              <a:off x="6355721" y="2621453"/>
              <a:ext cx="2095303" cy="104331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  <p:cxnSp>
          <p:nvCxnSpPr>
            <p:cNvPr id="6441" name="Google Shape;6441;p149"/>
            <p:cNvCxnSpPr/>
            <p:nvPr/>
          </p:nvCxnSpPr>
          <p:spPr>
            <a:xfrm rot="5400000">
              <a:off x="6292217" y="3156356"/>
              <a:ext cx="2177845" cy="119894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med" len="med"/>
            </a:ln>
          </p:spPr>
        </p:cxnSp>
      </p:grpSp>
      <p:cxnSp>
        <p:nvCxnSpPr>
          <p:cNvPr id="6442" name="Google Shape;6442;p149"/>
          <p:cNvCxnSpPr/>
          <p:nvPr/>
        </p:nvCxnSpPr>
        <p:spPr>
          <a:xfrm flipH="1">
            <a:off x="4135437" y="1905000"/>
            <a:ext cx="1122362" cy="2176462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6443" name="Google Shape;6443;p149"/>
          <p:cNvCxnSpPr/>
          <p:nvPr/>
        </p:nvCxnSpPr>
        <p:spPr>
          <a:xfrm rot="10800000">
            <a:off x="2819400" y="3276600"/>
            <a:ext cx="1316037" cy="804862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grpSp>
        <p:nvGrpSpPr>
          <p:cNvPr id="6444" name="Google Shape;6444;p149"/>
          <p:cNvGrpSpPr/>
          <p:nvPr/>
        </p:nvGrpSpPr>
        <p:grpSpPr>
          <a:xfrm>
            <a:off x="5694362" y="1030287"/>
            <a:ext cx="2487611" cy="860425"/>
            <a:chOff x="4311" y="1273"/>
            <a:chExt cx="737" cy="609"/>
          </a:xfrm>
        </p:grpSpPr>
        <p:sp>
          <p:nvSpPr>
            <p:cNvPr id="6445" name="Google Shape;6445;p149"/>
            <p:cNvSpPr/>
            <p:nvPr/>
          </p:nvSpPr>
          <p:spPr>
            <a:xfrm>
              <a:off x="4311" y="1273"/>
              <a:ext cx="709" cy="609"/>
            </a:xfrm>
            <a:prstGeom prst="wedgeRoundRectCallout">
              <a:avLst>
                <a:gd name="adj1" fmla="val -2072"/>
                <a:gd name="adj2" fmla="val 25608"/>
                <a:gd name="adj3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149"/>
            <p:cNvSpPr txBox="1"/>
            <p:nvPr/>
          </p:nvSpPr>
          <p:spPr>
            <a:xfrm>
              <a:off x="4344" y="1326"/>
              <a:ext cx="704" cy="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Calibri"/>
                <a:buNone/>
              </a:pPr>
              <a:r>
                <a:rPr lang="en-US" sz="2000" b="0" i="0" u="non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What is the value for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Calibri"/>
                <a:buNone/>
              </a:pPr>
              <a:r>
                <a:rPr lang="en-US" sz="2000" b="0" i="0" u="non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key 53</a:t>
              </a:r>
              <a:endParaRPr/>
            </a:p>
          </p:txBody>
        </p:sp>
      </p:grpSp>
      <p:pic>
        <p:nvPicPr>
          <p:cNvPr id="6447" name="Google Shape;6447;p149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737" y="762000"/>
            <a:ext cx="6850062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8" name="Google Shape;6448;p149"/>
          <p:cNvSpPr/>
          <p:nvPr/>
        </p:nvSpPr>
        <p:spPr>
          <a:xfrm>
            <a:off x="3200400" y="1143000"/>
            <a:ext cx="1096962" cy="609600"/>
          </a:xfrm>
          <a:prstGeom prst="wedgeRoundRectCallout">
            <a:avLst>
              <a:gd name="adj1" fmla="val 14567"/>
              <a:gd name="adj2" fmla="val 29756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endParaRPr/>
          </a:p>
        </p:txBody>
      </p:sp>
      <p:cxnSp>
        <p:nvCxnSpPr>
          <p:cNvPr id="6449" name="Google Shape;6449;p149"/>
          <p:cNvCxnSpPr/>
          <p:nvPr/>
        </p:nvCxnSpPr>
        <p:spPr>
          <a:xfrm rot="10800000" flipH="1">
            <a:off x="2971800" y="1905000"/>
            <a:ext cx="2133600" cy="3048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6450" name="Google Shape;6450;p149"/>
          <p:cNvCxnSpPr/>
          <p:nvPr/>
        </p:nvCxnSpPr>
        <p:spPr>
          <a:xfrm rot="10800000">
            <a:off x="2819400" y="2286000"/>
            <a:ext cx="0" cy="8382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" name="Google Shape;6455;p150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Peer churn</a:t>
            </a:r>
            <a:endParaRPr/>
          </a:p>
        </p:txBody>
      </p:sp>
      <p:sp>
        <p:nvSpPr>
          <p:cNvPr id="6456" name="Google Shape;6456;p150"/>
          <p:cNvSpPr txBox="1">
            <a:spLocks noGrp="1"/>
          </p:cNvSpPr>
          <p:nvPr>
            <p:ph type="body" idx="1"/>
          </p:nvPr>
        </p:nvSpPr>
        <p:spPr>
          <a:xfrm>
            <a:off x="457200" y="4370387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90"/>
              <a:buFont typeface="Noto Sans Symbols"/>
              <a:buNone/>
            </a:pPr>
            <a:r>
              <a:rPr lang="en-US" sz="26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example: peer 5 abruptly leaves</a:t>
            </a:r>
            <a:endParaRPr/>
          </a:p>
          <a:p>
            <a:pPr marL="342900" marR="0" lvl="0" indent="-235584" algn="l" rtl="0">
              <a:lnSpc>
                <a:spcPct val="85000"/>
              </a:lnSpc>
              <a:spcBef>
                <a:spcPts val="520"/>
              </a:spcBef>
              <a:spcAft>
                <a:spcPts val="0"/>
              </a:spcAft>
              <a:buClr>
                <a:srgbClr val="000099"/>
              </a:buClr>
              <a:buSzPts val="1690"/>
              <a:buFont typeface="Noto Sans Symbols"/>
              <a:buNone/>
            </a:pPr>
            <a:endParaRPr sz="2600" b="0" i="1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457" name="Google Shape;6457;p150"/>
          <p:cNvGrpSpPr/>
          <p:nvPr/>
        </p:nvGrpSpPr>
        <p:grpSpPr>
          <a:xfrm>
            <a:off x="258762" y="814387"/>
            <a:ext cx="3751262" cy="3662362"/>
            <a:chOff x="946990" y="1676400"/>
            <a:chExt cx="3752276" cy="3661993"/>
          </a:xfrm>
        </p:grpSpPr>
        <p:sp>
          <p:nvSpPr>
            <p:cNvPr id="6458" name="Google Shape;6458;p150"/>
            <p:cNvSpPr/>
            <p:nvPr/>
          </p:nvSpPr>
          <p:spPr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150"/>
            <p:cNvSpPr/>
            <p:nvPr/>
          </p:nvSpPr>
          <p:spPr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150"/>
            <p:cNvSpPr/>
            <p:nvPr/>
          </p:nvSpPr>
          <p:spPr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1" name="Google Shape;6461;p150"/>
            <p:cNvSpPr/>
            <p:nvPr/>
          </p:nvSpPr>
          <p:spPr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2" name="Google Shape;6462;p150"/>
            <p:cNvSpPr/>
            <p:nvPr/>
          </p:nvSpPr>
          <p:spPr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150"/>
            <p:cNvSpPr/>
            <p:nvPr/>
          </p:nvSpPr>
          <p:spPr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150"/>
            <p:cNvSpPr/>
            <p:nvPr/>
          </p:nvSpPr>
          <p:spPr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150"/>
            <p:cNvSpPr/>
            <p:nvPr/>
          </p:nvSpPr>
          <p:spPr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150"/>
            <p:cNvSpPr txBox="1"/>
            <p:nvPr/>
          </p:nvSpPr>
          <p:spPr>
            <a:xfrm>
              <a:off x="2895600" y="1676400"/>
              <a:ext cx="355866" cy="46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6467" name="Google Shape;6467;p150"/>
            <p:cNvSpPr txBox="1"/>
            <p:nvPr/>
          </p:nvSpPr>
          <p:spPr>
            <a:xfrm>
              <a:off x="4114800" y="2514600"/>
              <a:ext cx="355866" cy="46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6468" name="Google Shape;6468;p150"/>
            <p:cNvSpPr txBox="1"/>
            <p:nvPr/>
          </p:nvSpPr>
          <p:spPr>
            <a:xfrm>
              <a:off x="4343400" y="3352800"/>
              <a:ext cx="355866" cy="46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6469" name="Google Shape;6469;p150"/>
            <p:cNvSpPr txBox="1"/>
            <p:nvPr/>
          </p:nvSpPr>
          <p:spPr>
            <a:xfrm>
              <a:off x="4114800" y="4114800"/>
              <a:ext cx="355866" cy="46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6470" name="Google Shape;6470;p150"/>
            <p:cNvSpPr txBox="1"/>
            <p:nvPr/>
          </p:nvSpPr>
          <p:spPr>
            <a:xfrm>
              <a:off x="2743200" y="4876800"/>
              <a:ext cx="355866" cy="46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6471" name="Google Shape;6471;p150"/>
            <p:cNvSpPr txBox="1"/>
            <p:nvPr/>
          </p:nvSpPr>
          <p:spPr>
            <a:xfrm>
              <a:off x="1676400" y="4648200"/>
              <a:ext cx="527050" cy="46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6472" name="Google Shape;6472;p150"/>
            <p:cNvSpPr txBox="1"/>
            <p:nvPr/>
          </p:nvSpPr>
          <p:spPr>
            <a:xfrm>
              <a:off x="970952" y="3886200"/>
              <a:ext cx="527050" cy="46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/>
            </a:p>
          </p:txBody>
        </p:sp>
        <p:sp>
          <p:nvSpPr>
            <p:cNvPr id="6473" name="Google Shape;6473;p150"/>
            <p:cNvSpPr txBox="1"/>
            <p:nvPr/>
          </p:nvSpPr>
          <p:spPr>
            <a:xfrm>
              <a:off x="946990" y="2667000"/>
              <a:ext cx="527050" cy="46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  <p:sp>
          <p:nvSpPr>
            <p:cNvPr id="6474" name="Google Shape;6474;p150"/>
            <p:cNvSpPr/>
            <p:nvPr/>
          </p:nvSpPr>
          <p:spPr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475" name="Google Shape;6475;p150"/>
          <p:cNvCxnSpPr/>
          <p:nvPr/>
        </p:nvCxnSpPr>
        <p:spPr>
          <a:xfrm>
            <a:off x="2054225" y="1119187"/>
            <a:ext cx="152400" cy="7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76" name="Google Shape;6476;p150"/>
          <p:cNvCxnSpPr/>
          <p:nvPr/>
        </p:nvCxnSpPr>
        <p:spPr>
          <a:xfrm flipH="1">
            <a:off x="2130425" y="1195387"/>
            <a:ext cx="169862" cy="968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77" name="Google Shape;6477;p150"/>
          <p:cNvCxnSpPr/>
          <p:nvPr/>
        </p:nvCxnSpPr>
        <p:spPr>
          <a:xfrm>
            <a:off x="3273425" y="3252787"/>
            <a:ext cx="228600" cy="18415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78" name="Google Shape;6478;p150"/>
          <p:cNvCxnSpPr/>
          <p:nvPr/>
        </p:nvCxnSpPr>
        <p:spPr>
          <a:xfrm flipH="1">
            <a:off x="3197225" y="3252787"/>
            <a:ext cx="406400" cy="2286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79" name="Google Shape;6479;p150"/>
          <p:cNvSpPr txBox="1"/>
          <p:nvPr/>
        </p:nvSpPr>
        <p:spPr>
          <a:xfrm>
            <a:off x="4491037" y="544512"/>
            <a:ext cx="4427537" cy="426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handling peer churn:</a:t>
            </a:r>
            <a:endParaRPr/>
          </a:p>
          <a:p>
            <a:pPr marL="0" marR="0" lvl="0" indent="-114300" algn="l" rtl="0">
              <a:lnSpc>
                <a:spcPct val="108333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peers may come and go (churn)</a:t>
            </a:r>
            <a:endParaRPr/>
          </a:p>
          <a:p>
            <a:pPr marL="0" marR="0" lvl="0" indent="-114300" algn="l" rtl="0">
              <a:lnSpc>
                <a:spcPct val="108333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each peer knows address of its two successors </a:t>
            </a:r>
            <a:endParaRPr/>
          </a:p>
          <a:p>
            <a:pPr marL="0" marR="0" lvl="0" indent="-114300" algn="l" rtl="0">
              <a:lnSpc>
                <a:spcPct val="108333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each peer periodically pings its </a:t>
            </a:r>
            <a:b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two successors to check aliveness</a:t>
            </a:r>
            <a:endParaRPr/>
          </a:p>
          <a:p>
            <a:pPr marL="0" marR="0" lvl="0" indent="-114300" algn="l" rtl="0">
              <a:lnSpc>
                <a:spcPct val="108333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if immediate successor leaves, choose next successor as new immediate successor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6480" name="Google Shape;6480;p150"/>
          <p:cNvCxnSpPr/>
          <p:nvPr/>
        </p:nvCxnSpPr>
        <p:spPr>
          <a:xfrm flipH="1">
            <a:off x="3206750" y="2722562"/>
            <a:ext cx="447675" cy="265112"/>
          </a:xfrm>
          <a:prstGeom prst="straightConnector1">
            <a:avLst/>
          </a:prstGeom>
          <a:noFill/>
          <a:ln>
            <a:noFill/>
          </a:ln>
        </p:spPr>
      </p:cxnSp>
      <p:pic>
        <p:nvPicPr>
          <p:cNvPr id="6481" name="Google Shape;6481;p15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0" y="796925"/>
            <a:ext cx="2684462" cy="1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6" name="Google Shape;6486;p15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Peer churn</a:t>
            </a:r>
            <a:endParaRPr/>
          </a:p>
        </p:txBody>
      </p:sp>
      <p:sp>
        <p:nvSpPr>
          <p:cNvPr id="6487" name="Google Shape;6487;p151"/>
          <p:cNvSpPr txBox="1">
            <a:spLocks noGrp="1"/>
          </p:cNvSpPr>
          <p:nvPr>
            <p:ph type="body" idx="1"/>
          </p:nvPr>
        </p:nvSpPr>
        <p:spPr>
          <a:xfrm>
            <a:off x="457200" y="4370387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90"/>
              <a:buFont typeface="Noto Sans Symbols"/>
              <a:buNone/>
            </a:pPr>
            <a:r>
              <a:rPr lang="en-US" sz="26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example: peer 5 abruptly leaves</a:t>
            </a:r>
            <a:endParaRPr/>
          </a:p>
          <a:p>
            <a:pPr marL="0" marR="0" lvl="0" indent="-107315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99"/>
              </a:buClr>
              <a:buSzPts val="1690"/>
              <a:buFont typeface="Noto Sans Symbols"/>
              <a:buChar char="❖"/>
            </a:pPr>
            <a:r>
              <a:rPr lang="en-US" sz="26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 4 detects peer 5’s departure; makes 8 its immediate successor</a:t>
            </a:r>
            <a:endParaRPr/>
          </a:p>
          <a:p>
            <a:pPr marL="0" marR="0" lvl="0" indent="-107315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99"/>
              </a:buClr>
              <a:buSzPts val="1690"/>
              <a:buFont typeface="Noto Sans Symbols"/>
              <a:buChar char="❖"/>
            </a:pPr>
            <a:r>
              <a:rPr lang="en-US" sz="26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4 asks 8 who its immediate successor is; makes 8’s immediate successor its second successor.</a:t>
            </a:r>
            <a:endParaRPr/>
          </a:p>
          <a:p>
            <a:pPr marL="342900" marR="0" lvl="0" indent="-235584" algn="l" rtl="0">
              <a:lnSpc>
                <a:spcPct val="85000"/>
              </a:lnSpc>
              <a:spcBef>
                <a:spcPts val="520"/>
              </a:spcBef>
              <a:spcAft>
                <a:spcPts val="0"/>
              </a:spcAft>
              <a:buClr>
                <a:srgbClr val="000099"/>
              </a:buClr>
              <a:buSzPts val="169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88" name="Google Shape;6488;p151"/>
          <p:cNvSpPr/>
          <p:nvPr/>
        </p:nvSpPr>
        <p:spPr>
          <a:xfrm>
            <a:off x="2105025" y="3929062"/>
            <a:ext cx="96837" cy="10001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9" name="Google Shape;6489;p151"/>
          <p:cNvSpPr/>
          <p:nvPr/>
        </p:nvSpPr>
        <p:spPr>
          <a:xfrm>
            <a:off x="746125" y="2028825"/>
            <a:ext cx="96837" cy="9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0" name="Google Shape;6490;p151"/>
          <p:cNvSpPr/>
          <p:nvPr/>
        </p:nvSpPr>
        <p:spPr>
          <a:xfrm>
            <a:off x="771525" y="3116262"/>
            <a:ext cx="96837" cy="9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1" name="Google Shape;6491;p151"/>
          <p:cNvSpPr/>
          <p:nvPr/>
        </p:nvSpPr>
        <p:spPr>
          <a:xfrm>
            <a:off x="3300412" y="1724025"/>
            <a:ext cx="96837" cy="9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2" name="Google Shape;6492;p151"/>
          <p:cNvSpPr/>
          <p:nvPr/>
        </p:nvSpPr>
        <p:spPr>
          <a:xfrm>
            <a:off x="3594100" y="2595562"/>
            <a:ext cx="96837" cy="9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3" name="Google Shape;6493;p151"/>
          <p:cNvSpPr/>
          <p:nvPr/>
        </p:nvSpPr>
        <p:spPr>
          <a:xfrm>
            <a:off x="1303337" y="3686175"/>
            <a:ext cx="95250" cy="10001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4" name="Google Shape;6494;p151"/>
          <p:cNvSpPr/>
          <p:nvPr/>
        </p:nvSpPr>
        <p:spPr>
          <a:xfrm>
            <a:off x="687387" y="1189037"/>
            <a:ext cx="2927350" cy="27924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5" name="Google Shape;6495;p151"/>
          <p:cNvSpPr txBox="1"/>
          <p:nvPr/>
        </p:nvSpPr>
        <p:spPr>
          <a:xfrm>
            <a:off x="2206625" y="814387"/>
            <a:ext cx="355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96" name="Google Shape;6496;p151"/>
          <p:cNvSpPr txBox="1"/>
          <p:nvPr/>
        </p:nvSpPr>
        <p:spPr>
          <a:xfrm>
            <a:off x="3425825" y="1652587"/>
            <a:ext cx="355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497" name="Google Shape;6497;p151"/>
          <p:cNvSpPr txBox="1"/>
          <p:nvPr/>
        </p:nvSpPr>
        <p:spPr>
          <a:xfrm>
            <a:off x="3654425" y="2490787"/>
            <a:ext cx="355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498" name="Google Shape;6498;p151"/>
          <p:cNvSpPr txBox="1"/>
          <p:nvPr/>
        </p:nvSpPr>
        <p:spPr>
          <a:xfrm>
            <a:off x="2054225" y="4014787"/>
            <a:ext cx="355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6499" name="Google Shape;6499;p151"/>
          <p:cNvSpPr txBox="1"/>
          <p:nvPr/>
        </p:nvSpPr>
        <p:spPr>
          <a:xfrm>
            <a:off x="987425" y="3786187"/>
            <a:ext cx="5270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6500" name="Google Shape;6500;p151"/>
          <p:cNvSpPr txBox="1"/>
          <p:nvPr/>
        </p:nvSpPr>
        <p:spPr>
          <a:xfrm>
            <a:off x="282575" y="3024187"/>
            <a:ext cx="5270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sp>
        <p:nvSpPr>
          <p:cNvPr id="6501" name="Google Shape;6501;p151"/>
          <p:cNvSpPr txBox="1"/>
          <p:nvPr/>
        </p:nvSpPr>
        <p:spPr>
          <a:xfrm>
            <a:off x="258762" y="1804987"/>
            <a:ext cx="5270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6502" name="Google Shape;6502;p151"/>
          <p:cNvSpPr/>
          <p:nvPr/>
        </p:nvSpPr>
        <p:spPr>
          <a:xfrm>
            <a:off x="2224087" y="1149350"/>
            <a:ext cx="96837" cy="9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03" name="Google Shape;6503;p151"/>
          <p:cNvCxnSpPr/>
          <p:nvPr/>
        </p:nvCxnSpPr>
        <p:spPr>
          <a:xfrm>
            <a:off x="2054225" y="1119187"/>
            <a:ext cx="152400" cy="7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504" name="Google Shape;6504;p151"/>
          <p:cNvCxnSpPr/>
          <p:nvPr/>
        </p:nvCxnSpPr>
        <p:spPr>
          <a:xfrm flipH="1">
            <a:off x="2130425" y="1195387"/>
            <a:ext cx="169862" cy="968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505" name="Google Shape;6505;p151"/>
          <p:cNvSpPr txBox="1"/>
          <p:nvPr/>
        </p:nvSpPr>
        <p:spPr>
          <a:xfrm>
            <a:off x="4491037" y="544512"/>
            <a:ext cx="4427537" cy="426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handling peer churn:</a:t>
            </a:r>
            <a:endParaRPr/>
          </a:p>
          <a:p>
            <a:pPr marL="0" marR="0" lvl="0" indent="-114300" algn="l" rtl="0">
              <a:lnSpc>
                <a:spcPct val="108333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peers may come and go (churn)</a:t>
            </a:r>
            <a:endParaRPr/>
          </a:p>
          <a:p>
            <a:pPr marL="0" marR="0" lvl="0" indent="-114300" algn="l" rtl="0">
              <a:lnSpc>
                <a:spcPct val="108333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each peer knows address of its two successors </a:t>
            </a:r>
            <a:endParaRPr/>
          </a:p>
          <a:p>
            <a:pPr marL="0" marR="0" lvl="0" indent="-114300" algn="l" rtl="0">
              <a:lnSpc>
                <a:spcPct val="108333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each peer periodically pings its </a:t>
            </a:r>
            <a:b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two successors to check aliveness</a:t>
            </a:r>
            <a:endParaRPr/>
          </a:p>
          <a:p>
            <a:pPr marL="0" marR="0" lvl="0" indent="-114300" algn="l" rtl="0">
              <a:lnSpc>
                <a:spcPct val="108333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if immediate successor leaves, choose next successor as new immediate successor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6506" name="Google Shape;6506;p151"/>
          <p:cNvCxnSpPr/>
          <p:nvPr/>
        </p:nvCxnSpPr>
        <p:spPr>
          <a:xfrm flipH="1">
            <a:off x="3206750" y="2722562"/>
            <a:ext cx="447675" cy="265112"/>
          </a:xfrm>
          <a:prstGeom prst="straightConnector1">
            <a:avLst/>
          </a:prstGeom>
          <a:noFill/>
          <a:ln>
            <a:noFill/>
          </a:ln>
        </p:spPr>
      </p:cxnSp>
      <p:pic>
        <p:nvPicPr>
          <p:cNvPr id="6507" name="Google Shape;6507;p151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0" y="796925"/>
            <a:ext cx="2684462" cy="1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" name="Google Shape;6512;p152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513" name="Google Shape;6513;p152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125</a:t>
            </a:fld>
            <a:endParaRPr/>
          </a:p>
        </p:txBody>
      </p:sp>
      <p:sp>
        <p:nvSpPr>
          <p:cNvPr id="6514" name="Google Shape;6514;p152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outline</a:t>
            </a:r>
            <a:endParaRPr/>
          </a:p>
        </p:txBody>
      </p:sp>
      <p:sp>
        <p:nvSpPr>
          <p:cNvPr id="6515" name="Google Shape;6515;p152"/>
          <p:cNvSpPr txBox="1">
            <a:spLocks noGrp="1"/>
          </p:cNvSpPr>
          <p:nvPr>
            <p:ph type="body" idx="4294967295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architectures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requirements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2.3 FTP 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2.4 electronic mail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2.5 DNS</a:t>
            </a:r>
            <a:endParaRPr/>
          </a:p>
          <a:p>
            <a:pPr marL="342900" marR="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16" name="Google Shape;6516;p152"/>
          <p:cNvSpPr txBox="1">
            <a:spLocks noGrp="1"/>
          </p:cNvSpPr>
          <p:nvPr>
            <p:ph type="body" idx="4294967295"/>
          </p:nvPr>
        </p:nvSpPr>
        <p:spPr>
          <a:xfrm>
            <a:off x="4673600" y="1636712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2.6 P2P applications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2.7 socket programming with UDP and TCP</a:t>
            </a:r>
            <a:endParaRPr/>
          </a:p>
        </p:txBody>
      </p:sp>
      <p:pic>
        <p:nvPicPr>
          <p:cNvPr id="6517" name="Google Shape;6517;p152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1025525"/>
            <a:ext cx="41132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" name="Google Shape;6522;p153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523" name="Google Shape;6523;p153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126</a:t>
            </a:fld>
            <a:endParaRPr/>
          </a:p>
        </p:txBody>
      </p:sp>
      <p:sp>
        <p:nvSpPr>
          <p:cNvPr id="6524" name="Google Shape;6524;p153"/>
          <p:cNvSpPr txBox="1">
            <a:spLocks noGrp="1"/>
          </p:cNvSpPr>
          <p:nvPr>
            <p:ph type="title"/>
          </p:nvPr>
        </p:nvSpPr>
        <p:spPr>
          <a:xfrm>
            <a:off x="612775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Socket programming </a:t>
            </a:r>
            <a:endParaRPr/>
          </a:p>
        </p:txBody>
      </p:sp>
      <p:sp>
        <p:nvSpPr>
          <p:cNvPr id="6525" name="Google Shape;6525;p153"/>
          <p:cNvSpPr txBox="1">
            <a:spLocks noGrp="1"/>
          </p:cNvSpPr>
          <p:nvPr>
            <p:ph type="body" idx="1"/>
          </p:nvPr>
        </p:nvSpPr>
        <p:spPr>
          <a:xfrm>
            <a:off x="492125" y="1395412"/>
            <a:ext cx="8021637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goal:</a:t>
            </a:r>
            <a:r>
              <a:rPr lang="en-US" sz="28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learn how to build client/server applications that communicate using sockets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socket: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door between application process and end-end-transport protocol </a:t>
            </a:r>
            <a:endParaRPr/>
          </a:p>
        </p:txBody>
      </p:sp>
      <p:grpSp>
        <p:nvGrpSpPr>
          <p:cNvPr id="6526" name="Google Shape;6526;p153"/>
          <p:cNvGrpSpPr/>
          <p:nvPr/>
        </p:nvGrpSpPr>
        <p:grpSpPr>
          <a:xfrm>
            <a:off x="296862" y="3335337"/>
            <a:ext cx="8208962" cy="2536825"/>
            <a:chOff x="358775" y="3459163"/>
            <a:chExt cx="8208963" cy="2536825"/>
          </a:xfrm>
        </p:grpSpPr>
        <p:sp>
          <p:nvSpPr>
            <p:cNvPr id="6527" name="Google Shape;6527;p153"/>
            <p:cNvSpPr/>
            <p:nvPr/>
          </p:nvSpPr>
          <p:spPr>
            <a:xfrm>
              <a:off x="6654800" y="3468688"/>
              <a:ext cx="736600" cy="1998662"/>
            </a:xfrm>
            <a:custGeom>
              <a:avLst/>
              <a:gdLst/>
              <a:ahLst/>
              <a:cxnLst/>
              <a:rect l="l" t="t" r="r" b="b"/>
              <a:pathLst>
                <a:path w="464" h="1259" extrusionOk="0">
                  <a:moveTo>
                    <a:pt x="464" y="1060"/>
                  </a:moveTo>
                  <a:lnTo>
                    <a:pt x="0" y="0"/>
                  </a:lnTo>
                  <a:lnTo>
                    <a:pt x="6" y="1258"/>
                  </a:lnTo>
                  <a:lnTo>
                    <a:pt x="382" y="1259"/>
                  </a:lnTo>
                  <a:lnTo>
                    <a:pt x="464" y="106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folHlink"/>
                </a:gs>
              </a:gsLst>
              <a:lin ang="0" scaled="0"/>
            </a:gradFill>
            <a:ln w="9525" cap="flat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153"/>
            <p:cNvSpPr/>
            <p:nvPr/>
          </p:nvSpPr>
          <p:spPr>
            <a:xfrm>
              <a:off x="3340100" y="4765675"/>
              <a:ext cx="1808163" cy="1031875"/>
            </a:xfrm>
            <a:custGeom>
              <a:avLst/>
              <a:gdLst/>
              <a:ahLst/>
              <a:cxnLst/>
              <a:rect l="l" t="t" r="r" b="b"/>
              <a:pathLst>
                <a:path w="2135" h="1662" extrusionOk="0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153"/>
            <p:cNvSpPr txBox="1"/>
            <p:nvPr/>
          </p:nvSpPr>
          <p:spPr>
            <a:xfrm>
              <a:off x="3778250" y="4897438"/>
              <a:ext cx="874713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Internet</a:t>
              </a:r>
              <a:endParaRPr/>
            </a:p>
          </p:txBody>
        </p:sp>
        <p:cxnSp>
          <p:nvCxnSpPr>
            <p:cNvPr id="6530" name="Google Shape;6530;p153"/>
            <p:cNvCxnSpPr/>
            <p:nvPr/>
          </p:nvCxnSpPr>
          <p:spPr>
            <a:xfrm>
              <a:off x="3098800" y="5308600"/>
              <a:ext cx="2211388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6531" name="Google Shape;6531;p153"/>
            <p:cNvSpPr txBox="1"/>
            <p:nvPr/>
          </p:nvSpPr>
          <p:spPr>
            <a:xfrm>
              <a:off x="7119938" y="4533900"/>
              <a:ext cx="1063625" cy="8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controlled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by OS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153"/>
            <p:cNvSpPr txBox="1"/>
            <p:nvPr/>
          </p:nvSpPr>
          <p:spPr>
            <a:xfrm>
              <a:off x="7097713" y="3633788"/>
              <a:ext cx="1470025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controlled by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app developer</a:t>
              </a:r>
              <a:endParaRPr/>
            </a:p>
          </p:txBody>
        </p:sp>
        <p:sp>
          <p:nvSpPr>
            <p:cNvPr id="6533" name="Google Shape;6533;p153"/>
            <p:cNvSpPr/>
            <p:nvPr/>
          </p:nvSpPr>
          <p:spPr>
            <a:xfrm>
              <a:off x="914400" y="3532188"/>
              <a:ext cx="758825" cy="1997075"/>
            </a:xfrm>
            <a:custGeom>
              <a:avLst/>
              <a:gdLst/>
              <a:ahLst/>
              <a:cxnLst/>
              <a:rect l="l" t="t" r="r" b="b"/>
              <a:pathLst>
                <a:path w="478" h="1258" extrusionOk="0">
                  <a:moveTo>
                    <a:pt x="0" y="1040"/>
                  </a:moveTo>
                  <a:lnTo>
                    <a:pt x="478" y="0"/>
                  </a:lnTo>
                  <a:lnTo>
                    <a:pt x="472" y="1258"/>
                  </a:lnTo>
                  <a:lnTo>
                    <a:pt x="41" y="1246"/>
                  </a:lnTo>
                  <a:lnTo>
                    <a:pt x="0" y="104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folHlink"/>
                </a:gs>
              </a:gsLst>
              <a:lin ang="0" scaled="0"/>
            </a:gradFill>
            <a:ln w="9525" cap="flat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153"/>
            <p:cNvSpPr txBox="1"/>
            <p:nvPr/>
          </p:nvSpPr>
          <p:spPr>
            <a:xfrm>
              <a:off x="1717675" y="3487738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5" name="Google Shape;6535;p153"/>
            <p:cNvSpPr txBox="1"/>
            <p:nvPr/>
          </p:nvSpPr>
          <p:spPr>
            <a:xfrm>
              <a:off x="1679575" y="3541713"/>
              <a:ext cx="1273175" cy="1979612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36" name="Google Shape;6536;p153"/>
            <p:cNvCxnSpPr/>
            <p:nvPr/>
          </p:nvCxnSpPr>
          <p:spPr>
            <a:xfrm>
              <a:off x="1689100" y="4302125"/>
              <a:ext cx="1263650" cy="317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6537" name="Google Shape;6537;p153"/>
            <p:cNvSpPr txBox="1"/>
            <p:nvPr/>
          </p:nvSpPr>
          <p:spPr>
            <a:xfrm>
              <a:off x="1646238" y="4284663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Tahoma"/>
                <a:buNone/>
              </a:pPr>
              <a:r>
                <a:rPr lang="en-US" sz="1400" b="0" i="0" u="none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transport</a:t>
              </a:r>
              <a:endParaRPr/>
            </a:p>
          </p:txBody>
        </p:sp>
        <p:cxnSp>
          <p:nvCxnSpPr>
            <p:cNvPr id="6538" name="Google Shape;6538;p153"/>
            <p:cNvCxnSpPr/>
            <p:nvPr/>
          </p:nvCxnSpPr>
          <p:spPr>
            <a:xfrm>
              <a:off x="1697038" y="4622800"/>
              <a:ext cx="1263650" cy="317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39" name="Google Shape;6539;p153"/>
            <p:cNvCxnSpPr/>
            <p:nvPr/>
          </p:nvCxnSpPr>
          <p:spPr>
            <a:xfrm>
              <a:off x="1682750" y="4932363"/>
              <a:ext cx="1263650" cy="317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40" name="Google Shape;6540;p153"/>
            <p:cNvCxnSpPr/>
            <p:nvPr/>
          </p:nvCxnSpPr>
          <p:spPr>
            <a:xfrm>
              <a:off x="1682750" y="5218113"/>
              <a:ext cx="1263650" cy="317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6541" name="Google Shape;6541;p153"/>
            <p:cNvSpPr txBox="1"/>
            <p:nvPr/>
          </p:nvSpPr>
          <p:spPr>
            <a:xfrm>
              <a:off x="1681163" y="3532188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ahoma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application</a:t>
              </a:r>
              <a:endParaRPr/>
            </a:p>
          </p:txBody>
        </p:sp>
        <p:sp>
          <p:nvSpPr>
            <p:cNvPr id="6542" name="Google Shape;6542;p153"/>
            <p:cNvSpPr txBox="1"/>
            <p:nvPr/>
          </p:nvSpPr>
          <p:spPr>
            <a:xfrm>
              <a:off x="1636713" y="5189538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Tahoma"/>
                <a:buNone/>
              </a:pPr>
              <a:r>
                <a:rPr lang="en-US" sz="1400" b="0" i="0" u="none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physical</a:t>
              </a:r>
              <a:endParaRPr/>
            </a:p>
          </p:txBody>
        </p:sp>
        <p:sp>
          <p:nvSpPr>
            <p:cNvPr id="6543" name="Google Shape;6543;p153"/>
            <p:cNvSpPr txBox="1"/>
            <p:nvPr/>
          </p:nvSpPr>
          <p:spPr>
            <a:xfrm>
              <a:off x="1655763" y="4903788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Tahoma"/>
                <a:buNone/>
              </a:pPr>
              <a:r>
                <a:rPr lang="en-US" sz="1400" b="0" i="0" u="none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link</a:t>
              </a:r>
              <a:endParaRPr/>
            </a:p>
          </p:txBody>
        </p:sp>
        <p:sp>
          <p:nvSpPr>
            <p:cNvPr id="6544" name="Google Shape;6544;p153"/>
            <p:cNvSpPr txBox="1"/>
            <p:nvPr/>
          </p:nvSpPr>
          <p:spPr>
            <a:xfrm>
              <a:off x="1646238" y="4608513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Tahoma"/>
                <a:buNone/>
              </a:pPr>
              <a:r>
                <a:rPr lang="en-US" sz="1400" b="0" i="0" u="none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network</a:t>
              </a:r>
              <a:endParaRPr/>
            </a:p>
          </p:txBody>
        </p:sp>
        <p:sp>
          <p:nvSpPr>
            <p:cNvPr id="6545" name="Google Shape;6545;p153"/>
            <p:cNvSpPr/>
            <p:nvPr/>
          </p:nvSpPr>
          <p:spPr>
            <a:xfrm>
              <a:off x="1814513" y="3806825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/>
            </a:p>
          </p:txBody>
        </p:sp>
        <p:grpSp>
          <p:nvGrpSpPr>
            <p:cNvPr id="6546" name="Google Shape;6546;p153"/>
            <p:cNvGrpSpPr/>
            <p:nvPr/>
          </p:nvGrpSpPr>
          <p:grpSpPr>
            <a:xfrm>
              <a:off x="2062163" y="4167188"/>
              <a:ext cx="546100" cy="225425"/>
              <a:chOff x="1287" y="2524"/>
              <a:chExt cx="260" cy="100"/>
            </a:xfrm>
          </p:grpSpPr>
          <p:sp>
            <p:nvSpPr>
              <p:cNvPr id="6547" name="Google Shape;6547;p153"/>
              <p:cNvSpPr txBox="1"/>
              <p:nvPr/>
            </p:nvSpPr>
            <p:spPr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8" name="Google Shape;6548;p153"/>
              <p:cNvSpPr txBox="1"/>
              <p:nvPr/>
            </p:nvSpPr>
            <p:spPr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CC99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9" name="Google Shape;6549;p153"/>
              <p:cNvSpPr txBox="1"/>
              <p:nvPr/>
            </p:nvSpPr>
            <p:spPr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 cap="flat" cmpd="sng">
                <a:solidFill>
                  <a:srgbClr val="CC99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0" name="Google Shape;6550;p153"/>
              <p:cNvSpPr txBox="1"/>
              <p:nvPr/>
            </p:nvSpPr>
            <p:spPr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 cap="flat" cmpd="sng">
                <a:solidFill>
                  <a:srgbClr val="CC99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51" name="Google Shape;6551;p153"/>
            <p:cNvSpPr txBox="1"/>
            <p:nvPr/>
          </p:nvSpPr>
          <p:spPr>
            <a:xfrm>
              <a:off x="5380038" y="3459163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2" name="Google Shape;6552;p153"/>
            <p:cNvSpPr txBox="1"/>
            <p:nvPr/>
          </p:nvSpPr>
          <p:spPr>
            <a:xfrm>
              <a:off x="5341938" y="3513138"/>
              <a:ext cx="1273175" cy="1979612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53" name="Google Shape;6553;p153"/>
            <p:cNvCxnSpPr/>
            <p:nvPr/>
          </p:nvCxnSpPr>
          <p:spPr>
            <a:xfrm>
              <a:off x="5351463" y="4273550"/>
              <a:ext cx="1263650" cy="317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6554" name="Google Shape;6554;p153"/>
            <p:cNvSpPr txBox="1"/>
            <p:nvPr/>
          </p:nvSpPr>
          <p:spPr>
            <a:xfrm>
              <a:off x="5308600" y="4256088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Tahoma"/>
                <a:buNone/>
              </a:pPr>
              <a:r>
                <a:rPr lang="en-US" sz="1400" b="0" i="0" u="none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transport</a:t>
              </a:r>
              <a:endParaRPr/>
            </a:p>
          </p:txBody>
        </p:sp>
        <p:cxnSp>
          <p:nvCxnSpPr>
            <p:cNvPr id="6555" name="Google Shape;6555;p153"/>
            <p:cNvCxnSpPr/>
            <p:nvPr/>
          </p:nvCxnSpPr>
          <p:spPr>
            <a:xfrm>
              <a:off x="5359400" y="4594225"/>
              <a:ext cx="1263650" cy="317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56" name="Google Shape;6556;p153"/>
            <p:cNvCxnSpPr/>
            <p:nvPr/>
          </p:nvCxnSpPr>
          <p:spPr>
            <a:xfrm>
              <a:off x="5345113" y="4903788"/>
              <a:ext cx="1263650" cy="317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57" name="Google Shape;6557;p153"/>
            <p:cNvCxnSpPr/>
            <p:nvPr/>
          </p:nvCxnSpPr>
          <p:spPr>
            <a:xfrm>
              <a:off x="5345113" y="5189538"/>
              <a:ext cx="1263650" cy="317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6558" name="Google Shape;6558;p153"/>
            <p:cNvSpPr txBox="1"/>
            <p:nvPr/>
          </p:nvSpPr>
          <p:spPr>
            <a:xfrm>
              <a:off x="5343525" y="3503613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ahoma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application</a:t>
              </a:r>
              <a:endParaRPr/>
            </a:p>
          </p:txBody>
        </p:sp>
        <p:sp>
          <p:nvSpPr>
            <p:cNvPr id="6559" name="Google Shape;6559;p153"/>
            <p:cNvSpPr txBox="1"/>
            <p:nvPr/>
          </p:nvSpPr>
          <p:spPr>
            <a:xfrm>
              <a:off x="5299075" y="5160963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Tahoma"/>
                <a:buNone/>
              </a:pPr>
              <a:r>
                <a:rPr lang="en-US" sz="1400" b="0" i="0" u="none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physical</a:t>
              </a:r>
              <a:endParaRPr/>
            </a:p>
          </p:txBody>
        </p:sp>
        <p:sp>
          <p:nvSpPr>
            <p:cNvPr id="6560" name="Google Shape;6560;p153"/>
            <p:cNvSpPr txBox="1"/>
            <p:nvPr/>
          </p:nvSpPr>
          <p:spPr>
            <a:xfrm>
              <a:off x="5318125" y="4875213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Tahoma"/>
                <a:buNone/>
              </a:pPr>
              <a:r>
                <a:rPr lang="en-US" sz="1400" b="0" i="0" u="none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link</a:t>
              </a:r>
              <a:endParaRPr/>
            </a:p>
          </p:txBody>
        </p:sp>
        <p:sp>
          <p:nvSpPr>
            <p:cNvPr id="6561" name="Google Shape;6561;p153"/>
            <p:cNvSpPr txBox="1"/>
            <p:nvPr/>
          </p:nvSpPr>
          <p:spPr>
            <a:xfrm>
              <a:off x="5308600" y="4579938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Tahoma"/>
                <a:buNone/>
              </a:pPr>
              <a:r>
                <a:rPr lang="en-US" sz="1400" b="0" i="0" u="none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network</a:t>
              </a:r>
              <a:endParaRPr/>
            </a:p>
          </p:txBody>
        </p:sp>
        <p:sp>
          <p:nvSpPr>
            <p:cNvPr id="6562" name="Google Shape;6562;p153"/>
            <p:cNvSpPr/>
            <p:nvPr/>
          </p:nvSpPr>
          <p:spPr>
            <a:xfrm>
              <a:off x="5476875" y="3778250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/>
            </a:p>
          </p:txBody>
        </p:sp>
        <p:grpSp>
          <p:nvGrpSpPr>
            <p:cNvPr id="6563" name="Google Shape;6563;p153"/>
            <p:cNvGrpSpPr/>
            <p:nvPr/>
          </p:nvGrpSpPr>
          <p:grpSpPr>
            <a:xfrm>
              <a:off x="5724525" y="4138613"/>
              <a:ext cx="546100" cy="225425"/>
              <a:chOff x="1287" y="2524"/>
              <a:chExt cx="260" cy="100"/>
            </a:xfrm>
          </p:grpSpPr>
          <p:sp>
            <p:nvSpPr>
              <p:cNvPr id="6564" name="Google Shape;6564;p153"/>
              <p:cNvSpPr txBox="1"/>
              <p:nvPr/>
            </p:nvSpPr>
            <p:spPr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5" name="Google Shape;6565;p153"/>
              <p:cNvSpPr txBox="1"/>
              <p:nvPr/>
            </p:nvSpPr>
            <p:spPr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CC99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6" name="Google Shape;6566;p153"/>
              <p:cNvSpPr txBox="1"/>
              <p:nvPr/>
            </p:nvSpPr>
            <p:spPr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 cap="flat" cmpd="sng">
                <a:solidFill>
                  <a:srgbClr val="CC99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7" name="Google Shape;6567;p153"/>
              <p:cNvSpPr txBox="1"/>
              <p:nvPr/>
            </p:nvSpPr>
            <p:spPr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 cap="flat" cmpd="sng">
                <a:solidFill>
                  <a:srgbClr val="CC99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568" name="Google Shape;6568;p153"/>
            <p:cNvCxnSpPr/>
            <p:nvPr/>
          </p:nvCxnSpPr>
          <p:spPr>
            <a:xfrm rot="10800000">
              <a:off x="6534150" y="3910013"/>
              <a:ext cx="6096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69" name="Google Shape;6569;p153"/>
            <p:cNvCxnSpPr/>
            <p:nvPr/>
          </p:nvCxnSpPr>
          <p:spPr>
            <a:xfrm>
              <a:off x="6759575" y="4335463"/>
              <a:ext cx="0" cy="102235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70" name="Google Shape;6570;p153"/>
            <p:cNvCxnSpPr/>
            <p:nvPr/>
          </p:nvCxnSpPr>
          <p:spPr>
            <a:xfrm rot="10800000">
              <a:off x="6783388" y="4835525"/>
              <a:ext cx="6096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6571" name="Google Shape;6571;p153"/>
            <p:cNvSpPr txBox="1"/>
            <p:nvPr/>
          </p:nvSpPr>
          <p:spPr>
            <a:xfrm>
              <a:off x="3697288" y="3590925"/>
              <a:ext cx="9175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0" i="1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socket</a:t>
              </a:r>
              <a:endParaRPr/>
            </a:p>
          </p:txBody>
        </p:sp>
        <p:cxnSp>
          <p:nvCxnSpPr>
            <p:cNvPr id="6572" name="Google Shape;6572;p153"/>
            <p:cNvCxnSpPr/>
            <p:nvPr/>
          </p:nvCxnSpPr>
          <p:spPr>
            <a:xfrm rot="10800000" flipH="1">
              <a:off x="2700338" y="3790950"/>
              <a:ext cx="968375" cy="434975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73" name="Google Shape;6573;p153"/>
            <p:cNvCxnSpPr/>
            <p:nvPr/>
          </p:nvCxnSpPr>
          <p:spPr>
            <a:xfrm rot="10800000">
              <a:off x="4635500" y="3779838"/>
              <a:ext cx="968375" cy="434975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6574" name="Google Shape;6574;p153"/>
            <p:cNvGrpSpPr/>
            <p:nvPr/>
          </p:nvGrpSpPr>
          <p:grpSpPr>
            <a:xfrm>
              <a:off x="358775" y="4808538"/>
              <a:ext cx="1035050" cy="904875"/>
              <a:chOff x="-44" y="1473"/>
              <a:chExt cx="981" cy="1105"/>
            </a:xfrm>
          </p:grpSpPr>
          <p:pic>
            <p:nvPicPr>
              <p:cNvPr id="6575" name="Google Shape;6575;p153" descr="desktop_computer_stylized_medium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76" name="Google Shape;6576;p15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77" name="Google Shape;6577;p153"/>
            <p:cNvGrpSpPr/>
            <p:nvPr/>
          </p:nvGrpSpPr>
          <p:grpSpPr>
            <a:xfrm flipH="1">
              <a:off x="7075488" y="5091113"/>
              <a:ext cx="1035050" cy="904875"/>
              <a:chOff x="-44" y="1473"/>
              <a:chExt cx="981" cy="1105"/>
            </a:xfrm>
          </p:grpSpPr>
          <p:pic>
            <p:nvPicPr>
              <p:cNvPr id="6578" name="Google Shape;6578;p153" descr="desktop_computer_stylized_medium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79" name="Google Shape;6579;p15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580" name="Google Shape;6580;p153" descr="underline_ba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262" y="857250"/>
            <a:ext cx="45704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5" name="Google Shape;6585;p154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586" name="Google Shape;6586;p154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127</a:t>
            </a:fld>
            <a:endParaRPr/>
          </a:p>
        </p:txBody>
      </p:sp>
      <p:sp>
        <p:nvSpPr>
          <p:cNvPr id="6587" name="Google Shape;6587;p154"/>
          <p:cNvSpPr txBox="1">
            <a:spLocks noGrp="1"/>
          </p:cNvSpPr>
          <p:nvPr>
            <p:ph type="title"/>
          </p:nvPr>
        </p:nvSpPr>
        <p:spPr>
          <a:xfrm>
            <a:off x="612775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Socket programming </a:t>
            </a:r>
            <a:endParaRPr/>
          </a:p>
        </p:txBody>
      </p:sp>
      <p:sp>
        <p:nvSpPr>
          <p:cNvPr id="6588" name="Google Shape;6588;p154"/>
          <p:cNvSpPr txBox="1">
            <a:spLocks noGrp="1"/>
          </p:cNvSpPr>
          <p:nvPr>
            <p:ph type="body" idx="1"/>
          </p:nvPr>
        </p:nvSpPr>
        <p:spPr>
          <a:xfrm>
            <a:off x="492125" y="1395412"/>
            <a:ext cx="8021637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0" i="1" u="none">
                <a:solidFill>
                  <a:srgbClr val="22228B"/>
                </a:solidFill>
                <a:latin typeface="Gill Sans"/>
                <a:ea typeface="Gill Sans"/>
                <a:cs typeface="Gill Sans"/>
                <a:sym typeface="Gill Sans"/>
              </a:rPr>
              <a:t>Two socket types for two transport services:</a:t>
            </a:r>
            <a:endParaRPr/>
          </a:p>
          <a:p>
            <a:pPr marL="342900" lvl="1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▪"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UDP:</a:t>
            </a:r>
            <a:r>
              <a:rPr lang="en-US" sz="28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unreliable datagram</a:t>
            </a:r>
            <a:endParaRPr sz="2400" b="0" i="1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1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▪"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TCP: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reliable, byte stream-oriented </a:t>
            </a:r>
            <a:endParaRPr/>
          </a:p>
          <a:p>
            <a:pPr marL="34290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589" name="Google Shape;6589;p154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62" y="857250"/>
            <a:ext cx="4570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6590" name="Google Shape;6590;p154"/>
          <p:cNvSpPr txBox="1"/>
          <p:nvPr/>
        </p:nvSpPr>
        <p:spPr>
          <a:xfrm>
            <a:off x="285750" y="2981325"/>
            <a:ext cx="8021637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800"/>
              <a:buFont typeface="Gill Sans"/>
              <a:buNone/>
            </a:pPr>
            <a:r>
              <a:rPr lang="en-US" sz="2800" b="0" i="1" u="none" strike="noStrike" cap="none">
                <a:solidFill>
                  <a:srgbClr val="22228B"/>
                </a:solidFill>
                <a:latin typeface="Gill Sans"/>
                <a:ea typeface="Gill Sans"/>
                <a:cs typeface="Gill Sans"/>
                <a:sym typeface="Gill Sans"/>
              </a:rPr>
              <a:t>Application Example:</a:t>
            </a:r>
            <a:endParaRPr/>
          </a:p>
          <a:p>
            <a:pPr marL="514350" marR="0" lvl="0" indent="-51435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Comic Sans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reads a line of characters (data) from its keyboard and sends the data to the server.</a:t>
            </a:r>
            <a:endParaRPr/>
          </a:p>
          <a:p>
            <a:pPr marL="514350" marR="0" lvl="0" indent="-51435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Comic Sans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server receives the data and converts characters to uppercase.</a:t>
            </a:r>
            <a:endParaRPr/>
          </a:p>
          <a:p>
            <a:pPr marL="514350" marR="0" lvl="0" indent="-51435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Comic Sans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server sends the modified data to the client.</a:t>
            </a:r>
            <a:endParaRPr/>
          </a:p>
          <a:p>
            <a:pPr marL="514350" marR="0" lvl="0" indent="-51435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Comic Sans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client receives the modified data and displays the line on its screen.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5" name="Google Shape;6595;p155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596" name="Google Shape;6596;p155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128</a:t>
            </a:fld>
            <a:endParaRPr/>
          </a:p>
        </p:txBody>
      </p:sp>
      <p:pic>
        <p:nvPicPr>
          <p:cNvPr id="6597" name="Google Shape;6597;p155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75" y="790575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6598" name="Google Shape;6598;p155"/>
          <p:cNvSpPr txBox="1">
            <a:spLocks noGrp="1"/>
          </p:cNvSpPr>
          <p:nvPr>
            <p:ph type="title"/>
          </p:nvPr>
        </p:nvSpPr>
        <p:spPr>
          <a:xfrm>
            <a:off x="511175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Socket programming </a:t>
            </a:r>
            <a:r>
              <a:rPr lang="en-US" sz="40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with UDP</a:t>
            </a:r>
            <a:endParaRPr/>
          </a:p>
        </p:txBody>
      </p:sp>
      <p:sp>
        <p:nvSpPr>
          <p:cNvPr id="6599" name="Google Shape;6599;p155"/>
          <p:cNvSpPr txBox="1">
            <a:spLocks noGrp="1"/>
          </p:cNvSpPr>
          <p:nvPr>
            <p:ph type="body" idx="1"/>
          </p:nvPr>
        </p:nvSpPr>
        <p:spPr>
          <a:xfrm>
            <a:off x="455612" y="1354137"/>
            <a:ext cx="726598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UDP: no “connection” between client &amp;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 handshaking before sending data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sender explicitly attaches IP destination address and port # to each packet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rcvr extracts sender IP address and port# from received packet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UDP: transmitted data may be lost or received out-of-order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Application viewpoint:</a:t>
            </a:r>
            <a:endParaRPr/>
          </a:p>
          <a:p>
            <a:pPr marL="342900" lvl="0" indent="-3429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UDP provides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unreliable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transfer  of groups of bytes (“datagrams”)  between client and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00" name="Google Shape;6600;p155"/>
          <p:cNvSpPr txBox="1"/>
          <p:nvPr/>
        </p:nvSpPr>
        <p:spPr>
          <a:xfrm>
            <a:off x="4995862" y="3198812"/>
            <a:ext cx="18415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5" name="Google Shape;6605;p156"/>
          <p:cNvSpPr txBox="1">
            <a:spLocks noGrp="1"/>
          </p:cNvSpPr>
          <p:nvPr>
            <p:ph type="title"/>
          </p:nvPr>
        </p:nvSpPr>
        <p:spPr>
          <a:xfrm>
            <a:off x="48895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Client/server socket interaction: UDP</a:t>
            </a:r>
            <a:endParaRPr/>
          </a:p>
        </p:txBody>
      </p:sp>
      <p:grpSp>
        <p:nvGrpSpPr>
          <p:cNvPr id="6606" name="Google Shape;6606;p156"/>
          <p:cNvGrpSpPr/>
          <p:nvPr/>
        </p:nvGrpSpPr>
        <p:grpSpPr>
          <a:xfrm>
            <a:off x="5510212" y="4081462"/>
            <a:ext cx="2211387" cy="2111375"/>
            <a:chOff x="3485" y="2550"/>
            <a:chExt cx="1393" cy="1330"/>
          </a:xfrm>
        </p:grpSpPr>
        <p:grpSp>
          <p:nvGrpSpPr>
            <p:cNvPr id="6607" name="Google Shape;6607;p156"/>
            <p:cNvGrpSpPr/>
            <p:nvPr/>
          </p:nvGrpSpPr>
          <p:grpSpPr>
            <a:xfrm>
              <a:off x="3485" y="2964"/>
              <a:ext cx="1393" cy="916"/>
              <a:chOff x="3485" y="2964"/>
              <a:chExt cx="1393" cy="916"/>
            </a:xfrm>
          </p:grpSpPr>
          <p:sp>
            <p:nvSpPr>
              <p:cNvPr id="6608" name="Google Shape;6608;p156"/>
              <p:cNvSpPr txBox="1"/>
              <p:nvPr/>
            </p:nvSpPr>
            <p:spPr>
              <a:xfrm>
                <a:off x="3509" y="3473"/>
                <a:ext cx="900" cy="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close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</a:t>
                </a:r>
                <a:r>
                  <a:rPr lang="en-US" sz="1800" b="0" i="0" u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/>
              </a:p>
            </p:txBody>
          </p:sp>
          <p:cxnSp>
            <p:nvCxnSpPr>
              <p:cNvPr id="6609" name="Google Shape;6609;p156"/>
              <p:cNvCxnSpPr/>
              <p:nvPr/>
            </p:nvCxnSpPr>
            <p:spPr>
              <a:xfrm>
                <a:off x="3936" y="3318"/>
                <a:ext cx="0" cy="204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99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sp>
            <p:nvSpPr>
              <p:cNvPr id="6610" name="Google Shape;6610;p156"/>
              <p:cNvSpPr txBox="1"/>
              <p:nvPr/>
            </p:nvSpPr>
            <p:spPr>
              <a:xfrm>
                <a:off x="3485" y="2964"/>
                <a:ext cx="1393" cy="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read datagram from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/>
              </a:p>
            </p:txBody>
          </p:sp>
        </p:grpSp>
        <p:cxnSp>
          <p:nvCxnSpPr>
            <p:cNvPr id="6611" name="Google Shape;6611;p156"/>
            <p:cNvCxnSpPr/>
            <p:nvPr/>
          </p:nvCxnSpPr>
          <p:spPr>
            <a:xfrm>
              <a:off x="3864" y="2550"/>
              <a:ext cx="0" cy="522"/>
            </a:xfrm>
            <a:prstGeom prst="straightConnector1">
              <a:avLst/>
            </a:prstGeom>
            <a:noFill/>
            <a:ln w="28575" cap="flat" cmpd="sng">
              <a:solidFill>
                <a:srgbClr val="000099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612" name="Google Shape;6612;p156"/>
          <p:cNvGrpSpPr/>
          <p:nvPr/>
        </p:nvGrpSpPr>
        <p:grpSpPr>
          <a:xfrm>
            <a:off x="3000375" y="1333500"/>
            <a:ext cx="6203950" cy="2690812"/>
            <a:chOff x="1890" y="840"/>
            <a:chExt cx="3908" cy="1695"/>
          </a:xfrm>
        </p:grpSpPr>
        <p:grpSp>
          <p:nvGrpSpPr>
            <p:cNvPr id="6613" name="Google Shape;6613;p156"/>
            <p:cNvGrpSpPr/>
            <p:nvPr/>
          </p:nvGrpSpPr>
          <p:grpSpPr>
            <a:xfrm>
              <a:off x="3397" y="1240"/>
              <a:ext cx="2290" cy="612"/>
              <a:chOff x="3241" y="1750"/>
              <a:chExt cx="2290" cy="612"/>
            </a:xfrm>
          </p:grpSpPr>
          <p:sp>
            <p:nvSpPr>
              <p:cNvPr id="6614" name="Google Shape;6614;p156"/>
              <p:cNvSpPr txBox="1"/>
              <p:nvPr/>
            </p:nvSpPr>
            <p:spPr>
              <a:xfrm>
                <a:off x="3241" y="1750"/>
                <a:ext cx="1021" cy="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create socket: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5" name="Google Shape;6615;p156"/>
              <p:cNvSpPr txBox="1"/>
              <p:nvPr/>
            </p:nvSpPr>
            <p:spPr>
              <a:xfrm>
                <a:off x="3241" y="1944"/>
                <a:ext cx="2290" cy="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1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 =</a:t>
                </a:r>
                <a:endParaRPr/>
              </a:p>
              <a:p>
                <a:pPr marL="0" marR="0" lvl="0" indent="0" algn="l" rtl="0">
                  <a:lnSpc>
                    <a:spcPct val="111111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CC0000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socket(AF_INET,SOCK_DGRAM)</a:t>
                </a:r>
                <a:endParaRPr/>
              </a:p>
            </p:txBody>
          </p:sp>
        </p:grpSp>
        <p:sp>
          <p:nvSpPr>
            <p:cNvPr id="6616" name="Google Shape;6616;p156"/>
            <p:cNvSpPr txBox="1"/>
            <p:nvPr/>
          </p:nvSpPr>
          <p:spPr>
            <a:xfrm>
              <a:off x="3570" y="840"/>
              <a:ext cx="116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7" name="Google Shape;6617;p156"/>
            <p:cNvSpPr txBox="1"/>
            <p:nvPr/>
          </p:nvSpPr>
          <p:spPr>
            <a:xfrm>
              <a:off x="3389" y="1953"/>
              <a:ext cx="2409" cy="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datagram with server IP and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port=x; send datagram via</a:t>
              </a:r>
              <a:r>
                <a:rPr lang="en-US" sz="18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en-US" sz="18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clientSocket</a:t>
              </a:r>
              <a:endParaRPr/>
            </a:p>
          </p:txBody>
        </p:sp>
        <p:cxnSp>
          <p:nvCxnSpPr>
            <p:cNvPr id="6618" name="Google Shape;6618;p156"/>
            <p:cNvCxnSpPr/>
            <p:nvPr/>
          </p:nvCxnSpPr>
          <p:spPr>
            <a:xfrm>
              <a:off x="3828" y="1830"/>
              <a:ext cx="0" cy="204"/>
            </a:xfrm>
            <a:prstGeom prst="straightConnector1">
              <a:avLst/>
            </a:prstGeom>
            <a:noFill/>
            <a:ln w="28575" cap="flat" cmpd="sng">
              <a:solidFill>
                <a:srgbClr val="000099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6619" name="Google Shape;6619;p156"/>
            <p:cNvCxnSpPr/>
            <p:nvPr/>
          </p:nvCxnSpPr>
          <p:spPr>
            <a:xfrm flipH="1">
              <a:off x="1890" y="2208"/>
              <a:ext cx="1518" cy="252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6620" name="Google Shape;6620;p156"/>
          <p:cNvSpPr txBox="1"/>
          <p:nvPr/>
        </p:nvSpPr>
        <p:spPr>
          <a:xfrm>
            <a:off x="820737" y="2187575"/>
            <a:ext cx="2462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socket, port= x:</a:t>
            </a:r>
            <a:endParaRPr/>
          </a:p>
        </p:txBody>
      </p:sp>
      <p:sp>
        <p:nvSpPr>
          <p:cNvPr id="6621" name="Google Shape;6621;p156"/>
          <p:cNvSpPr txBox="1"/>
          <p:nvPr/>
        </p:nvSpPr>
        <p:spPr>
          <a:xfrm>
            <a:off x="833437" y="2482850"/>
            <a:ext cx="3635375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serverSocket =</a:t>
            </a:r>
            <a:endParaRPr/>
          </a:p>
          <a:p>
            <a:pPr marL="0" marR="0" lvl="0" indent="0" algn="l" rtl="0">
              <a:lnSpc>
                <a:spcPct val="111111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socket(AF_INET,SOCK_DGRAM)</a:t>
            </a:r>
            <a:endParaRPr/>
          </a:p>
        </p:txBody>
      </p:sp>
      <p:grpSp>
        <p:nvGrpSpPr>
          <p:cNvPr id="6622" name="Google Shape;6622;p156"/>
          <p:cNvGrpSpPr/>
          <p:nvPr/>
        </p:nvGrpSpPr>
        <p:grpSpPr>
          <a:xfrm>
            <a:off x="1316037" y="3146425"/>
            <a:ext cx="2211387" cy="1122362"/>
            <a:chOff x="885" y="1982"/>
            <a:chExt cx="1393" cy="707"/>
          </a:xfrm>
        </p:grpSpPr>
        <p:cxnSp>
          <p:nvCxnSpPr>
            <p:cNvPr id="6623" name="Google Shape;6623;p156"/>
            <p:cNvCxnSpPr/>
            <p:nvPr/>
          </p:nvCxnSpPr>
          <p:spPr>
            <a:xfrm>
              <a:off x="1276" y="1982"/>
              <a:ext cx="0" cy="366"/>
            </a:xfrm>
            <a:prstGeom prst="straightConnector1">
              <a:avLst/>
            </a:prstGeom>
            <a:noFill/>
            <a:ln w="28575" cap="flat" cmpd="sng">
              <a:solidFill>
                <a:srgbClr val="000099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6624" name="Google Shape;6624;p156"/>
            <p:cNvSpPr txBox="1"/>
            <p:nvPr/>
          </p:nvSpPr>
          <p:spPr>
            <a:xfrm>
              <a:off x="885" y="2282"/>
              <a:ext cx="1393" cy="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read datagram from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serverSocke</a:t>
              </a:r>
              <a:r>
                <a:rPr lang="en-US" sz="1800" b="0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</p:grpSp>
      <p:grpSp>
        <p:nvGrpSpPr>
          <p:cNvPr id="6625" name="Google Shape;6625;p156"/>
          <p:cNvGrpSpPr/>
          <p:nvPr/>
        </p:nvGrpSpPr>
        <p:grpSpPr>
          <a:xfrm>
            <a:off x="1338262" y="4295775"/>
            <a:ext cx="3973512" cy="1660525"/>
            <a:chOff x="899" y="2720"/>
            <a:chExt cx="2503" cy="1046"/>
          </a:xfrm>
        </p:grpSpPr>
        <p:sp>
          <p:nvSpPr>
            <p:cNvPr id="6626" name="Google Shape;6626;p156"/>
            <p:cNvSpPr txBox="1"/>
            <p:nvPr/>
          </p:nvSpPr>
          <p:spPr>
            <a:xfrm>
              <a:off x="899" y="2835"/>
              <a:ext cx="1062" cy="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write reply to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serverSocket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specifying </a:t>
              </a:r>
              <a:br>
                <a:rPr lang="en-US"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 address,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port number</a:t>
              </a:r>
              <a:endParaRPr/>
            </a:p>
          </p:txBody>
        </p:sp>
        <p:cxnSp>
          <p:nvCxnSpPr>
            <p:cNvPr id="6627" name="Google Shape;6627;p156"/>
            <p:cNvCxnSpPr/>
            <p:nvPr/>
          </p:nvCxnSpPr>
          <p:spPr>
            <a:xfrm>
              <a:off x="1302" y="2720"/>
              <a:ext cx="0" cy="198"/>
            </a:xfrm>
            <a:prstGeom prst="straightConnector1">
              <a:avLst/>
            </a:prstGeom>
            <a:noFill/>
            <a:ln w="28575" cap="flat" cmpd="sng">
              <a:solidFill>
                <a:srgbClr val="000099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6628" name="Google Shape;6628;p156"/>
            <p:cNvCxnSpPr/>
            <p:nvPr/>
          </p:nvCxnSpPr>
          <p:spPr>
            <a:xfrm>
              <a:off x="1866" y="2970"/>
              <a:ext cx="1536" cy="180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6629" name="Google Shape;6629;p156"/>
          <p:cNvSpPr txBox="1"/>
          <p:nvPr/>
        </p:nvSpPr>
        <p:spPr>
          <a:xfrm>
            <a:off x="7618412" y="6532562"/>
            <a:ext cx="145256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 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129</a:t>
            </a:fld>
            <a:endParaRPr/>
          </a:p>
        </p:txBody>
      </p:sp>
      <p:pic>
        <p:nvPicPr>
          <p:cNvPr id="6630" name="Google Shape;6630;p156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125" y="782637"/>
            <a:ext cx="7313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6631" name="Google Shape;6631;p156"/>
          <p:cNvSpPr txBox="1"/>
          <p:nvPr/>
        </p:nvSpPr>
        <p:spPr>
          <a:xfrm>
            <a:off x="647700" y="1304925"/>
            <a:ext cx="36861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server</a:t>
            </a: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(running</a:t>
            </a:r>
            <a:r>
              <a:rPr lang="en-US" sz="20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on</a:t>
            </a:r>
            <a:r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serverIP</a:t>
            </a: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/>
          </a:p>
        </p:txBody>
      </p:sp>
      <p:sp>
        <p:nvSpPr>
          <p:cNvPr id="6632" name="Google Shape;6632;p156"/>
          <p:cNvSpPr txBox="1"/>
          <p:nvPr/>
        </p:nvSpPr>
        <p:spPr>
          <a:xfrm>
            <a:off x="5411787" y="1301750"/>
            <a:ext cx="9620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client</a:t>
            </a:r>
            <a:endParaRPr/>
          </a:p>
        </p:txBody>
      </p:sp>
      <p:cxnSp>
        <p:nvCxnSpPr>
          <p:cNvPr id="6633" name="Google Shape;6633;p156"/>
          <p:cNvCxnSpPr/>
          <p:nvPr/>
        </p:nvCxnSpPr>
        <p:spPr>
          <a:xfrm>
            <a:off x="804862" y="1755775"/>
            <a:ext cx="3341687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34" name="Google Shape;6634;p156"/>
          <p:cNvCxnSpPr/>
          <p:nvPr/>
        </p:nvCxnSpPr>
        <p:spPr>
          <a:xfrm>
            <a:off x="5545137" y="1766887"/>
            <a:ext cx="676275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68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06" name="Google Shape;1706;p68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/>
          </a:p>
        </p:txBody>
      </p:sp>
      <p:pic>
        <p:nvPicPr>
          <p:cNvPr id="1707" name="Google Shape;1707;p68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87" y="871537"/>
            <a:ext cx="4570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08" name="Google Shape;1708;p68"/>
          <p:cNvSpPr txBox="1">
            <a:spLocks noGrp="1"/>
          </p:cNvSpPr>
          <p:nvPr>
            <p:ph type="title"/>
          </p:nvPr>
        </p:nvSpPr>
        <p:spPr>
          <a:xfrm>
            <a:off x="273050" y="238125"/>
            <a:ext cx="7772400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Addressing processes</a:t>
            </a:r>
            <a:endParaRPr/>
          </a:p>
        </p:txBody>
      </p:sp>
      <p:sp>
        <p:nvSpPr>
          <p:cNvPr id="1709" name="Google Shape;1709;p68"/>
          <p:cNvSpPr txBox="1">
            <a:spLocks noGrp="1"/>
          </p:cNvSpPr>
          <p:nvPr>
            <p:ph type="body" idx="1"/>
          </p:nvPr>
        </p:nvSpPr>
        <p:spPr>
          <a:xfrm>
            <a:off x="498475" y="1365250"/>
            <a:ext cx="402113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receive messages, process  must have </a:t>
            </a: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identifier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host device has unique 32-bit IP address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Q: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does  IP address of host on which process runs suffice for identifying the process?</a:t>
            </a:r>
            <a:endParaRPr/>
          </a:p>
        </p:txBody>
      </p:sp>
      <p:sp>
        <p:nvSpPr>
          <p:cNvPr id="1710" name="Google Shape;1710;p68"/>
          <p:cNvSpPr txBox="1">
            <a:spLocks noGrp="1"/>
          </p:cNvSpPr>
          <p:nvPr>
            <p:ph type="body" idx="1"/>
          </p:nvPr>
        </p:nvSpPr>
        <p:spPr>
          <a:xfrm>
            <a:off x="4719637" y="1357312"/>
            <a:ext cx="4125912" cy="521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identifier</a:t>
            </a:r>
            <a:r>
              <a:rPr lang="en-US" sz="24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includes both </a:t>
            </a: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IP address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and </a:t>
            </a: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port numbers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associated with process on host.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example port numbers: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 server: 80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mail server: 25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send HTTP message to gaia.cs.umass.edu web server: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IP address:</a:t>
            </a:r>
            <a:r>
              <a:rPr lang="en-US" sz="20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128.119.245.12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port number:</a:t>
            </a:r>
            <a:r>
              <a:rPr lang="en-US" sz="20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80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more shortly…</a:t>
            </a:r>
            <a:endParaRPr/>
          </a:p>
        </p:txBody>
      </p:sp>
      <p:sp>
        <p:nvSpPr>
          <p:cNvPr id="1711" name="Google Shape;1711;p68"/>
          <p:cNvSpPr txBox="1"/>
          <p:nvPr/>
        </p:nvSpPr>
        <p:spPr>
          <a:xfrm>
            <a:off x="549275" y="4021137"/>
            <a:ext cx="40211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1" u="sng" strike="noStrike" cap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A:</a:t>
            </a: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no, </a:t>
            </a:r>
            <a:r>
              <a:rPr lang="en-US" sz="2400" b="0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many</a:t>
            </a: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processes can be running on same host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25440" y="2857320"/>
              <a:ext cx="6474240" cy="14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6080" y="2847960"/>
                <a:ext cx="6492960" cy="142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9" name="Google Shape;6639;p157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640" name="Google Shape;6640;p157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130</a:t>
            </a:fld>
            <a:endParaRPr/>
          </a:p>
        </p:txBody>
      </p:sp>
      <p:sp>
        <p:nvSpPr>
          <p:cNvPr id="6641" name="Google Shape;6641;p157"/>
          <p:cNvSpPr txBox="1"/>
          <p:nvPr/>
        </p:nvSpPr>
        <p:spPr>
          <a:xfrm>
            <a:off x="422275" y="88900"/>
            <a:ext cx="7772400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Example app: UDP client</a:t>
            </a:r>
            <a:endParaRPr/>
          </a:p>
        </p:txBody>
      </p:sp>
      <p:sp>
        <p:nvSpPr>
          <p:cNvPr id="6642" name="Google Shape;6642;p157"/>
          <p:cNvSpPr txBox="1"/>
          <p:nvPr/>
        </p:nvSpPr>
        <p:spPr>
          <a:xfrm>
            <a:off x="2705100" y="1651000"/>
            <a:ext cx="6167437" cy="46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socket import *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serverName = ‘hostname’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 = socket(socket.AF_INET,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socket.SOCK_DGRAM)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 = raw_input(’Input lowercase sentence:’)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clientSocket.sendto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(message,(serverName, serverPort))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modifiedMessage, serverAddress =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clientSocket.recvfrom(2048)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modifiedMessage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clientSocket.close()</a:t>
            </a:r>
            <a:endParaRPr/>
          </a:p>
        </p:txBody>
      </p:sp>
      <p:sp>
        <p:nvSpPr>
          <p:cNvPr id="6643" name="Google Shape;6643;p157"/>
          <p:cNvSpPr txBox="1"/>
          <p:nvPr/>
        </p:nvSpPr>
        <p:spPr>
          <a:xfrm>
            <a:off x="2717800" y="1168400"/>
            <a:ext cx="27416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UDPClient</a:t>
            </a:r>
            <a:endParaRPr/>
          </a:p>
        </p:txBody>
      </p:sp>
      <p:grpSp>
        <p:nvGrpSpPr>
          <p:cNvPr id="6644" name="Google Shape;6644;p157"/>
          <p:cNvGrpSpPr/>
          <p:nvPr/>
        </p:nvGrpSpPr>
        <p:grpSpPr>
          <a:xfrm>
            <a:off x="228600" y="1606550"/>
            <a:ext cx="2451100" cy="546100"/>
            <a:chOff x="228727" y="1605758"/>
            <a:chExt cx="2450973" cy="547500"/>
          </a:xfrm>
        </p:grpSpPr>
        <p:sp>
          <p:nvSpPr>
            <p:cNvPr id="6645" name="Google Shape;6645;p157"/>
            <p:cNvSpPr txBox="1"/>
            <p:nvPr/>
          </p:nvSpPr>
          <p:spPr>
            <a:xfrm>
              <a:off x="228727" y="1605758"/>
              <a:ext cx="2057612" cy="54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include Python’s socket </a:t>
              </a:r>
              <a:endParaRPr/>
            </a:p>
            <a:p>
              <a:pPr marL="0" marR="0" lvl="0" indent="0" algn="l" rtl="0">
                <a:lnSpc>
                  <a:spcPct val="114285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library</a:t>
              </a:r>
              <a:endParaRPr/>
            </a:p>
          </p:txBody>
        </p:sp>
        <p:cxnSp>
          <p:nvCxnSpPr>
            <p:cNvPr id="6646" name="Google Shape;6646;p157"/>
            <p:cNvCxnSpPr/>
            <p:nvPr/>
          </p:nvCxnSpPr>
          <p:spPr>
            <a:xfrm rot="10800000" flipH="1">
              <a:off x="952522" y="1930400"/>
              <a:ext cx="1727178" cy="8139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647" name="Google Shape;6647;p157"/>
          <p:cNvGrpSpPr/>
          <p:nvPr/>
        </p:nvGrpSpPr>
        <p:grpSpPr>
          <a:xfrm>
            <a:off x="190500" y="2917825"/>
            <a:ext cx="2587625" cy="523875"/>
            <a:chOff x="189714" y="2918150"/>
            <a:chExt cx="2587958" cy="523220"/>
          </a:xfrm>
        </p:grpSpPr>
        <p:sp>
          <p:nvSpPr>
            <p:cNvPr id="6648" name="Google Shape;6648;p157"/>
            <p:cNvSpPr txBox="1"/>
            <p:nvPr/>
          </p:nvSpPr>
          <p:spPr>
            <a:xfrm>
              <a:off x="189714" y="2918150"/>
              <a:ext cx="22718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UDP socket for server</a:t>
              </a:r>
              <a:endParaRPr/>
            </a:p>
          </p:txBody>
        </p:sp>
        <p:cxnSp>
          <p:nvCxnSpPr>
            <p:cNvPr id="6649" name="Google Shape;6649;p157"/>
            <p:cNvCxnSpPr/>
            <p:nvPr/>
          </p:nvCxnSpPr>
          <p:spPr>
            <a:xfrm>
              <a:off x="2050143" y="3165929"/>
              <a:ext cx="727529" cy="2721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650" name="Google Shape;6650;p157"/>
          <p:cNvGrpSpPr/>
          <p:nvPr/>
        </p:nvGrpSpPr>
        <p:grpSpPr>
          <a:xfrm>
            <a:off x="215900" y="3530600"/>
            <a:ext cx="2505075" cy="547687"/>
            <a:chOff x="215900" y="3530600"/>
            <a:chExt cx="2505529" cy="547500"/>
          </a:xfrm>
        </p:grpSpPr>
        <p:sp>
          <p:nvSpPr>
            <p:cNvPr id="6651" name="Google Shape;6651;p157"/>
            <p:cNvSpPr txBox="1"/>
            <p:nvPr/>
          </p:nvSpPr>
          <p:spPr>
            <a:xfrm>
              <a:off x="215900" y="3530600"/>
              <a:ext cx="1621833" cy="54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get user keyboard</a:t>
              </a:r>
              <a:endParaRPr/>
            </a:p>
            <a:p>
              <a:pPr marL="0" marR="0" lvl="0" indent="0" algn="l" rtl="0">
                <a:lnSpc>
                  <a:spcPct val="114285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input </a:t>
              </a:r>
              <a:endParaRPr/>
            </a:p>
          </p:txBody>
        </p:sp>
        <p:cxnSp>
          <p:nvCxnSpPr>
            <p:cNvPr id="6652" name="Google Shape;6652;p157"/>
            <p:cNvCxnSpPr/>
            <p:nvPr/>
          </p:nvCxnSpPr>
          <p:spPr>
            <a:xfrm rot="10800000" flipH="1">
              <a:off x="762000" y="3968752"/>
              <a:ext cx="1959429" cy="4534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653" name="Google Shape;6653;p157"/>
          <p:cNvGrpSpPr/>
          <p:nvPr/>
        </p:nvGrpSpPr>
        <p:grpSpPr>
          <a:xfrm>
            <a:off x="166687" y="4064000"/>
            <a:ext cx="2568575" cy="523875"/>
            <a:chOff x="166472" y="4064002"/>
            <a:chExt cx="2568858" cy="522566"/>
          </a:xfrm>
        </p:grpSpPr>
        <p:sp>
          <p:nvSpPr>
            <p:cNvPr id="6654" name="Google Shape;6654;p157"/>
            <p:cNvSpPr txBox="1"/>
            <p:nvPr/>
          </p:nvSpPr>
          <p:spPr>
            <a:xfrm>
              <a:off x="166472" y="4064002"/>
              <a:ext cx="2349500" cy="522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Attach server name, port to message; send into socket</a:t>
              </a:r>
              <a:endParaRPr/>
            </a:p>
          </p:txBody>
        </p:sp>
        <p:cxnSp>
          <p:nvCxnSpPr>
            <p:cNvPr id="6655" name="Google Shape;6655;p157"/>
            <p:cNvCxnSpPr/>
            <p:nvPr/>
          </p:nvCxnSpPr>
          <p:spPr>
            <a:xfrm>
              <a:off x="2069589" y="4443249"/>
              <a:ext cx="665741" cy="0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656" name="Google Shape;6656;p157"/>
          <p:cNvGrpSpPr/>
          <p:nvPr/>
        </p:nvGrpSpPr>
        <p:grpSpPr>
          <a:xfrm>
            <a:off x="214312" y="5472112"/>
            <a:ext cx="2511425" cy="523875"/>
            <a:chOff x="214386" y="5472277"/>
            <a:chExt cx="2511708" cy="523220"/>
          </a:xfrm>
        </p:grpSpPr>
        <p:sp>
          <p:nvSpPr>
            <p:cNvPr id="6657" name="Google Shape;6657;p157"/>
            <p:cNvSpPr txBox="1"/>
            <p:nvPr/>
          </p:nvSpPr>
          <p:spPr>
            <a:xfrm>
              <a:off x="214386" y="5472277"/>
              <a:ext cx="2349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print out received string and close socket</a:t>
              </a:r>
              <a:endParaRPr/>
            </a:p>
          </p:txBody>
        </p:sp>
        <p:cxnSp>
          <p:nvCxnSpPr>
            <p:cNvPr id="6658" name="Google Shape;6658;p157"/>
            <p:cNvCxnSpPr/>
            <p:nvPr/>
          </p:nvCxnSpPr>
          <p:spPr>
            <a:xfrm>
              <a:off x="2230329" y="5657589"/>
              <a:ext cx="495765" cy="242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659" name="Google Shape;6659;p157"/>
          <p:cNvGrpSpPr/>
          <p:nvPr/>
        </p:nvGrpSpPr>
        <p:grpSpPr>
          <a:xfrm>
            <a:off x="-157162" y="4530725"/>
            <a:ext cx="2900362" cy="677862"/>
            <a:chOff x="-157119" y="4530536"/>
            <a:chExt cx="2900123" cy="678317"/>
          </a:xfrm>
        </p:grpSpPr>
        <p:sp>
          <p:nvSpPr>
            <p:cNvPr id="6660" name="Google Shape;6660;p157"/>
            <p:cNvSpPr txBox="1"/>
            <p:nvPr/>
          </p:nvSpPr>
          <p:spPr>
            <a:xfrm>
              <a:off x="192835" y="4642544"/>
              <a:ext cx="2349500" cy="566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read reply characters from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socket into string</a:t>
              </a:r>
              <a:endParaRPr/>
            </a:p>
          </p:txBody>
        </p:sp>
        <p:cxnSp>
          <p:nvCxnSpPr>
            <p:cNvPr id="6661" name="Google Shape;6661;p157"/>
            <p:cNvCxnSpPr/>
            <p:nvPr/>
          </p:nvCxnSpPr>
          <p:spPr>
            <a:xfrm rot="10800000" flipH="1">
              <a:off x="2415586" y="4830837"/>
              <a:ext cx="327418" cy="416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6662" name="Google Shape;6662;p157"/>
            <p:cNvSpPr txBox="1"/>
            <p:nvPr/>
          </p:nvSpPr>
          <p:spPr>
            <a:xfrm>
              <a:off x="-157119" y="4530536"/>
              <a:ext cx="1846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663" name="Google Shape;6663;p157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62" y="808037"/>
            <a:ext cx="45704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8" name="Google Shape;6668;p158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669" name="Google Shape;6669;p158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131</a:t>
            </a:fld>
            <a:endParaRPr/>
          </a:p>
        </p:txBody>
      </p:sp>
      <p:sp>
        <p:nvSpPr>
          <p:cNvPr id="6670" name="Google Shape;6670;p158"/>
          <p:cNvSpPr txBox="1"/>
          <p:nvPr/>
        </p:nvSpPr>
        <p:spPr>
          <a:xfrm>
            <a:off x="422275" y="88900"/>
            <a:ext cx="7772400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Example app: UDP server</a:t>
            </a:r>
            <a:endParaRPr/>
          </a:p>
        </p:txBody>
      </p:sp>
      <p:sp>
        <p:nvSpPr>
          <p:cNvPr id="6671" name="Google Shape;6671;p158"/>
          <p:cNvSpPr txBox="1"/>
          <p:nvPr/>
        </p:nvSpPr>
        <p:spPr>
          <a:xfrm>
            <a:off x="2717800" y="1651000"/>
            <a:ext cx="6143625" cy="36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socket import *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serverSocket = socket(AF_INET, SOCK_DGRAM)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serverSocket.bind(('', serverPort))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“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server is ready to receive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1:</a:t>
            </a:r>
            <a:endParaRPr/>
          </a:p>
          <a:p>
            <a:pPr marL="0" marR="0" lvl="0" indent="0" algn="l" rtl="0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message, clientAddress = serverSocket.recvfrom(2048)</a:t>
            </a:r>
            <a:endParaRPr/>
          </a:p>
          <a:p>
            <a:pPr marL="0" marR="0" lvl="0" indent="0" algn="l" rtl="0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modifiedMessage = message.upper()</a:t>
            </a:r>
            <a:endParaRPr/>
          </a:p>
          <a:p>
            <a:pPr marL="0" marR="0" lvl="0" indent="0" algn="l" rtl="0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serverSocket.sendto(modifiedMessage, clientAddress)</a:t>
            </a:r>
            <a:endParaRPr/>
          </a:p>
        </p:txBody>
      </p:sp>
      <p:sp>
        <p:nvSpPr>
          <p:cNvPr id="6672" name="Google Shape;6672;p158"/>
          <p:cNvSpPr txBox="1"/>
          <p:nvPr/>
        </p:nvSpPr>
        <p:spPr>
          <a:xfrm>
            <a:off x="2717800" y="1168400"/>
            <a:ext cx="28606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UDPServer</a:t>
            </a:r>
            <a:endParaRPr/>
          </a:p>
        </p:txBody>
      </p:sp>
      <p:grpSp>
        <p:nvGrpSpPr>
          <p:cNvPr id="6673" name="Google Shape;6673;p158"/>
          <p:cNvGrpSpPr/>
          <p:nvPr/>
        </p:nvGrpSpPr>
        <p:grpSpPr>
          <a:xfrm>
            <a:off x="165100" y="2554287"/>
            <a:ext cx="2587625" cy="307975"/>
            <a:chOff x="164314" y="2554972"/>
            <a:chExt cx="2587958" cy="307777"/>
          </a:xfrm>
        </p:grpSpPr>
        <p:sp>
          <p:nvSpPr>
            <p:cNvPr id="6674" name="Google Shape;6674;p158"/>
            <p:cNvSpPr txBox="1"/>
            <p:nvPr/>
          </p:nvSpPr>
          <p:spPr>
            <a:xfrm>
              <a:off x="164314" y="2554972"/>
              <a:ext cx="25590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UDP socket</a:t>
              </a:r>
              <a:endParaRPr/>
            </a:p>
          </p:txBody>
        </p:sp>
        <p:cxnSp>
          <p:nvCxnSpPr>
            <p:cNvPr id="6675" name="Google Shape;6675;p158"/>
            <p:cNvCxnSpPr/>
            <p:nvPr/>
          </p:nvCxnSpPr>
          <p:spPr>
            <a:xfrm>
              <a:off x="1822045" y="2748411"/>
              <a:ext cx="930227" cy="1139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676" name="Google Shape;6676;p158"/>
          <p:cNvGrpSpPr/>
          <p:nvPr/>
        </p:nvGrpSpPr>
        <p:grpSpPr>
          <a:xfrm>
            <a:off x="169862" y="2884487"/>
            <a:ext cx="2540000" cy="523875"/>
            <a:chOff x="169076" y="2884812"/>
            <a:chExt cx="2541127" cy="523220"/>
          </a:xfrm>
        </p:grpSpPr>
        <p:sp>
          <p:nvSpPr>
            <p:cNvPr id="6677" name="Google Shape;6677;p158"/>
            <p:cNvSpPr txBox="1"/>
            <p:nvPr/>
          </p:nvSpPr>
          <p:spPr>
            <a:xfrm>
              <a:off x="169076" y="2884812"/>
              <a:ext cx="22718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bind socket to local port number 12000</a:t>
              </a:r>
              <a:endParaRPr/>
            </a:p>
          </p:txBody>
        </p:sp>
        <p:cxnSp>
          <p:nvCxnSpPr>
            <p:cNvPr id="6678" name="Google Shape;6678;p158"/>
            <p:cNvCxnSpPr/>
            <p:nvPr/>
          </p:nvCxnSpPr>
          <p:spPr>
            <a:xfrm>
              <a:off x="1982674" y="3169104"/>
              <a:ext cx="727529" cy="2721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679" name="Google Shape;6679;p158"/>
          <p:cNvGrpSpPr/>
          <p:nvPr/>
        </p:nvGrpSpPr>
        <p:grpSpPr>
          <a:xfrm>
            <a:off x="182562" y="3789362"/>
            <a:ext cx="2527300" cy="298450"/>
            <a:chOff x="182564" y="3788573"/>
            <a:chExt cx="2528092" cy="299227"/>
          </a:xfrm>
        </p:grpSpPr>
        <p:sp>
          <p:nvSpPr>
            <p:cNvPr id="6680" name="Google Shape;6680;p158"/>
            <p:cNvSpPr txBox="1"/>
            <p:nvPr/>
          </p:nvSpPr>
          <p:spPr>
            <a:xfrm>
              <a:off x="182564" y="3788573"/>
              <a:ext cx="1194763" cy="29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loop forever</a:t>
              </a:r>
              <a:endParaRPr/>
            </a:p>
          </p:txBody>
        </p:sp>
        <p:cxnSp>
          <p:nvCxnSpPr>
            <p:cNvPr id="6681" name="Google Shape;6681;p158"/>
            <p:cNvCxnSpPr/>
            <p:nvPr/>
          </p:nvCxnSpPr>
          <p:spPr>
            <a:xfrm rot="10800000" flipH="1">
              <a:off x="1266031" y="3964781"/>
              <a:ext cx="1444625" cy="3969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682" name="Google Shape;6682;p158"/>
          <p:cNvGrpSpPr/>
          <p:nvPr/>
        </p:nvGrpSpPr>
        <p:grpSpPr>
          <a:xfrm>
            <a:off x="176212" y="4151312"/>
            <a:ext cx="2743200" cy="708025"/>
            <a:chOff x="176621" y="4151971"/>
            <a:chExt cx="2743174" cy="707869"/>
          </a:xfrm>
        </p:grpSpPr>
        <p:sp>
          <p:nvSpPr>
            <p:cNvPr id="6683" name="Google Shape;6683;p158"/>
            <p:cNvSpPr txBox="1"/>
            <p:nvPr/>
          </p:nvSpPr>
          <p:spPr>
            <a:xfrm>
              <a:off x="176621" y="4151971"/>
              <a:ext cx="2349500" cy="707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Read from UDP socket into message, getting client’s address (client IP and port)</a:t>
              </a:r>
              <a:endParaRPr/>
            </a:p>
          </p:txBody>
        </p:sp>
        <p:cxnSp>
          <p:nvCxnSpPr>
            <p:cNvPr id="6684" name="Google Shape;6684;p158"/>
            <p:cNvCxnSpPr/>
            <p:nvPr/>
          </p:nvCxnSpPr>
          <p:spPr>
            <a:xfrm rot="10800000" flipH="1">
              <a:off x="1981317" y="4399595"/>
              <a:ext cx="938478" cy="1261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685" name="Google Shape;6685;p158"/>
          <p:cNvGrpSpPr/>
          <p:nvPr/>
        </p:nvGrpSpPr>
        <p:grpSpPr>
          <a:xfrm>
            <a:off x="312737" y="4948237"/>
            <a:ext cx="2695575" cy="523875"/>
            <a:chOff x="212916" y="4997129"/>
            <a:chExt cx="2696483" cy="523220"/>
          </a:xfrm>
        </p:grpSpPr>
        <p:sp>
          <p:nvSpPr>
            <p:cNvPr id="6686" name="Google Shape;6686;p158"/>
            <p:cNvSpPr txBox="1"/>
            <p:nvPr/>
          </p:nvSpPr>
          <p:spPr>
            <a:xfrm>
              <a:off x="212916" y="4997129"/>
              <a:ext cx="2349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send upper case string back to this client</a:t>
              </a:r>
              <a:endParaRPr/>
            </a:p>
          </p:txBody>
        </p:sp>
        <p:cxnSp>
          <p:nvCxnSpPr>
            <p:cNvPr id="6687" name="Google Shape;6687;p158"/>
            <p:cNvCxnSpPr/>
            <p:nvPr/>
          </p:nvCxnSpPr>
          <p:spPr>
            <a:xfrm>
              <a:off x="2147293" y="5106673"/>
              <a:ext cx="762106" cy="1209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pic>
        <p:nvPicPr>
          <p:cNvPr id="6688" name="Google Shape;6688;p158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782637"/>
            <a:ext cx="45704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3" name="Google Shape;6693;p159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694" name="Google Shape;6694;p159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132</a:t>
            </a:fld>
            <a:endParaRPr/>
          </a:p>
        </p:txBody>
      </p:sp>
      <p:pic>
        <p:nvPicPr>
          <p:cNvPr id="6695" name="Google Shape;6695;p159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87" y="868362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6696" name="Google Shape;6696;p159"/>
          <p:cNvSpPr txBox="1">
            <a:spLocks noGrp="1"/>
          </p:cNvSpPr>
          <p:nvPr>
            <p:ph type="title"/>
          </p:nvPr>
        </p:nvSpPr>
        <p:spPr>
          <a:xfrm>
            <a:off x="423862" y="196850"/>
            <a:ext cx="7772400" cy="90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Socket programming </a:t>
            </a:r>
            <a:r>
              <a:rPr lang="en-US" sz="40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with TCP</a:t>
            </a:r>
            <a:endParaRPr/>
          </a:p>
        </p:txBody>
      </p:sp>
      <p:sp>
        <p:nvSpPr>
          <p:cNvPr id="6697" name="Google Shape;6697;p159"/>
          <p:cNvSpPr txBox="1">
            <a:spLocks noGrp="1"/>
          </p:cNvSpPr>
          <p:nvPr>
            <p:ph type="body" idx="1"/>
          </p:nvPr>
        </p:nvSpPr>
        <p:spPr>
          <a:xfrm>
            <a:off x="514350" y="135255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 must contact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1430"/>
              <a:buFont typeface="Noto Sans Symbols"/>
              <a:buChar char="❖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process must first be running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1430"/>
              <a:buFont typeface="Noto Sans Symbols"/>
              <a:buChar char="❖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must have created socket (door) that welcomes client’s contact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 contacts server by: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1430"/>
              <a:buFont typeface="Noto Sans Symbols"/>
              <a:buChar char="❖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Creating TCP socket, specifying IP address, port number of server process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1430"/>
              <a:buFont typeface="Noto Sans Symbols"/>
              <a:buChar char="❖"/>
            </a:pPr>
            <a:r>
              <a:rPr lang="en-US" sz="22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when client creates socket:</a:t>
            </a: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client TCP establishes connection to server TCP</a:t>
            </a:r>
            <a:endParaRPr/>
          </a:p>
          <a:p>
            <a:pPr marL="342900" lvl="0" indent="-252095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 sz="22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98" name="Google Shape;6698;p159"/>
          <p:cNvSpPr txBox="1">
            <a:spLocks noGrp="1"/>
          </p:cNvSpPr>
          <p:nvPr>
            <p:ph type="body" idx="1"/>
          </p:nvPr>
        </p:nvSpPr>
        <p:spPr>
          <a:xfrm>
            <a:off x="4495800" y="1390650"/>
            <a:ext cx="39624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30"/>
              <a:buFont typeface="Noto Sans Symbols"/>
              <a:buChar char="❖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contacted by client, </a:t>
            </a:r>
            <a:r>
              <a:rPr lang="en-US" sz="22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server TCP creates new socket</a:t>
            </a: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for server process to communicate with that particular client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allows server to talk with multiple clients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source port numbers used to distinguish clients (more in Chap 3)</a:t>
            </a:r>
            <a:endParaRPr/>
          </a:p>
        </p:txBody>
      </p:sp>
      <p:sp>
        <p:nvSpPr>
          <p:cNvPr id="6699" name="Google Shape;6699;p159"/>
          <p:cNvSpPr txBox="1"/>
          <p:nvPr/>
        </p:nvSpPr>
        <p:spPr>
          <a:xfrm>
            <a:off x="4733925" y="4964112"/>
            <a:ext cx="4043362" cy="102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TCP provides reliable, in-order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byte-stream transfer (“pipe”) 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between client and server</a:t>
            </a:r>
            <a:endParaRPr/>
          </a:p>
        </p:txBody>
      </p:sp>
      <p:grpSp>
        <p:nvGrpSpPr>
          <p:cNvPr id="6700" name="Google Shape;6700;p159"/>
          <p:cNvGrpSpPr/>
          <p:nvPr/>
        </p:nvGrpSpPr>
        <p:grpSpPr>
          <a:xfrm>
            <a:off x="4605337" y="4521200"/>
            <a:ext cx="2862262" cy="460375"/>
            <a:chOff x="-9" y="3823"/>
            <a:chExt cx="1803" cy="290"/>
          </a:xfrm>
        </p:grpSpPr>
        <p:sp>
          <p:nvSpPr>
            <p:cNvPr id="6701" name="Google Shape;6701;p159"/>
            <p:cNvSpPr txBox="1"/>
            <p:nvPr/>
          </p:nvSpPr>
          <p:spPr>
            <a:xfrm>
              <a:off x="96" y="3825"/>
              <a:ext cx="116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2" name="Google Shape;6702;p159"/>
            <p:cNvSpPr txBox="1"/>
            <p:nvPr/>
          </p:nvSpPr>
          <p:spPr>
            <a:xfrm>
              <a:off x="-9" y="3823"/>
              <a:ext cx="1803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Gill Sans"/>
                <a:buNone/>
              </a:pPr>
              <a:r>
                <a:rPr lang="en-US" sz="2400" b="0" i="0" u="none">
                  <a:solidFill>
                    <a:srgbClr val="CC0000"/>
                  </a:solidFill>
                  <a:latin typeface="Gill Sans"/>
                  <a:ea typeface="Gill Sans"/>
                  <a:cs typeface="Gill Sans"/>
                  <a:sym typeface="Gill Sans"/>
                </a:rPr>
                <a:t>application viewpoint:</a:t>
              </a:r>
              <a:endParaRPr/>
            </a:p>
          </p:txBody>
        </p:sp>
      </p:grp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" name="Google Shape;6707;p160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708" name="Google Shape;6708;p160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133</a:t>
            </a:fld>
            <a:endParaRPr/>
          </a:p>
        </p:txBody>
      </p:sp>
      <p:sp>
        <p:nvSpPr>
          <p:cNvPr id="6709" name="Google Shape;6709;p160"/>
          <p:cNvSpPr txBox="1">
            <a:spLocks noGrp="1"/>
          </p:cNvSpPr>
          <p:nvPr>
            <p:ph type="title"/>
          </p:nvPr>
        </p:nvSpPr>
        <p:spPr>
          <a:xfrm>
            <a:off x="422275" y="88900"/>
            <a:ext cx="7772400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Client/server socket interaction: TCP</a:t>
            </a:r>
            <a:endParaRPr/>
          </a:p>
        </p:txBody>
      </p:sp>
      <p:grpSp>
        <p:nvGrpSpPr>
          <p:cNvPr id="6710" name="Google Shape;6710;p160"/>
          <p:cNvGrpSpPr/>
          <p:nvPr/>
        </p:nvGrpSpPr>
        <p:grpSpPr>
          <a:xfrm>
            <a:off x="1357312" y="3016250"/>
            <a:ext cx="1931987" cy="930275"/>
            <a:chOff x="827" y="2027"/>
            <a:chExt cx="1217" cy="586"/>
          </a:xfrm>
        </p:grpSpPr>
        <p:sp>
          <p:nvSpPr>
            <p:cNvPr id="6711" name="Google Shape;6711;p160"/>
            <p:cNvSpPr txBox="1"/>
            <p:nvPr/>
          </p:nvSpPr>
          <p:spPr>
            <a:xfrm>
              <a:off x="827" y="2027"/>
              <a:ext cx="1059" cy="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wait for incoming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connection request</a:t>
              </a:r>
              <a:endParaRPr/>
            </a:p>
          </p:txBody>
        </p:sp>
        <p:sp>
          <p:nvSpPr>
            <p:cNvPr id="6712" name="Google Shape;6712;p160"/>
            <p:cNvSpPr txBox="1"/>
            <p:nvPr/>
          </p:nvSpPr>
          <p:spPr>
            <a:xfrm>
              <a:off x="828" y="2283"/>
              <a:ext cx="1216" cy="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connectionSocket =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serverSocket.accept()</a:t>
              </a:r>
              <a:endParaRPr/>
            </a:p>
          </p:txBody>
        </p:sp>
      </p:grpSp>
      <p:grpSp>
        <p:nvGrpSpPr>
          <p:cNvPr id="6713" name="Google Shape;6713;p160"/>
          <p:cNvGrpSpPr/>
          <p:nvPr/>
        </p:nvGrpSpPr>
        <p:grpSpPr>
          <a:xfrm>
            <a:off x="1338262" y="1776412"/>
            <a:ext cx="2357437" cy="1317625"/>
            <a:chOff x="821" y="1246"/>
            <a:chExt cx="1485" cy="830"/>
          </a:xfrm>
        </p:grpSpPr>
        <p:grpSp>
          <p:nvGrpSpPr>
            <p:cNvPr id="6714" name="Google Shape;6714;p160"/>
            <p:cNvGrpSpPr/>
            <p:nvPr/>
          </p:nvGrpSpPr>
          <p:grpSpPr>
            <a:xfrm>
              <a:off x="821" y="1246"/>
              <a:ext cx="1485" cy="586"/>
              <a:chOff x="329" y="1270"/>
              <a:chExt cx="1485" cy="586"/>
            </a:xfrm>
          </p:grpSpPr>
          <p:sp>
            <p:nvSpPr>
              <p:cNvPr id="6715" name="Google Shape;6715;p160"/>
              <p:cNvSpPr txBox="1"/>
              <p:nvPr/>
            </p:nvSpPr>
            <p:spPr>
              <a:xfrm>
                <a:off x="329" y="1270"/>
                <a:ext cx="1213" cy="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create socket,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port=</a:t>
                </a:r>
                <a:r>
                  <a:rPr lang="en-US" sz="1400" b="1" i="0" u="none">
                    <a:solidFill>
                      <a:srgbClr val="0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x</a:t>
                </a:r>
                <a:r>
                  <a:rPr lang="en-US" sz="14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, for incoming request:</a:t>
                </a:r>
                <a:endParaRPr/>
              </a:p>
            </p:txBody>
          </p:sp>
          <p:sp>
            <p:nvSpPr>
              <p:cNvPr id="6716" name="Google Shape;6716;p160"/>
              <p:cNvSpPr txBox="1"/>
              <p:nvPr/>
            </p:nvSpPr>
            <p:spPr>
              <a:xfrm>
                <a:off x="333" y="1662"/>
                <a:ext cx="1481" cy="1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400"/>
                  <a:buFont typeface="Arial"/>
                  <a:buNone/>
                </a:pPr>
                <a:r>
                  <a:rPr lang="en-US" sz="14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serverSocket = socket()</a:t>
                </a:r>
                <a:endParaRPr/>
              </a:p>
            </p:txBody>
          </p:sp>
        </p:grpSp>
        <p:cxnSp>
          <p:nvCxnSpPr>
            <p:cNvPr id="6717" name="Google Shape;6717;p160"/>
            <p:cNvCxnSpPr/>
            <p:nvPr/>
          </p:nvCxnSpPr>
          <p:spPr>
            <a:xfrm>
              <a:off x="1284" y="1872"/>
              <a:ext cx="0" cy="204"/>
            </a:xfrm>
            <a:prstGeom prst="straightConnector1">
              <a:avLst/>
            </a:prstGeom>
            <a:noFill/>
            <a:ln w="28575" cap="flat" cmpd="sng">
              <a:solidFill>
                <a:srgbClr val="000099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718" name="Google Shape;6718;p160"/>
          <p:cNvGrpSpPr/>
          <p:nvPr/>
        </p:nvGrpSpPr>
        <p:grpSpPr>
          <a:xfrm>
            <a:off x="5135562" y="3024187"/>
            <a:ext cx="2357437" cy="728662"/>
            <a:chOff x="3333" y="1204"/>
            <a:chExt cx="1485" cy="459"/>
          </a:xfrm>
        </p:grpSpPr>
        <p:sp>
          <p:nvSpPr>
            <p:cNvPr id="6719" name="Google Shape;6719;p160"/>
            <p:cNvSpPr txBox="1"/>
            <p:nvPr/>
          </p:nvSpPr>
          <p:spPr>
            <a:xfrm>
              <a:off x="3335" y="1204"/>
              <a:ext cx="1450" cy="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socket,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connect to </a:t>
              </a:r>
              <a:r>
                <a:rPr lang="en-US" sz="1400" b="1" i="0" u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hostid</a:t>
              </a:r>
              <a:r>
                <a:rPr lang="en-US"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port=</a:t>
              </a:r>
              <a:r>
                <a:rPr lang="en-US" sz="1400" b="1" i="0" u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sp>
          <p:nvSpPr>
            <p:cNvPr id="6720" name="Google Shape;6720;p160"/>
            <p:cNvSpPr txBox="1"/>
            <p:nvPr/>
          </p:nvSpPr>
          <p:spPr>
            <a:xfrm>
              <a:off x="3333" y="1469"/>
              <a:ext cx="1485" cy="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clientSocket = socket()</a:t>
              </a:r>
              <a:endParaRPr/>
            </a:p>
          </p:txBody>
        </p:sp>
      </p:grpSp>
      <p:sp>
        <p:nvSpPr>
          <p:cNvPr id="6721" name="Google Shape;6721;p160"/>
          <p:cNvSpPr txBox="1"/>
          <p:nvPr/>
        </p:nvSpPr>
        <p:spPr>
          <a:xfrm>
            <a:off x="725487" y="1139825"/>
            <a:ext cx="3530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server</a:t>
            </a: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(running</a:t>
            </a:r>
            <a:r>
              <a:rPr lang="en-US" sz="20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on</a:t>
            </a:r>
            <a:r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hostid</a:t>
            </a: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/>
          </a:p>
        </p:txBody>
      </p:sp>
      <p:sp>
        <p:nvSpPr>
          <p:cNvPr id="6722" name="Google Shape;6722;p160"/>
          <p:cNvSpPr txBox="1"/>
          <p:nvPr/>
        </p:nvSpPr>
        <p:spPr>
          <a:xfrm>
            <a:off x="5411787" y="1135062"/>
            <a:ext cx="9620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client</a:t>
            </a:r>
            <a:endParaRPr/>
          </a:p>
        </p:txBody>
      </p:sp>
      <p:grpSp>
        <p:nvGrpSpPr>
          <p:cNvPr id="6723" name="Google Shape;6723;p160"/>
          <p:cNvGrpSpPr/>
          <p:nvPr/>
        </p:nvGrpSpPr>
        <p:grpSpPr>
          <a:xfrm>
            <a:off x="2978150" y="3808412"/>
            <a:ext cx="4041775" cy="1371600"/>
            <a:chOff x="1848" y="2526"/>
            <a:chExt cx="2546" cy="864"/>
          </a:xfrm>
        </p:grpSpPr>
        <p:cxnSp>
          <p:nvCxnSpPr>
            <p:cNvPr id="6724" name="Google Shape;6724;p160"/>
            <p:cNvCxnSpPr/>
            <p:nvPr/>
          </p:nvCxnSpPr>
          <p:spPr>
            <a:xfrm flipH="1">
              <a:off x="3792" y="2964"/>
              <a:ext cx="6" cy="426"/>
            </a:xfrm>
            <a:prstGeom prst="straightConnector1">
              <a:avLst/>
            </a:prstGeom>
            <a:noFill/>
            <a:ln w="28575" cap="flat" cmpd="sng">
              <a:solidFill>
                <a:srgbClr val="000099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6725" name="Google Shape;6725;p160"/>
            <p:cNvGrpSpPr/>
            <p:nvPr/>
          </p:nvGrpSpPr>
          <p:grpSpPr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6726" name="Google Shape;6726;p160"/>
              <p:cNvSpPr txBox="1"/>
              <p:nvPr/>
            </p:nvSpPr>
            <p:spPr>
              <a:xfrm>
                <a:off x="3335" y="2675"/>
                <a:ext cx="1059" cy="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send request using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400"/>
                  <a:buFont typeface="Arial"/>
                  <a:buNone/>
                </a:pPr>
                <a:r>
                  <a:rPr lang="en-US" sz="14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/>
              </a:p>
            </p:txBody>
          </p:sp>
          <p:cxnSp>
            <p:nvCxnSpPr>
              <p:cNvPr id="6727" name="Google Shape;6727;p160"/>
              <p:cNvCxnSpPr/>
              <p:nvPr/>
            </p:nvCxnSpPr>
            <p:spPr>
              <a:xfrm>
                <a:off x="3792" y="2526"/>
                <a:ext cx="0" cy="204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99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6728" name="Google Shape;6728;p160"/>
              <p:cNvCxnSpPr/>
              <p:nvPr/>
            </p:nvCxnSpPr>
            <p:spPr>
              <a:xfrm flipH="1">
                <a:off x="1848" y="2790"/>
                <a:ext cx="1518" cy="252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C000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6729" name="Google Shape;6729;p160"/>
          <p:cNvGrpSpPr/>
          <p:nvPr/>
        </p:nvGrpSpPr>
        <p:grpSpPr>
          <a:xfrm>
            <a:off x="1347787" y="3903662"/>
            <a:ext cx="4097337" cy="1487487"/>
            <a:chOff x="821" y="2586"/>
            <a:chExt cx="2581" cy="937"/>
          </a:xfrm>
        </p:grpSpPr>
        <p:sp>
          <p:nvSpPr>
            <p:cNvPr id="6730" name="Google Shape;6730;p160"/>
            <p:cNvSpPr txBox="1"/>
            <p:nvPr/>
          </p:nvSpPr>
          <p:spPr>
            <a:xfrm>
              <a:off x="821" y="2789"/>
              <a:ext cx="998" cy="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read request from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</a:t>
              </a:r>
              <a:r>
                <a:rPr lang="en-US" sz="1400" b="0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</p:txBody>
        </p:sp>
        <p:sp>
          <p:nvSpPr>
            <p:cNvPr id="6731" name="Google Shape;6731;p160"/>
            <p:cNvSpPr txBox="1"/>
            <p:nvPr/>
          </p:nvSpPr>
          <p:spPr>
            <a:xfrm>
              <a:off x="851" y="3197"/>
              <a:ext cx="998" cy="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write reply to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connectionSocket</a:t>
              </a:r>
              <a:endParaRPr/>
            </a:p>
          </p:txBody>
        </p:sp>
        <p:cxnSp>
          <p:nvCxnSpPr>
            <p:cNvPr id="6732" name="Google Shape;6732;p160"/>
            <p:cNvCxnSpPr/>
            <p:nvPr/>
          </p:nvCxnSpPr>
          <p:spPr>
            <a:xfrm>
              <a:off x="1278" y="2586"/>
              <a:ext cx="0" cy="240"/>
            </a:xfrm>
            <a:prstGeom prst="straightConnector1">
              <a:avLst/>
            </a:prstGeom>
            <a:noFill/>
            <a:ln w="28575" cap="flat" cmpd="sng">
              <a:solidFill>
                <a:srgbClr val="000099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6733" name="Google Shape;6733;p160"/>
            <p:cNvCxnSpPr/>
            <p:nvPr/>
          </p:nvCxnSpPr>
          <p:spPr>
            <a:xfrm flipH="1">
              <a:off x="1284" y="3090"/>
              <a:ext cx="6" cy="156"/>
            </a:xfrm>
            <a:prstGeom prst="straightConnector1">
              <a:avLst/>
            </a:prstGeom>
            <a:noFill/>
            <a:ln w="28575" cap="flat" cmpd="sng">
              <a:solidFill>
                <a:srgbClr val="000099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6734" name="Google Shape;6734;p160"/>
            <p:cNvCxnSpPr/>
            <p:nvPr/>
          </p:nvCxnSpPr>
          <p:spPr>
            <a:xfrm>
              <a:off x="1866" y="3306"/>
              <a:ext cx="1536" cy="180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pic>
        <p:nvPicPr>
          <p:cNvPr id="6735" name="Google Shape;6735;p16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87" y="758825"/>
            <a:ext cx="7313612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36" name="Google Shape;6736;p160"/>
          <p:cNvCxnSpPr/>
          <p:nvPr/>
        </p:nvCxnSpPr>
        <p:spPr>
          <a:xfrm>
            <a:off x="804862" y="1589087"/>
            <a:ext cx="3341687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6737" name="Google Shape;6737;p160"/>
          <p:cNvGrpSpPr/>
          <p:nvPr/>
        </p:nvGrpSpPr>
        <p:grpSpPr>
          <a:xfrm>
            <a:off x="2967037" y="3103562"/>
            <a:ext cx="2200275" cy="587375"/>
            <a:chOff x="3043" y="1189"/>
            <a:chExt cx="1386" cy="370"/>
          </a:xfrm>
        </p:grpSpPr>
        <p:cxnSp>
          <p:nvCxnSpPr>
            <p:cNvPr id="6738" name="Google Shape;6738;p160"/>
            <p:cNvCxnSpPr/>
            <p:nvPr/>
          </p:nvCxnSpPr>
          <p:spPr>
            <a:xfrm>
              <a:off x="3043" y="1372"/>
              <a:ext cx="1386" cy="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6739" name="Google Shape;6739;p160"/>
            <p:cNvSpPr txBox="1"/>
            <p:nvPr/>
          </p:nvSpPr>
          <p:spPr>
            <a:xfrm>
              <a:off x="3106" y="1189"/>
              <a:ext cx="1204" cy="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TCP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 setup</a:t>
              </a:r>
              <a:endParaRPr/>
            </a:p>
          </p:txBody>
        </p:sp>
      </p:grpSp>
      <p:cxnSp>
        <p:nvCxnSpPr>
          <p:cNvPr id="6740" name="Google Shape;6740;p160"/>
          <p:cNvCxnSpPr/>
          <p:nvPr/>
        </p:nvCxnSpPr>
        <p:spPr>
          <a:xfrm>
            <a:off x="5545137" y="1600200"/>
            <a:ext cx="676275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6741" name="Google Shape;6741;p160"/>
          <p:cNvGrpSpPr/>
          <p:nvPr/>
        </p:nvGrpSpPr>
        <p:grpSpPr>
          <a:xfrm>
            <a:off x="1298575" y="4251325"/>
            <a:ext cx="5440362" cy="1951037"/>
            <a:chOff x="832" y="2713"/>
            <a:chExt cx="3427" cy="1229"/>
          </a:xfrm>
        </p:grpSpPr>
        <p:sp>
          <p:nvSpPr>
            <p:cNvPr id="6742" name="Google Shape;6742;p160"/>
            <p:cNvSpPr txBox="1"/>
            <p:nvPr/>
          </p:nvSpPr>
          <p:spPr>
            <a:xfrm>
              <a:off x="867" y="3514"/>
              <a:ext cx="998" cy="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close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connectionSocket</a:t>
              </a:r>
              <a:endParaRPr/>
            </a:p>
          </p:txBody>
        </p:sp>
        <p:cxnSp>
          <p:nvCxnSpPr>
            <p:cNvPr id="6743" name="Google Shape;6743;p160"/>
            <p:cNvCxnSpPr/>
            <p:nvPr/>
          </p:nvCxnSpPr>
          <p:spPr>
            <a:xfrm>
              <a:off x="1318" y="3437"/>
              <a:ext cx="0" cy="204"/>
            </a:xfrm>
            <a:prstGeom prst="straightConnector1">
              <a:avLst/>
            </a:prstGeom>
            <a:noFill/>
            <a:ln w="28575" cap="flat" cmpd="sng">
              <a:solidFill>
                <a:srgbClr val="000099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6744" name="Google Shape;6744;p160"/>
            <p:cNvSpPr/>
            <p:nvPr/>
          </p:nvSpPr>
          <p:spPr>
            <a:xfrm>
              <a:off x="832" y="2713"/>
              <a:ext cx="492" cy="306"/>
            </a:xfrm>
            <a:custGeom>
              <a:avLst/>
              <a:gdLst/>
              <a:ahLst/>
              <a:cxnLst/>
              <a:rect l="l" t="t" r="r" b="b"/>
              <a:pathLst>
                <a:path w="492" h="2112" extrusionOk="0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45" name="Google Shape;6745;p160"/>
            <p:cNvGrpSpPr/>
            <p:nvPr/>
          </p:nvGrpSpPr>
          <p:grpSpPr>
            <a:xfrm>
              <a:off x="3393" y="3250"/>
              <a:ext cx="866" cy="692"/>
              <a:chOff x="3365" y="3377"/>
              <a:chExt cx="866" cy="692"/>
            </a:xfrm>
          </p:grpSpPr>
          <p:sp>
            <p:nvSpPr>
              <p:cNvPr id="6746" name="Google Shape;6746;p160"/>
              <p:cNvSpPr txBox="1"/>
              <p:nvPr/>
            </p:nvSpPr>
            <p:spPr>
              <a:xfrm>
                <a:off x="3365" y="3377"/>
                <a:ext cx="866" cy="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read reply from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400"/>
                  <a:buFont typeface="Arial"/>
                  <a:buNone/>
                </a:pPr>
                <a:r>
                  <a:rPr lang="en-US" sz="14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/>
              </a:p>
            </p:txBody>
          </p:sp>
          <p:sp>
            <p:nvSpPr>
              <p:cNvPr id="6747" name="Google Shape;6747;p160"/>
              <p:cNvSpPr txBox="1"/>
              <p:nvPr/>
            </p:nvSpPr>
            <p:spPr>
              <a:xfrm>
                <a:off x="3389" y="3743"/>
                <a:ext cx="719" cy="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close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400"/>
                  <a:buFont typeface="Arial"/>
                  <a:buNone/>
                </a:pPr>
                <a:r>
                  <a:rPr lang="en-US" sz="14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/>
              </a:p>
            </p:txBody>
          </p:sp>
          <p:cxnSp>
            <p:nvCxnSpPr>
              <p:cNvPr id="6748" name="Google Shape;6748;p160"/>
              <p:cNvCxnSpPr/>
              <p:nvPr/>
            </p:nvCxnSpPr>
            <p:spPr>
              <a:xfrm>
                <a:off x="3816" y="3690"/>
                <a:ext cx="0" cy="204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99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</p:grpSp>
      </p:grp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3" name="Google Shape;6753;p161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754" name="Google Shape;6754;p161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134</a:t>
            </a:fld>
            <a:endParaRPr/>
          </a:p>
        </p:txBody>
      </p:sp>
      <p:sp>
        <p:nvSpPr>
          <p:cNvPr id="6755" name="Google Shape;6755;p161"/>
          <p:cNvSpPr txBox="1"/>
          <p:nvPr/>
        </p:nvSpPr>
        <p:spPr>
          <a:xfrm>
            <a:off x="422275" y="88900"/>
            <a:ext cx="7772400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Example  app: TCP client</a:t>
            </a:r>
            <a:endParaRPr/>
          </a:p>
        </p:txBody>
      </p:sp>
      <p:sp>
        <p:nvSpPr>
          <p:cNvPr id="6756" name="Google Shape;6756;p161"/>
          <p:cNvSpPr txBox="1"/>
          <p:nvPr/>
        </p:nvSpPr>
        <p:spPr>
          <a:xfrm>
            <a:off x="2705100" y="1651000"/>
            <a:ext cx="5894387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socket import *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serverName = ’servername’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 = socket(AF_INET, SOCK_STREAM)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clientSocket.connect((serverName,serverPort))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sentence = raw_input(‘Input lowercase sentence:’)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clientSocket.send(sentence)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modifiedSentence = clientSocket.recv(1024)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‘From Server:’, modifiedSentence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clientSocket.close()</a:t>
            </a:r>
            <a:endParaRPr/>
          </a:p>
        </p:txBody>
      </p:sp>
      <p:sp>
        <p:nvSpPr>
          <p:cNvPr id="6757" name="Google Shape;6757;p161"/>
          <p:cNvSpPr txBox="1"/>
          <p:nvPr/>
        </p:nvSpPr>
        <p:spPr>
          <a:xfrm>
            <a:off x="2717800" y="1168400"/>
            <a:ext cx="27066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TCPClient</a:t>
            </a:r>
            <a:endParaRPr/>
          </a:p>
        </p:txBody>
      </p:sp>
      <p:grpSp>
        <p:nvGrpSpPr>
          <p:cNvPr id="6758" name="Google Shape;6758;p161"/>
          <p:cNvGrpSpPr/>
          <p:nvPr/>
        </p:nvGrpSpPr>
        <p:grpSpPr>
          <a:xfrm>
            <a:off x="0" y="2670175"/>
            <a:ext cx="2778125" cy="523875"/>
            <a:chOff x="-811" y="2671324"/>
            <a:chExt cx="2778483" cy="523220"/>
          </a:xfrm>
        </p:grpSpPr>
        <p:sp>
          <p:nvSpPr>
            <p:cNvPr id="6759" name="Google Shape;6759;p161"/>
            <p:cNvSpPr txBox="1"/>
            <p:nvPr/>
          </p:nvSpPr>
          <p:spPr>
            <a:xfrm>
              <a:off x="-811" y="2671324"/>
              <a:ext cx="22718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TCP socket for server, remote port 12000</a:t>
              </a:r>
              <a:endParaRPr/>
            </a:p>
          </p:txBody>
        </p:sp>
        <p:cxnSp>
          <p:nvCxnSpPr>
            <p:cNvPr id="6760" name="Google Shape;6760;p161"/>
            <p:cNvCxnSpPr/>
            <p:nvPr/>
          </p:nvCxnSpPr>
          <p:spPr>
            <a:xfrm>
              <a:off x="2050143" y="3165929"/>
              <a:ext cx="727529" cy="2721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6761" name="Google Shape;6761;p161"/>
          <p:cNvSpPr/>
          <p:nvPr/>
        </p:nvSpPr>
        <p:spPr>
          <a:xfrm>
            <a:off x="6286500" y="2895600"/>
            <a:ext cx="2247900" cy="508000"/>
          </a:xfrm>
          <a:prstGeom prst="ellipse">
            <a:avLst/>
          </a:prstGeom>
          <a:noFill/>
          <a:ln w="19050" cap="flat" cmpd="sng">
            <a:solidFill>
              <a:srgbClr val="00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2" name="Google Shape;6762;p161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" y="795337"/>
            <a:ext cx="4570412" cy="173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63" name="Google Shape;6763;p161"/>
          <p:cNvGrpSpPr/>
          <p:nvPr/>
        </p:nvGrpSpPr>
        <p:grpSpPr>
          <a:xfrm>
            <a:off x="0" y="4157662"/>
            <a:ext cx="2794000" cy="523875"/>
            <a:chOff x="-17288" y="2918148"/>
            <a:chExt cx="2794960" cy="522566"/>
          </a:xfrm>
        </p:grpSpPr>
        <p:sp>
          <p:nvSpPr>
            <p:cNvPr id="6764" name="Google Shape;6764;p161"/>
            <p:cNvSpPr txBox="1"/>
            <p:nvPr/>
          </p:nvSpPr>
          <p:spPr>
            <a:xfrm>
              <a:off x="-17288" y="2918148"/>
              <a:ext cx="2271818" cy="522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No need to attach server name, port </a:t>
              </a:r>
              <a:endParaRPr/>
            </a:p>
          </p:txBody>
        </p:sp>
        <p:cxnSp>
          <p:nvCxnSpPr>
            <p:cNvPr id="6765" name="Google Shape;6765;p161"/>
            <p:cNvCxnSpPr/>
            <p:nvPr/>
          </p:nvCxnSpPr>
          <p:spPr>
            <a:xfrm>
              <a:off x="2050143" y="3165929"/>
              <a:ext cx="727529" cy="2721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0" name="Google Shape;6770;p162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771" name="Google Shape;6771;p162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135</a:t>
            </a:fld>
            <a:endParaRPr/>
          </a:p>
        </p:txBody>
      </p:sp>
      <p:sp>
        <p:nvSpPr>
          <p:cNvPr id="6772" name="Google Shape;6772;p162"/>
          <p:cNvSpPr txBox="1"/>
          <p:nvPr/>
        </p:nvSpPr>
        <p:spPr>
          <a:xfrm>
            <a:off x="422275" y="88900"/>
            <a:ext cx="7772400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Example app: TCP server</a:t>
            </a:r>
            <a:endParaRPr/>
          </a:p>
        </p:txBody>
      </p:sp>
      <p:sp>
        <p:nvSpPr>
          <p:cNvPr id="6773" name="Google Shape;6773;p162"/>
          <p:cNvSpPr txBox="1"/>
          <p:nvPr/>
        </p:nvSpPr>
        <p:spPr>
          <a:xfrm>
            <a:off x="2717800" y="1651000"/>
            <a:ext cx="5997575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socket import *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serverSocket = socket(AF_INET,SOCK_STREAM)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serverSocket.bind((‘’,serverPort))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serverSocket.listen(1)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‘The server is ready to receive’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1: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connectionSocket, addr = serverSocket.accept()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sentence = connectionSocket.recv(1024)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capitalizedSentence = sentence.upper()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connectionSocket.send(capitalizedSentence)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connectionSocket.close()</a:t>
            </a:r>
            <a:endParaRPr/>
          </a:p>
        </p:txBody>
      </p:sp>
      <p:sp>
        <p:nvSpPr>
          <p:cNvPr id="6774" name="Google Shape;6774;p162"/>
          <p:cNvSpPr txBox="1"/>
          <p:nvPr/>
        </p:nvSpPr>
        <p:spPr>
          <a:xfrm>
            <a:off x="2717800" y="1168400"/>
            <a:ext cx="28273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TCPServer</a:t>
            </a:r>
            <a:endParaRPr/>
          </a:p>
        </p:txBody>
      </p:sp>
      <p:grpSp>
        <p:nvGrpSpPr>
          <p:cNvPr id="6775" name="Google Shape;6775;p162"/>
          <p:cNvGrpSpPr/>
          <p:nvPr/>
        </p:nvGrpSpPr>
        <p:grpSpPr>
          <a:xfrm>
            <a:off x="152400" y="2173287"/>
            <a:ext cx="2559050" cy="566737"/>
            <a:chOff x="151614" y="2173972"/>
            <a:chExt cx="2559082" cy="566309"/>
          </a:xfrm>
        </p:grpSpPr>
        <p:sp>
          <p:nvSpPr>
            <p:cNvPr id="6776" name="Google Shape;6776;p162"/>
            <p:cNvSpPr txBox="1"/>
            <p:nvPr/>
          </p:nvSpPr>
          <p:spPr>
            <a:xfrm>
              <a:off x="151614" y="2173972"/>
              <a:ext cx="2559082" cy="566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TCP welcoming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socket</a:t>
              </a:r>
              <a:endParaRPr/>
            </a:p>
          </p:txBody>
        </p:sp>
        <p:cxnSp>
          <p:nvCxnSpPr>
            <p:cNvPr id="6777" name="Google Shape;6777;p162"/>
            <p:cNvCxnSpPr/>
            <p:nvPr/>
          </p:nvCxnSpPr>
          <p:spPr>
            <a:xfrm>
              <a:off x="1695045" y="2596011"/>
              <a:ext cx="930227" cy="1139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778" name="Google Shape;6778;p162"/>
          <p:cNvGrpSpPr/>
          <p:nvPr/>
        </p:nvGrpSpPr>
        <p:grpSpPr>
          <a:xfrm>
            <a:off x="131762" y="3036887"/>
            <a:ext cx="2540000" cy="523875"/>
            <a:chOff x="169076" y="2884812"/>
            <a:chExt cx="2541127" cy="523220"/>
          </a:xfrm>
        </p:grpSpPr>
        <p:sp>
          <p:nvSpPr>
            <p:cNvPr id="6779" name="Google Shape;6779;p162"/>
            <p:cNvSpPr txBox="1"/>
            <p:nvPr/>
          </p:nvSpPr>
          <p:spPr>
            <a:xfrm>
              <a:off x="169076" y="2884812"/>
              <a:ext cx="22718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server begins listening for  incoming TCP requests</a:t>
              </a:r>
              <a:endParaRPr/>
            </a:p>
          </p:txBody>
        </p:sp>
        <p:cxnSp>
          <p:nvCxnSpPr>
            <p:cNvPr id="6780" name="Google Shape;6780;p162"/>
            <p:cNvCxnSpPr/>
            <p:nvPr/>
          </p:nvCxnSpPr>
          <p:spPr>
            <a:xfrm>
              <a:off x="1982674" y="3169104"/>
              <a:ext cx="727529" cy="2721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781" name="Google Shape;6781;p162"/>
          <p:cNvGrpSpPr/>
          <p:nvPr/>
        </p:nvGrpSpPr>
        <p:grpSpPr>
          <a:xfrm>
            <a:off x="528637" y="3816350"/>
            <a:ext cx="2155825" cy="298450"/>
            <a:chOff x="553383" y="3714241"/>
            <a:chExt cx="2157273" cy="299227"/>
          </a:xfrm>
        </p:grpSpPr>
        <p:sp>
          <p:nvSpPr>
            <p:cNvPr id="6782" name="Google Shape;6782;p162"/>
            <p:cNvSpPr txBox="1"/>
            <p:nvPr/>
          </p:nvSpPr>
          <p:spPr>
            <a:xfrm>
              <a:off x="553383" y="3714241"/>
              <a:ext cx="1194763" cy="29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loop forever</a:t>
              </a:r>
              <a:endParaRPr/>
            </a:p>
          </p:txBody>
        </p:sp>
        <p:cxnSp>
          <p:nvCxnSpPr>
            <p:cNvPr id="6783" name="Google Shape;6783;p162"/>
            <p:cNvCxnSpPr/>
            <p:nvPr/>
          </p:nvCxnSpPr>
          <p:spPr>
            <a:xfrm rot="10800000" flipH="1">
              <a:off x="1266031" y="3964781"/>
              <a:ext cx="1444625" cy="3969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784" name="Google Shape;6784;p162"/>
          <p:cNvGrpSpPr/>
          <p:nvPr/>
        </p:nvGrpSpPr>
        <p:grpSpPr>
          <a:xfrm>
            <a:off x="198437" y="4176712"/>
            <a:ext cx="2813050" cy="752475"/>
            <a:chOff x="380319" y="3965998"/>
            <a:chExt cx="2392469" cy="752685"/>
          </a:xfrm>
        </p:grpSpPr>
        <p:sp>
          <p:nvSpPr>
            <p:cNvPr id="6785" name="Google Shape;6785;p162"/>
            <p:cNvSpPr txBox="1"/>
            <p:nvPr/>
          </p:nvSpPr>
          <p:spPr>
            <a:xfrm>
              <a:off x="380319" y="3965998"/>
              <a:ext cx="2184910" cy="752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server waits on accept()</a:t>
              </a:r>
              <a:endParaRPr/>
            </a:p>
            <a:p>
              <a:pPr marL="0" marR="0" lvl="0" indent="0" algn="l" rtl="0">
                <a:lnSpc>
                  <a:spcPct val="114285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for incoming requests, new socket created on return</a:t>
              </a:r>
              <a:endParaRPr/>
            </a:p>
          </p:txBody>
        </p:sp>
        <p:cxnSp>
          <p:nvCxnSpPr>
            <p:cNvPr id="6786" name="Google Shape;6786;p162"/>
            <p:cNvCxnSpPr/>
            <p:nvPr/>
          </p:nvCxnSpPr>
          <p:spPr>
            <a:xfrm rot="10800000" flipH="1">
              <a:off x="2231565" y="4229808"/>
              <a:ext cx="541223" cy="5869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787" name="Google Shape;6787;p162"/>
          <p:cNvGrpSpPr/>
          <p:nvPr/>
        </p:nvGrpSpPr>
        <p:grpSpPr>
          <a:xfrm>
            <a:off x="258762" y="5149850"/>
            <a:ext cx="2860675" cy="523875"/>
            <a:chOff x="316741" y="4661874"/>
            <a:chExt cx="2859521" cy="524153"/>
          </a:xfrm>
        </p:grpSpPr>
        <p:sp>
          <p:nvSpPr>
            <p:cNvPr id="6788" name="Google Shape;6788;p162"/>
            <p:cNvSpPr txBox="1"/>
            <p:nvPr/>
          </p:nvSpPr>
          <p:spPr>
            <a:xfrm>
              <a:off x="316741" y="4661874"/>
              <a:ext cx="2349500" cy="524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read bytes from socket (but not address as in UDP)</a:t>
              </a:r>
              <a:endParaRPr/>
            </a:p>
          </p:txBody>
        </p:sp>
        <p:cxnSp>
          <p:nvCxnSpPr>
            <p:cNvPr id="6789" name="Google Shape;6789;p162"/>
            <p:cNvCxnSpPr/>
            <p:nvPr/>
          </p:nvCxnSpPr>
          <p:spPr>
            <a:xfrm>
              <a:off x="1875609" y="4682209"/>
              <a:ext cx="1300653" cy="499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790" name="Google Shape;6790;p162"/>
          <p:cNvGrpSpPr/>
          <p:nvPr/>
        </p:nvGrpSpPr>
        <p:grpSpPr>
          <a:xfrm>
            <a:off x="127000" y="5759450"/>
            <a:ext cx="2878137" cy="738187"/>
            <a:chOff x="162014" y="4686636"/>
            <a:chExt cx="2878315" cy="738664"/>
          </a:xfrm>
        </p:grpSpPr>
        <p:sp>
          <p:nvSpPr>
            <p:cNvPr id="6791" name="Google Shape;6791;p162"/>
            <p:cNvSpPr txBox="1"/>
            <p:nvPr/>
          </p:nvSpPr>
          <p:spPr>
            <a:xfrm>
              <a:off x="162014" y="4686636"/>
              <a:ext cx="23495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close connection to this client (but </a:t>
              </a:r>
              <a:r>
                <a:rPr lang="en-US" sz="1400" b="0" i="1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not</a:t>
              </a:r>
              <a:r>
                <a:rPr lang="en-US" sz="14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 welcoming socket)</a:t>
              </a:r>
              <a:endParaRPr/>
            </a:p>
          </p:txBody>
        </p:sp>
        <p:cxnSp>
          <p:nvCxnSpPr>
            <p:cNvPr id="6792" name="Google Shape;6792;p162"/>
            <p:cNvCxnSpPr/>
            <p:nvPr/>
          </p:nvCxnSpPr>
          <p:spPr>
            <a:xfrm>
              <a:off x="2184198" y="4843734"/>
              <a:ext cx="856131" cy="2269"/>
            </a:xfrm>
            <a:prstGeom prst="straightConnector1">
              <a:avLst/>
            </a:prstGeom>
            <a:noFill/>
            <a:ln w="12700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pic>
        <p:nvPicPr>
          <p:cNvPr id="6793" name="Google Shape;6793;p162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769937"/>
            <a:ext cx="45704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8" name="Google Shape;6798;p163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799" name="Google Shape;6799;p163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136</a:t>
            </a:fld>
            <a:endParaRPr/>
          </a:p>
        </p:txBody>
      </p:sp>
      <p:pic>
        <p:nvPicPr>
          <p:cNvPr id="6800" name="Google Shape;6800;p163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087" y="833437"/>
            <a:ext cx="5027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6801" name="Google Shape;6801;p163"/>
          <p:cNvSpPr txBox="1">
            <a:spLocks noGrp="1"/>
          </p:cNvSpPr>
          <p:nvPr>
            <p:ph type="title"/>
          </p:nvPr>
        </p:nvSpPr>
        <p:spPr>
          <a:xfrm>
            <a:off x="506412" y="195262"/>
            <a:ext cx="574675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summary</a:t>
            </a:r>
            <a:endParaRPr/>
          </a:p>
        </p:txBody>
      </p:sp>
      <p:sp>
        <p:nvSpPr>
          <p:cNvPr id="6802" name="Google Shape;6802;p163"/>
          <p:cNvSpPr txBox="1">
            <a:spLocks noGrp="1"/>
          </p:cNvSpPr>
          <p:nvPr>
            <p:ph type="body" idx="1"/>
          </p:nvPr>
        </p:nvSpPr>
        <p:spPr>
          <a:xfrm>
            <a:off x="514350" y="1854200"/>
            <a:ext cx="4313237" cy="367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application architectures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client-server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P2P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application service requirements: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reliability, bandwidth, delay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Internet transport service model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connection-oriented, reliable: TCP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unreliable, datagrams: UDP</a:t>
            </a:r>
            <a:endParaRPr/>
          </a:p>
        </p:txBody>
      </p:sp>
      <p:sp>
        <p:nvSpPr>
          <p:cNvPr id="6803" name="Google Shape;6803;p163"/>
          <p:cNvSpPr txBox="1">
            <a:spLocks noGrp="1"/>
          </p:cNvSpPr>
          <p:nvPr>
            <p:ph type="body" idx="1"/>
          </p:nvPr>
        </p:nvSpPr>
        <p:spPr>
          <a:xfrm>
            <a:off x="531812" y="1201737"/>
            <a:ext cx="75819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our study of network apps now complete!</a:t>
            </a:r>
            <a:endParaRPr/>
          </a:p>
        </p:txBody>
      </p:sp>
      <p:sp>
        <p:nvSpPr>
          <p:cNvPr id="6804" name="Google Shape;6804;p163"/>
          <p:cNvSpPr txBox="1"/>
          <p:nvPr/>
        </p:nvSpPr>
        <p:spPr>
          <a:xfrm>
            <a:off x="4967287" y="1809750"/>
            <a:ext cx="3962400" cy="367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specific protocols: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HTTP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FTP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SMTP, POP, IMAP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P2P: BitTorrent, DHT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socket programming: TCP, UDP sockets</a:t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" name="Google Shape;6809;p164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810" name="Google Shape;6810;p164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137</a:t>
            </a:fld>
            <a:endParaRPr/>
          </a:p>
        </p:txBody>
      </p:sp>
      <p:sp>
        <p:nvSpPr>
          <p:cNvPr id="6811" name="Google Shape;6811;p164"/>
          <p:cNvSpPr txBox="1">
            <a:spLocks noGrp="1"/>
          </p:cNvSpPr>
          <p:nvPr>
            <p:ph type="body" idx="1"/>
          </p:nvPr>
        </p:nvSpPr>
        <p:spPr>
          <a:xfrm>
            <a:off x="533400" y="1992312"/>
            <a:ext cx="3810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typical request/reply message exchange: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requests info or service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responds with data, status code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message formats: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headers: fields giving info about data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data: info being communicated</a:t>
            </a:r>
            <a:endParaRPr/>
          </a:p>
        </p:txBody>
      </p:sp>
      <p:sp>
        <p:nvSpPr>
          <p:cNvPr id="6812" name="Google Shape;6812;p164"/>
          <p:cNvSpPr txBox="1"/>
          <p:nvPr/>
        </p:nvSpPr>
        <p:spPr>
          <a:xfrm>
            <a:off x="4603750" y="1976437"/>
            <a:ext cx="4081462" cy="367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important themes:</a:t>
            </a:r>
            <a:r>
              <a:rPr lang="en-US" sz="2400" b="0" i="1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control vs. data msgs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in-band, out-of-band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centralized vs. decentralized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stateless vs. stateful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reliable vs. unreliable msg transfer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“complexity at network edge”</a:t>
            </a:r>
            <a:endParaRPr/>
          </a:p>
        </p:txBody>
      </p:sp>
      <p:pic>
        <p:nvPicPr>
          <p:cNvPr id="6813" name="Google Shape;6813;p164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087" y="833437"/>
            <a:ext cx="5027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6814" name="Google Shape;6814;p164"/>
          <p:cNvSpPr txBox="1"/>
          <p:nvPr/>
        </p:nvSpPr>
        <p:spPr>
          <a:xfrm>
            <a:off x="506412" y="195262"/>
            <a:ext cx="574675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summary</a:t>
            </a:r>
            <a:endParaRPr/>
          </a:p>
        </p:txBody>
      </p:sp>
      <p:sp>
        <p:nvSpPr>
          <p:cNvPr id="6815" name="Google Shape;6815;p164"/>
          <p:cNvSpPr txBox="1"/>
          <p:nvPr/>
        </p:nvSpPr>
        <p:spPr>
          <a:xfrm>
            <a:off x="531812" y="1201737"/>
            <a:ext cx="75819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most importantly: learned about protocols! </a:t>
            </a:r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0" name="Google Shape;6820;p165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  <a:endParaRPr/>
          </a:p>
        </p:txBody>
      </p:sp>
      <p:sp>
        <p:nvSpPr>
          <p:cNvPr id="6821" name="Google Shape;6821;p165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1-</a:t>
            </a: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138</a:t>
            </a:fld>
            <a:endParaRPr/>
          </a:p>
        </p:txBody>
      </p:sp>
      <p:sp>
        <p:nvSpPr>
          <p:cNvPr id="6822" name="Google Shape;6822;p165"/>
          <p:cNvSpPr txBox="1"/>
          <p:nvPr/>
        </p:nvSpPr>
        <p:spPr>
          <a:xfrm>
            <a:off x="2149475" y="1477962"/>
            <a:ext cx="4487862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1</a:t>
            </a:r>
            <a:r>
              <a:rPr lang="en-US" sz="48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48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Additional Slides</a:t>
            </a:r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7" name="Google Shape;6827;p166"/>
          <p:cNvGrpSpPr/>
          <p:nvPr/>
        </p:nvGrpSpPr>
        <p:grpSpPr>
          <a:xfrm>
            <a:off x="1270000" y="798512"/>
            <a:ext cx="5643562" cy="4216400"/>
            <a:chOff x="824874" y="353539"/>
            <a:chExt cx="5643193" cy="4216279"/>
          </a:xfrm>
        </p:grpSpPr>
        <p:sp>
          <p:nvSpPr>
            <p:cNvPr id="6828" name="Google Shape;6828;p166"/>
            <p:cNvSpPr/>
            <p:nvPr/>
          </p:nvSpPr>
          <p:spPr>
            <a:xfrm>
              <a:off x="824874" y="366239"/>
              <a:ext cx="431772" cy="4203579"/>
            </a:xfrm>
            <a:custGeom>
              <a:avLst/>
              <a:gdLst/>
              <a:ahLst/>
              <a:cxnLst/>
              <a:rect l="l" t="t" r="r" b="b"/>
              <a:pathLst>
                <a:path w="432078" h="4203185" extrusionOk="0">
                  <a:moveTo>
                    <a:pt x="0" y="4203185"/>
                  </a:moveTo>
                  <a:lnTo>
                    <a:pt x="418984" y="3430637"/>
                  </a:lnTo>
                  <a:cubicBezTo>
                    <a:pt x="423349" y="2287091"/>
                    <a:pt x="427713" y="1143546"/>
                    <a:pt x="432078" y="0"/>
                  </a:cubicBezTo>
                  <a:lnTo>
                    <a:pt x="13093" y="4203185"/>
                  </a:lnTo>
                  <a:lnTo>
                    <a:pt x="0" y="4203185"/>
                  </a:ln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100000">
                  <a:srgbClr val="0000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9" name="Google Shape;6829;p166"/>
            <p:cNvSpPr txBox="1"/>
            <p:nvPr/>
          </p:nvSpPr>
          <p:spPr>
            <a:xfrm>
              <a:off x="1243947" y="353539"/>
              <a:ext cx="5224120" cy="343048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30" name="Google Shape;6830;p166" descr="segm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5212" y="5173662"/>
            <a:ext cx="3959225" cy="100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31" name="Google Shape;6831;p166"/>
          <p:cNvGrpSpPr/>
          <p:nvPr/>
        </p:nvGrpSpPr>
        <p:grpSpPr>
          <a:xfrm>
            <a:off x="-104775" y="3981450"/>
            <a:ext cx="1562100" cy="1511300"/>
            <a:chOff x="-44" y="1473"/>
            <a:chExt cx="981" cy="1105"/>
          </a:xfrm>
        </p:grpSpPr>
        <p:pic>
          <p:nvPicPr>
            <p:cNvPr id="6832" name="Google Shape;6832;p166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33" name="Google Shape;6833;p166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34" name="Google Shape;6834;p166" descr="access_point_stylized_sma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4662" y="4221162"/>
            <a:ext cx="1389062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5" name="Google Shape;6835;p166" descr="ethernet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425" y="4567237"/>
            <a:ext cx="12319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6" name="Google Shape;6836;p166" descr="ethernet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61075" y="4570412"/>
            <a:ext cx="12319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7" name="Google Shape;6837;p166" descr="ethernet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07325" y="4589462"/>
            <a:ext cx="1231900" cy="123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38" name="Google Shape;6838;p166"/>
          <p:cNvGrpSpPr/>
          <p:nvPr/>
        </p:nvGrpSpPr>
        <p:grpSpPr>
          <a:xfrm>
            <a:off x="4556125" y="1162050"/>
            <a:ext cx="2327275" cy="3171825"/>
            <a:chOff x="4556452" y="1162095"/>
            <a:chExt cx="2326213" cy="3172030"/>
          </a:xfrm>
        </p:grpSpPr>
        <p:cxnSp>
          <p:nvCxnSpPr>
            <p:cNvPr id="6839" name="Google Shape;6839;p166"/>
            <p:cNvCxnSpPr/>
            <p:nvPr/>
          </p:nvCxnSpPr>
          <p:spPr>
            <a:xfrm>
              <a:off x="5630098" y="2252175"/>
              <a:ext cx="0" cy="2081950"/>
            </a:xfrm>
            <a:prstGeom prst="straightConnector1">
              <a:avLst/>
            </a:prstGeom>
            <a:noFill/>
            <a:ln w="25400" cap="flat" cmpd="sng">
              <a:solidFill>
                <a:srgbClr val="00009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6840" name="Google Shape;6840;p166"/>
            <p:cNvGrpSpPr/>
            <p:nvPr/>
          </p:nvGrpSpPr>
          <p:grpSpPr>
            <a:xfrm>
              <a:off x="4635010" y="2856756"/>
              <a:ext cx="2190234" cy="1214863"/>
              <a:chOff x="3862510" y="4375664"/>
              <a:chExt cx="2190234" cy="1214863"/>
            </a:xfrm>
          </p:grpSpPr>
          <p:sp>
            <p:nvSpPr>
              <p:cNvPr id="6841" name="Google Shape;6841;p166"/>
              <p:cNvSpPr txBox="1"/>
              <p:nvPr/>
            </p:nvSpPr>
            <p:spPr>
              <a:xfrm>
                <a:off x="3871225" y="4425779"/>
                <a:ext cx="2164362" cy="1152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00009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38100" dir="2700000">
                  <a:srgbClr val="000090">
                    <a:alpha val="42745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2" name="Google Shape;6842;p166"/>
              <p:cNvSpPr txBox="1"/>
              <p:nvPr/>
            </p:nvSpPr>
            <p:spPr>
              <a:xfrm>
                <a:off x="3908617" y="4375664"/>
                <a:ext cx="2012565" cy="1214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37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Transport</a:t>
                </a:r>
                <a:r>
                  <a:rPr lang="en-US" sz="1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(TCP/UDP)</a:t>
                </a:r>
                <a:endParaRPr/>
              </a:p>
              <a:p>
                <a:pPr marL="0" marR="0" lvl="0" indent="0" algn="ctr" rtl="0">
                  <a:lnSpc>
                    <a:spcPct val="1375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Network</a:t>
                </a:r>
                <a:r>
                  <a:rPr lang="en-US" sz="1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(IP)</a:t>
                </a:r>
                <a:endParaRPr/>
              </a:p>
              <a:p>
                <a:pPr marL="0" marR="0" lvl="0" indent="0" algn="ctr" rtl="0">
                  <a:lnSpc>
                    <a:spcPct val="1375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Link</a:t>
                </a:r>
                <a:r>
                  <a:rPr lang="en-US" sz="1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(Ethernet)</a:t>
                </a:r>
                <a:endParaRPr/>
              </a:p>
              <a:p>
                <a:pPr marL="0" marR="0" lvl="0" indent="0" algn="ctr" rtl="0">
                  <a:lnSpc>
                    <a:spcPct val="1375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Physical</a:t>
                </a:r>
                <a:endParaRPr/>
              </a:p>
            </p:txBody>
          </p:sp>
          <p:cxnSp>
            <p:nvCxnSpPr>
              <p:cNvPr id="6843" name="Google Shape;6843;p166"/>
              <p:cNvCxnSpPr/>
              <p:nvPr/>
            </p:nvCxnSpPr>
            <p:spPr>
              <a:xfrm>
                <a:off x="3862510" y="4740040"/>
                <a:ext cx="217348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844" name="Google Shape;6844;p166"/>
              <p:cNvCxnSpPr/>
              <p:nvPr/>
            </p:nvCxnSpPr>
            <p:spPr>
              <a:xfrm>
                <a:off x="3870887" y="5023380"/>
                <a:ext cx="217348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845" name="Google Shape;6845;p166"/>
              <p:cNvCxnSpPr/>
              <p:nvPr/>
            </p:nvCxnSpPr>
            <p:spPr>
              <a:xfrm>
                <a:off x="3879264" y="5306720"/>
                <a:ext cx="217348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6846" name="Google Shape;6846;p166"/>
            <p:cNvGrpSpPr/>
            <p:nvPr/>
          </p:nvGrpSpPr>
          <p:grpSpPr>
            <a:xfrm>
              <a:off x="4811526" y="1162095"/>
              <a:ext cx="1529986" cy="1020829"/>
              <a:chOff x="4130677" y="5836665"/>
              <a:chExt cx="1529986" cy="1020829"/>
            </a:xfrm>
          </p:grpSpPr>
          <p:sp>
            <p:nvSpPr>
              <p:cNvPr id="6847" name="Google Shape;6847;p166"/>
              <p:cNvSpPr txBox="1"/>
              <p:nvPr/>
            </p:nvSpPr>
            <p:spPr>
              <a:xfrm>
                <a:off x="4191372" y="5836665"/>
                <a:ext cx="1464594" cy="102082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00009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38100" dir="2700000">
                  <a:srgbClr val="000090">
                    <a:alpha val="42745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8" name="Google Shape;6848;p166"/>
              <p:cNvSpPr txBox="1"/>
              <p:nvPr/>
            </p:nvSpPr>
            <p:spPr>
              <a:xfrm>
                <a:off x="4130677" y="5913072"/>
                <a:ext cx="1529986" cy="89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application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(www browser,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email client</a:t>
                </a:r>
                <a:r>
                  <a:rPr lang="en-US"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</p:grpSp>
        <p:cxnSp>
          <p:nvCxnSpPr>
            <p:cNvPr id="6849" name="Google Shape;6849;p166"/>
            <p:cNvCxnSpPr/>
            <p:nvPr/>
          </p:nvCxnSpPr>
          <p:spPr>
            <a:xfrm rot="10800000" flipH="1">
              <a:off x="4556452" y="2631900"/>
              <a:ext cx="2108014" cy="1309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6850" name="Google Shape;6850;p166"/>
            <p:cNvSpPr txBox="1"/>
            <p:nvPr/>
          </p:nvSpPr>
          <p:spPr>
            <a:xfrm>
              <a:off x="5839591" y="2252173"/>
              <a:ext cx="10430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/>
            </a:p>
          </p:txBody>
        </p:sp>
        <p:sp>
          <p:nvSpPr>
            <p:cNvPr id="6851" name="Google Shape;6851;p166"/>
            <p:cNvSpPr txBox="1"/>
            <p:nvPr/>
          </p:nvSpPr>
          <p:spPr>
            <a:xfrm>
              <a:off x="6105684" y="2627171"/>
              <a:ext cx="4440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endParaRPr/>
            </a:p>
          </p:txBody>
        </p:sp>
      </p:grpSp>
      <p:grpSp>
        <p:nvGrpSpPr>
          <p:cNvPr id="6852" name="Google Shape;6852;p166"/>
          <p:cNvGrpSpPr/>
          <p:nvPr/>
        </p:nvGrpSpPr>
        <p:grpSpPr>
          <a:xfrm>
            <a:off x="1776412" y="877887"/>
            <a:ext cx="2806700" cy="3195637"/>
            <a:chOff x="1775964" y="877299"/>
            <a:chExt cx="2806675" cy="3196287"/>
          </a:xfrm>
        </p:grpSpPr>
        <p:grpSp>
          <p:nvGrpSpPr>
            <p:cNvPr id="6853" name="Google Shape;6853;p166"/>
            <p:cNvGrpSpPr/>
            <p:nvPr/>
          </p:nvGrpSpPr>
          <p:grpSpPr>
            <a:xfrm>
              <a:off x="1846152" y="877299"/>
              <a:ext cx="1597376" cy="3168757"/>
              <a:chOff x="1636659" y="183316"/>
              <a:chExt cx="1597376" cy="3168757"/>
            </a:xfrm>
          </p:grpSpPr>
          <p:grpSp>
            <p:nvGrpSpPr>
              <p:cNvPr id="6854" name="Google Shape;6854;p166"/>
              <p:cNvGrpSpPr/>
              <p:nvPr/>
            </p:nvGrpSpPr>
            <p:grpSpPr>
              <a:xfrm>
                <a:off x="1780781" y="2206785"/>
                <a:ext cx="1295389" cy="1041028"/>
                <a:chOff x="3116291" y="4275642"/>
                <a:chExt cx="1295389" cy="1041028"/>
              </a:xfrm>
            </p:grpSpPr>
            <p:sp>
              <p:nvSpPr>
                <p:cNvPr id="6855" name="Google Shape;6855;p166"/>
                <p:cNvSpPr txBox="1"/>
                <p:nvPr/>
              </p:nvSpPr>
              <p:spPr>
                <a:xfrm>
                  <a:off x="3116291" y="4295700"/>
                  <a:ext cx="1295389" cy="102097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00009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63500" dist="38100" dir="2700000">
                    <a:srgbClr val="000090">
                      <a:alpha val="42745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6" name="Google Shape;6856;p166"/>
                <p:cNvSpPr txBox="1"/>
                <p:nvPr/>
              </p:nvSpPr>
              <p:spPr>
                <a:xfrm>
                  <a:off x="3168721" y="4275642"/>
                  <a:ext cx="1197377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packet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capture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(pcap)</a:t>
                  </a:r>
                  <a:endParaRPr/>
                </a:p>
              </p:txBody>
            </p:sp>
          </p:grpSp>
          <p:grpSp>
            <p:nvGrpSpPr>
              <p:cNvPr id="6857" name="Google Shape;6857;p166"/>
              <p:cNvGrpSpPr/>
              <p:nvPr/>
            </p:nvGrpSpPr>
            <p:grpSpPr>
              <a:xfrm>
                <a:off x="1772844" y="863478"/>
                <a:ext cx="1296976" cy="707886"/>
                <a:chOff x="864574" y="5161570"/>
                <a:chExt cx="1296976" cy="707886"/>
              </a:xfrm>
            </p:grpSpPr>
            <p:sp>
              <p:nvSpPr>
                <p:cNvPr id="6858" name="Google Shape;6858;p166"/>
                <p:cNvSpPr txBox="1"/>
                <p:nvPr/>
              </p:nvSpPr>
              <p:spPr>
                <a:xfrm>
                  <a:off x="864574" y="5200691"/>
                  <a:ext cx="1296976" cy="668474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00009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63500" dist="38100" dir="2700000">
                    <a:srgbClr val="000090">
                      <a:alpha val="42745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9" name="Google Shape;6859;p166"/>
                <p:cNvSpPr txBox="1"/>
                <p:nvPr/>
              </p:nvSpPr>
              <p:spPr>
                <a:xfrm>
                  <a:off x="937846" y="5161570"/>
                  <a:ext cx="1159292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packet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analyzer</a:t>
                  </a:r>
                  <a:endParaRPr/>
                </a:p>
              </p:txBody>
            </p:sp>
          </p:grpSp>
          <p:sp>
            <p:nvSpPr>
              <p:cNvPr id="6860" name="Google Shape;6860;p166"/>
              <p:cNvSpPr txBox="1"/>
              <p:nvPr/>
            </p:nvSpPr>
            <p:spPr>
              <a:xfrm>
                <a:off x="1636659" y="183316"/>
                <a:ext cx="1597376" cy="3168757"/>
              </a:xfrm>
              <a:prstGeom prst="rect">
                <a:avLst/>
              </a:prstGeom>
              <a:noFill/>
              <a:ln w="22225" cap="flat" cmpd="sng">
                <a:solidFill>
                  <a:srgbClr val="0000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861" name="Google Shape;6861;p166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859241" y="230951"/>
                <a:ext cx="1089265" cy="3685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6862" name="Google Shape;6862;p166"/>
            <p:cNvCxnSpPr/>
            <p:nvPr/>
          </p:nvCxnSpPr>
          <p:spPr>
            <a:xfrm>
              <a:off x="2640118" y="2330738"/>
              <a:ext cx="0" cy="558315"/>
            </a:xfrm>
            <a:prstGeom prst="straightConnector1">
              <a:avLst/>
            </a:prstGeom>
            <a:noFill/>
            <a:ln w="25400" cap="flat" cmpd="sng">
              <a:solidFill>
                <a:srgbClr val="00009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6863" name="Google Shape;6863;p166"/>
            <p:cNvCxnSpPr/>
            <p:nvPr/>
          </p:nvCxnSpPr>
          <p:spPr>
            <a:xfrm>
              <a:off x="3116195" y="3653236"/>
              <a:ext cx="1427164" cy="0"/>
            </a:xfrm>
            <a:prstGeom prst="straightConnector1">
              <a:avLst/>
            </a:prstGeom>
            <a:noFill/>
            <a:ln w="25400" cap="flat" cmpd="sng">
              <a:solidFill>
                <a:srgbClr val="000090"/>
              </a:solidFill>
              <a:prstDash val="solid"/>
              <a:miter lim="800000"/>
              <a:headEnd type="triangle" w="med" len="med"/>
              <a:tailEnd type="none" w="med" len="med"/>
            </a:ln>
          </p:spPr>
        </p:cxnSp>
        <p:sp>
          <p:nvSpPr>
            <p:cNvPr id="6864" name="Google Shape;6864;p166"/>
            <p:cNvSpPr txBox="1"/>
            <p:nvPr/>
          </p:nvSpPr>
          <p:spPr>
            <a:xfrm>
              <a:off x="3504274" y="3242589"/>
              <a:ext cx="107836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 of all Ethernet frames sent/received</a:t>
              </a:r>
              <a:endParaRPr/>
            </a:p>
          </p:txBody>
        </p:sp>
        <p:cxnSp>
          <p:nvCxnSpPr>
            <p:cNvPr id="6865" name="Google Shape;6865;p166"/>
            <p:cNvCxnSpPr/>
            <p:nvPr/>
          </p:nvCxnSpPr>
          <p:spPr>
            <a:xfrm rot="10800000" flipH="1">
              <a:off x="1775964" y="2640266"/>
              <a:ext cx="2108014" cy="1309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69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18" name="Google Shape;1718;p69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/>
          </a:p>
        </p:txBody>
      </p:sp>
      <p:pic>
        <p:nvPicPr>
          <p:cNvPr id="1719" name="Google Shape;1719;p69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425" y="911225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20" name="Google Shape;1720;p69"/>
          <p:cNvSpPr txBox="1">
            <a:spLocks noGrp="1"/>
          </p:cNvSpPr>
          <p:nvPr>
            <p:ph type="title"/>
          </p:nvPr>
        </p:nvSpPr>
        <p:spPr>
          <a:xfrm>
            <a:off x="336550" y="239712"/>
            <a:ext cx="7772400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App-layer protocol defines</a:t>
            </a:r>
            <a:endParaRPr/>
          </a:p>
        </p:txBody>
      </p:sp>
      <p:sp>
        <p:nvSpPr>
          <p:cNvPr id="1721" name="Google Shape;1721;p69"/>
          <p:cNvSpPr txBox="1">
            <a:spLocks noGrp="1"/>
          </p:cNvSpPr>
          <p:nvPr>
            <p:ph type="body" idx="1"/>
          </p:nvPr>
        </p:nvSpPr>
        <p:spPr>
          <a:xfrm>
            <a:off x="501650" y="1393825"/>
            <a:ext cx="397351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types of messages exchanged,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e.g., request, response 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message syntax: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fields in messages &amp; how fields are delineated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message semantics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meaning of information in fields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rules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for when and how processes send &amp; respond to messages</a:t>
            </a:r>
            <a:endParaRPr/>
          </a:p>
        </p:txBody>
      </p:sp>
      <p:sp>
        <p:nvSpPr>
          <p:cNvPr id="1722" name="Google Shape;1722;p69"/>
          <p:cNvSpPr txBox="1">
            <a:spLocks noGrp="1"/>
          </p:cNvSpPr>
          <p:nvPr>
            <p:ph type="body" idx="1"/>
          </p:nvPr>
        </p:nvSpPr>
        <p:spPr>
          <a:xfrm>
            <a:off x="4857750" y="14081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open protocols: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defined in RFCs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allows for interoperability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e.g., HTTP, SMTP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proprietary protocols: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e.g., Skype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80720" y="0"/>
              <a:ext cx="7670880" cy="4232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1360" y="-9360"/>
                <a:ext cx="7689600" cy="425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70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29" name="Google Shape;1729;p70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/>
          </a:p>
        </p:txBody>
      </p:sp>
      <p:sp>
        <p:nvSpPr>
          <p:cNvPr id="1730" name="Google Shape;1730;p70"/>
          <p:cNvSpPr txBox="1">
            <a:spLocks noGrp="1"/>
          </p:cNvSpPr>
          <p:nvPr>
            <p:ph type="title"/>
          </p:nvPr>
        </p:nvSpPr>
        <p:spPr>
          <a:xfrm>
            <a:off x="377825" y="-11112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What transport service does an app need?</a:t>
            </a:r>
            <a:endParaRPr/>
          </a:p>
        </p:txBody>
      </p:sp>
      <p:sp>
        <p:nvSpPr>
          <p:cNvPr id="1731" name="Google Shape;1731;p70"/>
          <p:cNvSpPr txBox="1">
            <a:spLocks noGrp="1"/>
          </p:cNvSpPr>
          <p:nvPr>
            <p:ph type="body" idx="1"/>
          </p:nvPr>
        </p:nvSpPr>
        <p:spPr>
          <a:xfrm>
            <a:off x="379412" y="1141412"/>
            <a:ext cx="4316412" cy="279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data integrity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some apps (e.g., file transfer, web transactions) require 100% reliable data transfer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 apps (e.g., audio) can tolerate some loss</a:t>
            </a:r>
            <a:endParaRPr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2" name="Google Shape;1732;p70"/>
          <p:cNvSpPr txBox="1">
            <a:spLocks noGrp="1"/>
          </p:cNvSpPr>
          <p:nvPr>
            <p:ph type="body" idx="1"/>
          </p:nvPr>
        </p:nvSpPr>
        <p:spPr>
          <a:xfrm>
            <a:off x="404812" y="3724275"/>
            <a:ext cx="3810000" cy="244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timing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some apps (e.g., Internet telephony, interactive games) require low delay to be “effective”</a:t>
            </a:r>
            <a:endParaRPr/>
          </a:p>
        </p:txBody>
      </p:sp>
      <p:sp>
        <p:nvSpPr>
          <p:cNvPr id="1733" name="Google Shape;1733;p70"/>
          <p:cNvSpPr txBox="1"/>
          <p:nvPr/>
        </p:nvSpPr>
        <p:spPr>
          <a:xfrm>
            <a:off x="4905375" y="1101725"/>
            <a:ext cx="3935412" cy="336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throughput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some apps (e.g., multimedia) require minimum amount of throughput to be “effective”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 apps (“elastic apps”) make use of whatever throughput they get </a:t>
            </a:r>
            <a:endParaRPr/>
          </a:p>
        </p:txBody>
      </p:sp>
      <p:pic>
        <p:nvPicPr>
          <p:cNvPr id="1734" name="Google Shape;1734;p7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825" y="763587"/>
            <a:ext cx="8228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35" name="Google Shape;1735;p70"/>
          <p:cNvSpPr txBox="1"/>
          <p:nvPr/>
        </p:nvSpPr>
        <p:spPr>
          <a:xfrm>
            <a:off x="4959350" y="4554537"/>
            <a:ext cx="39354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security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encryption, data integrity, …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48480" y="1000080"/>
              <a:ext cx="7947720" cy="4501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120" y="990720"/>
                <a:ext cx="7966440" cy="451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71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42" name="Google Shape;1742;p71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/>
          </a:p>
        </p:txBody>
      </p:sp>
      <p:pic>
        <p:nvPicPr>
          <p:cNvPr id="1743" name="Google Shape;1743;p71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437" y="806450"/>
            <a:ext cx="8228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44" name="Google Shape;1744;p71"/>
          <p:cNvSpPr txBox="1">
            <a:spLocks noGrp="1"/>
          </p:cNvSpPr>
          <p:nvPr>
            <p:ph type="title"/>
          </p:nvPr>
        </p:nvSpPr>
        <p:spPr>
          <a:xfrm>
            <a:off x="315912" y="227012"/>
            <a:ext cx="8201025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Gill Sans"/>
              <a:buNone/>
            </a:pPr>
            <a:r>
              <a:rPr lang="en-US" sz="32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Transport service requirements: common apps</a:t>
            </a:r>
            <a:endParaRPr/>
          </a:p>
        </p:txBody>
      </p:sp>
      <p:sp>
        <p:nvSpPr>
          <p:cNvPr id="1745" name="Google Shape;1745;p71"/>
          <p:cNvSpPr txBox="1"/>
          <p:nvPr/>
        </p:nvSpPr>
        <p:spPr>
          <a:xfrm>
            <a:off x="171450" y="1749425"/>
            <a:ext cx="2541587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documents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real-time audio/video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stored audio/video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interactive games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messaging</a:t>
            </a:r>
            <a:endParaRPr/>
          </a:p>
        </p:txBody>
      </p:sp>
      <p:sp>
        <p:nvSpPr>
          <p:cNvPr id="1746" name="Google Shape;1746;p71"/>
          <p:cNvSpPr txBox="1"/>
          <p:nvPr/>
        </p:nvSpPr>
        <p:spPr>
          <a:xfrm>
            <a:off x="2816225" y="1752600"/>
            <a:ext cx="1566862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loss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loss-tolerant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loss-tolerant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loss-tolerant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loss</a:t>
            </a:r>
            <a:endParaRPr/>
          </a:p>
        </p:txBody>
      </p:sp>
      <p:sp>
        <p:nvSpPr>
          <p:cNvPr id="1747" name="Google Shape;1747;p71"/>
          <p:cNvSpPr txBox="1"/>
          <p:nvPr/>
        </p:nvSpPr>
        <p:spPr>
          <a:xfrm>
            <a:off x="4535487" y="1751012"/>
            <a:ext cx="2574925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throughput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audio: 5kbps-1Mbps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video:10kbps-5Mbps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as above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 kbps 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</a:t>
            </a:r>
            <a:endParaRPr/>
          </a:p>
        </p:txBody>
      </p:sp>
      <p:sp>
        <p:nvSpPr>
          <p:cNvPr id="1748" name="Google Shape;1748;p71"/>
          <p:cNvSpPr txBox="1"/>
          <p:nvPr/>
        </p:nvSpPr>
        <p:spPr>
          <a:xfrm>
            <a:off x="6935787" y="1752600"/>
            <a:ext cx="2062162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sensitive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100’s msec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few secs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100’s msec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 and no</a:t>
            </a:r>
            <a:endParaRPr/>
          </a:p>
        </p:txBody>
      </p:sp>
      <p:cxnSp>
        <p:nvCxnSpPr>
          <p:cNvPr id="1749" name="Google Shape;1749;p71"/>
          <p:cNvCxnSpPr/>
          <p:nvPr/>
        </p:nvCxnSpPr>
        <p:spPr>
          <a:xfrm rot="10800000" flipH="1">
            <a:off x="884237" y="2133600"/>
            <a:ext cx="7562850" cy="9525"/>
          </a:xfrm>
          <a:prstGeom prst="straightConnector1">
            <a:avLst/>
          </a:prstGeom>
          <a:noFill/>
          <a:ln w="28575" cap="flat" cmpd="sng">
            <a:solidFill>
              <a:srgbClr val="00009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50" name="Google Shape;1750;p71"/>
          <p:cNvCxnSpPr/>
          <p:nvPr/>
        </p:nvCxnSpPr>
        <p:spPr>
          <a:xfrm>
            <a:off x="847725" y="2733675"/>
            <a:ext cx="7629525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51" name="Google Shape;1751;p71"/>
          <p:cNvCxnSpPr/>
          <p:nvPr/>
        </p:nvCxnSpPr>
        <p:spPr>
          <a:xfrm>
            <a:off x="857250" y="3028950"/>
            <a:ext cx="7629525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52" name="Google Shape;1752;p71"/>
          <p:cNvCxnSpPr/>
          <p:nvPr/>
        </p:nvCxnSpPr>
        <p:spPr>
          <a:xfrm>
            <a:off x="866775" y="3324225"/>
            <a:ext cx="7629525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53" name="Google Shape;1753;p71"/>
          <p:cNvCxnSpPr/>
          <p:nvPr/>
        </p:nvCxnSpPr>
        <p:spPr>
          <a:xfrm>
            <a:off x="885825" y="3933825"/>
            <a:ext cx="7629525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54" name="Google Shape;1754;p71"/>
          <p:cNvCxnSpPr/>
          <p:nvPr/>
        </p:nvCxnSpPr>
        <p:spPr>
          <a:xfrm>
            <a:off x="838200" y="4248150"/>
            <a:ext cx="7629525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55" name="Google Shape;1755;p71"/>
          <p:cNvCxnSpPr/>
          <p:nvPr/>
        </p:nvCxnSpPr>
        <p:spPr>
          <a:xfrm>
            <a:off x="838200" y="4572000"/>
            <a:ext cx="7629525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56" name="Google Shape;1756;p71"/>
          <p:cNvCxnSpPr/>
          <p:nvPr/>
        </p:nvCxnSpPr>
        <p:spPr>
          <a:xfrm>
            <a:off x="800100" y="4883150"/>
            <a:ext cx="7629525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1920" y="3643200"/>
              <a:ext cx="8233560" cy="3206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560" y="3633840"/>
                <a:ext cx="8252280" cy="322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72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63" name="Google Shape;1763;p72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/>
          </a:p>
        </p:txBody>
      </p:sp>
      <p:sp>
        <p:nvSpPr>
          <p:cNvPr id="1764" name="Google Shape;1764;p72"/>
          <p:cNvSpPr txBox="1">
            <a:spLocks noGrp="1"/>
          </p:cNvSpPr>
          <p:nvPr>
            <p:ph type="title"/>
          </p:nvPr>
        </p:nvSpPr>
        <p:spPr>
          <a:xfrm>
            <a:off x="344487" y="268287"/>
            <a:ext cx="7772400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Internet transport protocols services</a:t>
            </a:r>
            <a:endParaRPr/>
          </a:p>
        </p:txBody>
      </p:sp>
      <p:sp>
        <p:nvSpPr>
          <p:cNvPr id="1765" name="Google Shape;1765;p72"/>
          <p:cNvSpPr txBox="1">
            <a:spLocks noGrp="1"/>
          </p:cNvSpPr>
          <p:nvPr>
            <p:ph type="body" idx="1"/>
          </p:nvPr>
        </p:nvSpPr>
        <p:spPr>
          <a:xfrm>
            <a:off x="533400" y="1533525"/>
            <a:ext cx="409575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TCP service: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reliable transport</a:t>
            </a:r>
            <a:r>
              <a:rPr lang="en-US" sz="2400" b="0" i="1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between sending and receiving process</a:t>
            </a:r>
            <a:endParaRPr sz="2400" b="0" i="0" u="none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flow control: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sender won’t overwhelm receiver 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congestion control: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throttle sender when network overloaded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does not provide: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timing, minimum throughput guarantee, security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connection-oriented: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setup required between client and server processes</a:t>
            </a:r>
            <a:endParaRPr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6" name="Google Shape;1766;p72"/>
          <p:cNvSpPr txBox="1">
            <a:spLocks noGrp="1"/>
          </p:cNvSpPr>
          <p:nvPr>
            <p:ph type="body" idx="1"/>
          </p:nvPr>
        </p:nvSpPr>
        <p:spPr>
          <a:xfrm>
            <a:off x="4733925" y="1484312"/>
            <a:ext cx="366712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 dirty="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UDP service:</a:t>
            </a:r>
            <a:endParaRPr dirty="0"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 dirty="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unreliable data transfer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between sending and receiving process</a:t>
            </a:r>
            <a:endParaRPr dirty="0"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 dirty="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does not provide: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reliability, flow control, congestion control, timing, throughput guarantee, security, </a:t>
            </a:r>
            <a:r>
              <a:rPr lang="en-US" sz="24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orconnection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setup, </a:t>
            </a:r>
            <a:endParaRPr dirty="0"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sng" dirty="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Q: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why bother?  Why is there a UDP?</a:t>
            </a:r>
            <a:endParaRPr dirty="0"/>
          </a:p>
        </p:txBody>
      </p:sp>
      <p:pic>
        <p:nvPicPr>
          <p:cNvPr id="1767" name="Google Shape;1767;p72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637" y="944562"/>
            <a:ext cx="7313612" cy="17303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8560" y="26640"/>
              <a:ext cx="8733600" cy="6501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200" y="17280"/>
                <a:ext cx="8752320" cy="65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045400" y="3500280"/>
              <a:ext cx="2795400" cy="1375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6040" y="3490920"/>
                <a:ext cx="2814120" cy="139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21480" y="1107360"/>
              <a:ext cx="7992720" cy="2893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" y="1098000"/>
                <a:ext cx="8011440" cy="29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89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-187560" y="133920"/>
              <a:ext cx="9340920" cy="6420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6920" y="124560"/>
                <a:ext cx="9359640" cy="64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03840" y="232200"/>
              <a:ext cx="3116880" cy="465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480" y="222840"/>
                <a:ext cx="3135600" cy="46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4339800" y="4053960"/>
              <a:ext cx="2241720" cy="1072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0440" y="4044600"/>
                <a:ext cx="2260440" cy="10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92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88" name="Google Shape;388;p59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/>
          </a:p>
        </p:txBody>
      </p:sp>
      <p:sp>
        <p:nvSpPr>
          <p:cNvPr id="389" name="Google Shape;389;p59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outline</a:t>
            </a:r>
            <a:endParaRPr/>
          </a:p>
        </p:txBody>
      </p:sp>
      <p:sp>
        <p:nvSpPr>
          <p:cNvPr id="390" name="Google Shape;390;p59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marL="45720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marL="45720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2.3 FTP </a:t>
            </a:r>
            <a:endParaRPr/>
          </a:p>
          <a:p>
            <a:pPr marL="45720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2.4 electronic mail</a:t>
            </a:r>
            <a:endParaRPr/>
          </a:p>
          <a:p>
            <a:pPr marL="912812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marL="45720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2.5 DNS</a:t>
            </a:r>
            <a:endParaRPr/>
          </a:p>
          <a:p>
            <a:pPr marL="34290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1" name="Google Shape;391;p59"/>
          <p:cNvSpPr txBox="1">
            <a:spLocks noGrp="1"/>
          </p:cNvSpPr>
          <p:nvPr>
            <p:ph type="body" idx="1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2.6 P2P applications</a:t>
            </a:r>
            <a:endParaRPr/>
          </a:p>
          <a:p>
            <a:pPr marL="45720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2.7 socket programming with UDP and TCP</a:t>
            </a:r>
            <a:endParaRPr/>
          </a:p>
        </p:txBody>
      </p:sp>
      <p:pic>
        <p:nvPicPr>
          <p:cNvPr id="392" name="Google Shape;392;p59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1025525"/>
            <a:ext cx="41132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73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74" name="Google Shape;1774;p73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/>
          </a:p>
        </p:txBody>
      </p:sp>
      <p:pic>
        <p:nvPicPr>
          <p:cNvPr id="1775" name="Google Shape;1775;p73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875" y="876300"/>
            <a:ext cx="7769225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76" name="Google Shape;1776;p73"/>
          <p:cNvSpPr txBox="1">
            <a:spLocks noGrp="1"/>
          </p:cNvSpPr>
          <p:nvPr>
            <p:ph type="title"/>
          </p:nvPr>
        </p:nvSpPr>
        <p:spPr>
          <a:xfrm>
            <a:off x="215900" y="261937"/>
            <a:ext cx="87471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Gill Sans"/>
              <a:buNone/>
            </a:pPr>
            <a:r>
              <a:rPr lang="en-US" sz="32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Internet apps:  application, transport protocols</a:t>
            </a:r>
            <a:endParaRPr/>
          </a:p>
        </p:txBody>
      </p:sp>
      <p:sp>
        <p:nvSpPr>
          <p:cNvPr id="1777" name="Google Shape;1777;p73"/>
          <p:cNvSpPr txBox="1"/>
          <p:nvPr/>
        </p:nvSpPr>
        <p:spPr>
          <a:xfrm>
            <a:off x="215900" y="1773237"/>
            <a:ext cx="2806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remote terminal access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streaming multimedia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telephony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73"/>
          <p:cNvSpPr txBox="1"/>
          <p:nvPr/>
        </p:nvSpPr>
        <p:spPr>
          <a:xfrm>
            <a:off x="3201987" y="1458912"/>
            <a:ext cx="2820987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 protocol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SMTP [RFC 2821]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Telnet [RFC 854]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[RFC 2616]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FTP [RFC 959]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(e.g., YouTube), </a:t>
            </a:r>
            <a:b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SIP, RTP, proprietary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(e.g., Skype)</a:t>
            </a:r>
            <a:endParaRPr/>
          </a:p>
        </p:txBody>
      </p:sp>
      <p:sp>
        <p:nvSpPr>
          <p:cNvPr id="1779" name="Google Shape;1779;p73"/>
          <p:cNvSpPr txBox="1"/>
          <p:nvPr/>
        </p:nvSpPr>
        <p:spPr>
          <a:xfrm>
            <a:off x="6030912" y="1477962"/>
            <a:ext cx="2624137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underlying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protocol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 or UDP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 or UDP</a:t>
            </a:r>
            <a:endParaRPr/>
          </a:p>
        </p:txBody>
      </p:sp>
      <p:cxnSp>
        <p:nvCxnSpPr>
          <p:cNvPr id="1780" name="Google Shape;1780;p73"/>
          <p:cNvCxnSpPr/>
          <p:nvPr/>
        </p:nvCxnSpPr>
        <p:spPr>
          <a:xfrm>
            <a:off x="1071562" y="2152650"/>
            <a:ext cx="7334250" cy="9525"/>
          </a:xfrm>
          <a:prstGeom prst="straightConnector1">
            <a:avLst/>
          </a:prstGeom>
          <a:noFill/>
          <a:ln w="28575" cap="flat" cmpd="sng">
            <a:solidFill>
              <a:srgbClr val="00009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81" name="Google Shape;1781;p73"/>
          <p:cNvCxnSpPr/>
          <p:nvPr/>
        </p:nvCxnSpPr>
        <p:spPr>
          <a:xfrm>
            <a:off x="1023937" y="2743200"/>
            <a:ext cx="7324725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82" name="Google Shape;1782;p73"/>
          <p:cNvCxnSpPr/>
          <p:nvPr/>
        </p:nvCxnSpPr>
        <p:spPr>
          <a:xfrm>
            <a:off x="1044575" y="3038475"/>
            <a:ext cx="7296150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83" name="Google Shape;1783;p73"/>
          <p:cNvCxnSpPr/>
          <p:nvPr/>
        </p:nvCxnSpPr>
        <p:spPr>
          <a:xfrm>
            <a:off x="1042987" y="3333750"/>
            <a:ext cx="7277100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84" name="Google Shape;1784;p73"/>
          <p:cNvCxnSpPr/>
          <p:nvPr/>
        </p:nvCxnSpPr>
        <p:spPr>
          <a:xfrm rot="10800000" flipH="1">
            <a:off x="1073150" y="3657600"/>
            <a:ext cx="7258050" cy="9525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85" name="Google Shape;1785;p73"/>
          <p:cNvCxnSpPr/>
          <p:nvPr/>
        </p:nvCxnSpPr>
        <p:spPr>
          <a:xfrm>
            <a:off x="1014412" y="4257675"/>
            <a:ext cx="7315200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86" name="Google Shape;1786;p73"/>
          <p:cNvCxnSpPr/>
          <p:nvPr/>
        </p:nvCxnSpPr>
        <p:spPr>
          <a:xfrm>
            <a:off x="839787" y="4881562"/>
            <a:ext cx="7343775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3840" y="1107360"/>
              <a:ext cx="7786800" cy="488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480" y="1098000"/>
                <a:ext cx="7805520" cy="490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74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Securing TCP</a:t>
            </a:r>
            <a:endParaRPr/>
          </a:p>
        </p:txBody>
      </p:sp>
      <p:sp>
        <p:nvSpPr>
          <p:cNvPr id="1792" name="Google Shape;1792;p74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22228B"/>
                </a:solidFill>
                <a:latin typeface="Gill Sans"/>
                <a:ea typeface="Gill Sans"/>
                <a:cs typeface="Gill Sans"/>
                <a:sym typeface="Gill Sans"/>
              </a:rPr>
              <a:t>TCP &amp; UDP 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 encryption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cleartext passwds sent into socket traverse Internet  in cleartext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22228B"/>
                </a:solidFill>
                <a:latin typeface="Gill Sans"/>
                <a:ea typeface="Gill Sans"/>
                <a:cs typeface="Gill Sans"/>
                <a:sym typeface="Gill Sans"/>
              </a:rPr>
              <a:t>SSL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provides encrypted TCP connection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integrity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end-point authentication</a:t>
            </a:r>
            <a:endParaRPr/>
          </a:p>
        </p:txBody>
      </p:sp>
      <p:sp>
        <p:nvSpPr>
          <p:cNvPr id="1793" name="Google Shape;1793;p74"/>
          <p:cNvSpPr txBox="1">
            <a:spLocks noGrp="1"/>
          </p:cNvSpPr>
          <p:nvPr>
            <p:ph type="body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22228B"/>
                </a:solidFill>
                <a:latin typeface="Gill Sans"/>
                <a:ea typeface="Gill Sans"/>
                <a:cs typeface="Gill Sans"/>
                <a:sym typeface="Gill Sans"/>
              </a:rPr>
              <a:t>SSL is at app layer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Apps use SSL libraries, which “talk” to TCP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22228B"/>
                </a:solidFill>
                <a:latin typeface="Gill Sans"/>
                <a:ea typeface="Gill Sans"/>
                <a:cs typeface="Gill Sans"/>
                <a:sym typeface="Gill Sans"/>
              </a:rPr>
              <a:t>SSL socket API</a:t>
            </a:r>
            <a:endParaRPr/>
          </a:p>
          <a:p>
            <a:pPr marL="342900" marR="0" lvl="1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cleartext passwds sent into socket traverse Internet  encrypted </a:t>
            </a:r>
            <a:endParaRPr/>
          </a:p>
          <a:p>
            <a:pPr marL="342900" marR="0" lvl="1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See Chapter 7</a:t>
            </a:r>
            <a:endParaRPr/>
          </a:p>
          <a:p>
            <a:pPr marL="342900" marR="0" lvl="1" indent="-1905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4" name="Google Shape;1794;p74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95" name="Google Shape;1795;p74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/>
          </a:p>
        </p:txBody>
      </p:sp>
      <p:pic>
        <p:nvPicPr>
          <p:cNvPr id="1796" name="Google Shape;1796;p74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1050925"/>
            <a:ext cx="2825750" cy="1841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79000" y="535680"/>
              <a:ext cx="7661880" cy="5447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9640" y="526320"/>
                <a:ext cx="7680600" cy="546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76880" y="1509120"/>
              <a:ext cx="7813800" cy="4849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520" y="1499760"/>
                <a:ext cx="7832520" cy="48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0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75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803" name="Google Shape;1803;p75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/>
          </a:p>
        </p:txBody>
      </p:sp>
      <p:sp>
        <p:nvSpPr>
          <p:cNvPr id="1804" name="Google Shape;1804;p75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outline</a:t>
            </a:r>
            <a:endParaRPr/>
          </a:p>
        </p:txBody>
      </p:sp>
      <p:sp>
        <p:nvSpPr>
          <p:cNvPr id="1805" name="Google Shape;1805;p75"/>
          <p:cNvSpPr txBox="1">
            <a:spLocks noGrp="1"/>
          </p:cNvSpPr>
          <p:nvPr>
            <p:ph type="body" idx="4294967295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architectures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requirements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2.3 FTP 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2.4 electronic mail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2.5 DNS</a:t>
            </a:r>
            <a:endParaRPr/>
          </a:p>
          <a:p>
            <a:pPr marL="342900" marR="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6" name="Google Shape;1806;p75"/>
          <p:cNvSpPr txBox="1">
            <a:spLocks noGrp="1"/>
          </p:cNvSpPr>
          <p:nvPr>
            <p:ph type="body" idx="4294967295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2.6 P2P applications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2.7 socket programming with UDP and TCP</a:t>
            </a:r>
            <a:endParaRPr/>
          </a:p>
        </p:txBody>
      </p:sp>
      <p:pic>
        <p:nvPicPr>
          <p:cNvPr id="1807" name="Google Shape;1807;p75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1025525"/>
            <a:ext cx="4113212" cy="17303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545280" y="3036240"/>
              <a:ext cx="5170680" cy="2188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5920" y="3026880"/>
                <a:ext cx="5189400" cy="220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76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813" name="Google Shape;1813;p76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/>
          </a:p>
        </p:txBody>
      </p:sp>
      <p:sp>
        <p:nvSpPr>
          <p:cNvPr id="1814" name="Google Shape;1814;p76"/>
          <p:cNvSpPr txBox="1">
            <a:spLocks noGrp="1"/>
          </p:cNvSpPr>
          <p:nvPr>
            <p:ph type="title"/>
          </p:nvPr>
        </p:nvSpPr>
        <p:spPr>
          <a:xfrm>
            <a:off x="400050" y="201612"/>
            <a:ext cx="77724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Web and HTTP</a:t>
            </a:r>
            <a:endParaRPr/>
          </a:p>
        </p:txBody>
      </p:sp>
      <p:sp>
        <p:nvSpPr>
          <p:cNvPr id="1815" name="Google Shape;1815;p76"/>
          <p:cNvSpPr txBox="1">
            <a:spLocks noGrp="1"/>
          </p:cNvSpPr>
          <p:nvPr>
            <p:ph type="body" idx="1"/>
          </p:nvPr>
        </p:nvSpPr>
        <p:spPr>
          <a:xfrm>
            <a:off x="533400" y="1360487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32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First, a review…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web page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consists of </a:t>
            </a: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objects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object can be HTML file, JPEG image, Java applet, audio file,…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web page consists of </a:t>
            </a: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base HTML-file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which includes </a:t>
            </a: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several referenced objects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 object is addressable by a </a:t>
            </a: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URL, 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e.g.,</a:t>
            </a:r>
            <a:endParaRPr/>
          </a:p>
          <a:p>
            <a:pPr marL="34290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816" name="Google Shape;1816;p76"/>
          <p:cNvGrpSpPr/>
          <p:nvPr/>
        </p:nvGrpSpPr>
        <p:grpSpPr>
          <a:xfrm>
            <a:off x="1201737" y="4486275"/>
            <a:ext cx="6835775" cy="1144587"/>
            <a:chOff x="788" y="2955"/>
            <a:chExt cx="4306" cy="721"/>
          </a:xfrm>
        </p:grpSpPr>
        <p:sp>
          <p:nvSpPr>
            <p:cNvPr id="1817" name="Google Shape;1817;p76"/>
            <p:cNvSpPr txBox="1"/>
            <p:nvPr/>
          </p:nvSpPr>
          <p:spPr>
            <a:xfrm>
              <a:off x="788" y="2955"/>
              <a:ext cx="4141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www.someschool.edu/someDept/pic.gif</a:t>
              </a:r>
              <a:endParaRPr/>
            </a:p>
          </p:txBody>
        </p:sp>
        <p:sp>
          <p:nvSpPr>
            <p:cNvPr id="1818" name="Google Shape;1818;p76"/>
            <p:cNvSpPr/>
            <p:nvPr/>
          </p:nvSpPr>
          <p:spPr>
            <a:xfrm rot="-5400000">
              <a:off x="1821" y="2281"/>
              <a:ext cx="57" cy="2083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6"/>
            <p:cNvSpPr txBox="1"/>
            <p:nvPr/>
          </p:nvSpPr>
          <p:spPr>
            <a:xfrm>
              <a:off x="788" y="3288"/>
              <a:ext cx="2080" cy="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76"/>
            <p:cNvSpPr/>
            <p:nvPr/>
          </p:nvSpPr>
          <p:spPr>
            <a:xfrm rot="-5400000">
              <a:off x="4024" y="2277"/>
              <a:ext cx="57" cy="2083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6"/>
            <p:cNvSpPr txBox="1"/>
            <p:nvPr/>
          </p:nvSpPr>
          <p:spPr>
            <a:xfrm>
              <a:off x="2988" y="3288"/>
              <a:ext cx="2080" cy="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76"/>
            <p:cNvSpPr txBox="1"/>
            <p:nvPr/>
          </p:nvSpPr>
          <p:spPr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host name</a:t>
              </a:r>
              <a:endParaRPr/>
            </a:p>
          </p:txBody>
        </p:sp>
        <p:sp>
          <p:nvSpPr>
            <p:cNvPr id="1823" name="Google Shape;1823;p76"/>
            <p:cNvSpPr txBox="1"/>
            <p:nvPr/>
          </p:nvSpPr>
          <p:spPr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path</a:t>
              </a:r>
              <a:r>
                <a:rPr lang="en-US" sz="24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</p:grpSp>
      <p:pic>
        <p:nvPicPr>
          <p:cNvPr id="1824" name="Google Shape;1824;p76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895350"/>
            <a:ext cx="4113212" cy="17303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59240" y="53640"/>
              <a:ext cx="8367480" cy="6295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880" y="44280"/>
                <a:ext cx="8386200" cy="631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77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831" name="Google Shape;1831;p77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/>
          </a:p>
        </p:txBody>
      </p:sp>
      <p:sp>
        <p:nvSpPr>
          <p:cNvPr id="1832" name="Google Shape;1832;p77"/>
          <p:cNvSpPr txBox="1">
            <a:spLocks noGrp="1"/>
          </p:cNvSpPr>
          <p:nvPr>
            <p:ph type="title"/>
          </p:nvPr>
        </p:nvSpPr>
        <p:spPr>
          <a:xfrm>
            <a:off x="533400" y="309562"/>
            <a:ext cx="77724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HTTP overview</a:t>
            </a:r>
            <a:endParaRPr/>
          </a:p>
        </p:txBody>
      </p:sp>
      <p:sp>
        <p:nvSpPr>
          <p:cNvPr id="1833" name="Google Shape;1833;p77"/>
          <p:cNvSpPr txBox="1">
            <a:spLocks noGrp="1"/>
          </p:cNvSpPr>
          <p:nvPr>
            <p:ph type="body" idx="1"/>
          </p:nvPr>
        </p:nvSpPr>
        <p:spPr>
          <a:xfrm>
            <a:off x="533400" y="1489075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HTTP: hypertext transfer protocol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Web’s application layer protocol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client/server model</a:t>
            </a:r>
            <a:endParaRPr/>
          </a:p>
          <a:p>
            <a:pPr marL="742950" lvl="1" indent="-28575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</a:t>
            </a:r>
            <a:r>
              <a:rPr lang="en-US" sz="2400" b="0" i="1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browser that requests, receives, (using HTTP protocol) and “displays” Web objects </a:t>
            </a:r>
            <a:endParaRPr/>
          </a:p>
          <a:p>
            <a:pPr marL="742950" lvl="1" indent="-28575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server: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Web server sends (using HTTP protocol) objects in response to requests</a:t>
            </a:r>
            <a:endParaRPr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4" name="Google Shape;1834;p77"/>
          <p:cNvSpPr txBox="1"/>
          <p:nvPr/>
        </p:nvSpPr>
        <p:spPr>
          <a:xfrm>
            <a:off x="4565650" y="2455862"/>
            <a:ext cx="15843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 running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Firefox browser</a:t>
            </a:r>
            <a:endParaRPr/>
          </a:p>
        </p:txBody>
      </p:sp>
      <p:sp>
        <p:nvSpPr>
          <p:cNvPr id="1835" name="Google Shape;1835;p77"/>
          <p:cNvSpPr txBox="1"/>
          <p:nvPr/>
        </p:nvSpPr>
        <p:spPr>
          <a:xfrm>
            <a:off x="7508875" y="3836987"/>
            <a:ext cx="1346200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Apache Web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sp>
        <p:nvSpPr>
          <p:cNvPr id="1836" name="Google Shape;1836;p77"/>
          <p:cNvSpPr txBox="1"/>
          <p:nvPr/>
        </p:nvSpPr>
        <p:spPr>
          <a:xfrm>
            <a:off x="4819650" y="5218112"/>
            <a:ext cx="152558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iphone running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Safari browser</a:t>
            </a:r>
            <a:endParaRPr/>
          </a:p>
        </p:txBody>
      </p:sp>
      <p:grpSp>
        <p:nvGrpSpPr>
          <p:cNvPr id="1837" name="Google Shape;1837;p77"/>
          <p:cNvGrpSpPr/>
          <p:nvPr/>
        </p:nvGrpSpPr>
        <p:grpSpPr>
          <a:xfrm>
            <a:off x="5778500" y="2024464"/>
            <a:ext cx="2101850" cy="1058461"/>
            <a:chOff x="3640" y="1275"/>
            <a:chExt cx="1324" cy="667"/>
          </a:xfrm>
        </p:grpSpPr>
        <p:cxnSp>
          <p:nvCxnSpPr>
            <p:cNvPr id="1838" name="Google Shape;1838;p77"/>
            <p:cNvCxnSpPr/>
            <p:nvPr/>
          </p:nvCxnSpPr>
          <p:spPr>
            <a:xfrm>
              <a:off x="3640" y="1346"/>
              <a:ext cx="1324" cy="596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39" name="Google Shape;1839;p77"/>
            <p:cNvSpPr txBox="1"/>
            <p:nvPr/>
          </p:nvSpPr>
          <p:spPr>
            <a:xfrm rot="1380000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/>
            </a:p>
          </p:txBody>
        </p:sp>
      </p:grpSp>
      <p:grpSp>
        <p:nvGrpSpPr>
          <p:cNvPr id="1840" name="Google Shape;1840;p77"/>
          <p:cNvGrpSpPr/>
          <p:nvPr/>
        </p:nvGrpSpPr>
        <p:grpSpPr>
          <a:xfrm>
            <a:off x="5889625" y="2344737"/>
            <a:ext cx="1971675" cy="1132027"/>
            <a:chOff x="4141" y="394"/>
            <a:chExt cx="1242" cy="713"/>
          </a:xfrm>
        </p:grpSpPr>
        <p:cxnSp>
          <p:nvCxnSpPr>
            <p:cNvPr id="1841" name="Google Shape;1841;p77"/>
            <p:cNvCxnSpPr/>
            <p:nvPr/>
          </p:nvCxnSpPr>
          <p:spPr>
            <a:xfrm rot="10800000">
              <a:off x="4141" y="394"/>
              <a:ext cx="1242" cy="570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42" name="Google Shape;1842;p77"/>
            <p:cNvSpPr txBox="1"/>
            <p:nvPr/>
          </p:nvSpPr>
          <p:spPr>
            <a:xfrm rot="1380000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/>
            </a:p>
          </p:txBody>
        </p:sp>
      </p:grpSp>
      <p:pic>
        <p:nvPicPr>
          <p:cNvPr id="1843" name="Google Shape;1843;p77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712" y="919162"/>
            <a:ext cx="3656012" cy="173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4" name="Google Shape;1844;p77"/>
          <p:cNvGrpSpPr/>
          <p:nvPr/>
        </p:nvGrpSpPr>
        <p:grpSpPr>
          <a:xfrm rot="-3240000">
            <a:off x="5709256" y="3541449"/>
            <a:ext cx="2101850" cy="1058461"/>
            <a:chOff x="3640" y="1275"/>
            <a:chExt cx="1324" cy="667"/>
          </a:xfrm>
        </p:grpSpPr>
        <p:cxnSp>
          <p:nvCxnSpPr>
            <p:cNvPr id="1845" name="Google Shape;1845;p77"/>
            <p:cNvCxnSpPr/>
            <p:nvPr/>
          </p:nvCxnSpPr>
          <p:spPr>
            <a:xfrm>
              <a:off x="3640" y="1346"/>
              <a:ext cx="1324" cy="596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46" name="Google Shape;1846;p77"/>
            <p:cNvSpPr txBox="1"/>
            <p:nvPr/>
          </p:nvSpPr>
          <p:spPr>
            <a:xfrm rot="1380000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/>
            </a:p>
          </p:txBody>
        </p:sp>
      </p:grpSp>
      <p:grpSp>
        <p:nvGrpSpPr>
          <p:cNvPr id="1847" name="Google Shape;1847;p77"/>
          <p:cNvGrpSpPr/>
          <p:nvPr/>
        </p:nvGrpSpPr>
        <p:grpSpPr>
          <a:xfrm rot="-3300000">
            <a:off x="5893761" y="3821893"/>
            <a:ext cx="1971675" cy="1132027"/>
            <a:chOff x="4141" y="394"/>
            <a:chExt cx="1242" cy="713"/>
          </a:xfrm>
        </p:grpSpPr>
        <p:cxnSp>
          <p:nvCxnSpPr>
            <p:cNvPr id="1848" name="Google Shape;1848;p77"/>
            <p:cNvCxnSpPr/>
            <p:nvPr/>
          </p:nvCxnSpPr>
          <p:spPr>
            <a:xfrm rot="10800000">
              <a:off x="4141" y="394"/>
              <a:ext cx="1242" cy="570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49" name="Google Shape;1849;p77"/>
            <p:cNvSpPr txBox="1"/>
            <p:nvPr/>
          </p:nvSpPr>
          <p:spPr>
            <a:xfrm rot="1380000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/>
            </a:p>
          </p:txBody>
        </p:sp>
      </p:grpSp>
      <p:pic>
        <p:nvPicPr>
          <p:cNvPr id="1850" name="Google Shape;1850;p77" descr="iphone_stylized_sm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725" y="4286250"/>
            <a:ext cx="382587" cy="917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1" name="Google Shape;1851;p77"/>
          <p:cNvGrpSpPr/>
          <p:nvPr/>
        </p:nvGrpSpPr>
        <p:grpSpPr>
          <a:xfrm>
            <a:off x="4757737" y="1468437"/>
            <a:ext cx="1066800" cy="1079500"/>
            <a:chOff x="-44" y="1473"/>
            <a:chExt cx="981" cy="1105"/>
          </a:xfrm>
        </p:grpSpPr>
        <p:pic>
          <p:nvPicPr>
            <p:cNvPr id="1852" name="Google Shape;1852;p77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3" name="Google Shape;1853;p77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4" name="Google Shape;1854;p77"/>
          <p:cNvGrpSpPr/>
          <p:nvPr/>
        </p:nvGrpSpPr>
        <p:grpSpPr>
          <a:xfrm>
            <a:off x="7878762" y="2633662"/>
            <a:ext cx="695325" cy="1282700"/>
            <a:chOff x="4140" y="429"/>
            <a:chExt cx="1425" cy="2396"/>
          </a:xfrm>
        </p:grpSpPr>
        <p:sp>
          <p:nvSpPr>
            <p:cNvPr id="1855" name="Google Shape;1855;p77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77"/>
            <p:cNvSpPr txBox="1"/>
            <p:nvPr/>
          </p:nvSpPr>
          <p:spPr>
            <a:xfrm>
              <a:off x="4205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77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77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77"/>
            <p:cNvSpPr txBox="1"/>
            <p:nvPr/>
          </p:nvSpPr>
          <p:spPr>
            <a:xfrm>
              <a:off x="4212" y="693"/>
              <a:ext cx="595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0" name="Google Shape;1860;p77"/>
            <p:cNvGrpSpPr/>
            <p:nvPr/>
          </p:nvGrpSpPr>
          <p:grpSpPr>
            <a:xfrm>
              <a:off x="4748" y="669"/>
              <a:ext cx="583" cy="140"/>
              <a:chOff x="613" y="2569"/>
              <a:chExt cx="727" cy="134"/>
            </a:xfrm>
          </p:grpSpPr>
          <p:sp>
            <p:nvSpPr>
              <p:cNvPr id="1861" name="Google Shape;1861;p77"/>
              <p:cNvSpPr/>
              <p:nvPr/>
            </p:nvSpPr>
            <p:spPr>
              <a:xfrm>
                <a:off x="613" y="2569"/>
                <a:ext cx="727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77"/>
              <p:cNvSpPr/>
              <p:nvPr/>
            </p:nvSpPr>
            <p:spPr>
              <a:xfrm>
                <a:off x="629" y="2586"/>
                <a:ext cx="694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3" name="Google Shape;1863;p77"/>
            <p:cNvSpPr txBox="1"/>
            <p:nvPr/>
          </p:nvSpPr>
          <p:spPr>
            <a:xfrm>
              <a:off x="4225" y="1019"/>
              <a:ext cx="595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4" name="Google Shape;1864;p77"/>
            <p:cNvGrpSpPr/>
            <p:nvPr/>
          </p:nvGrpSpPr>
          <p:grpSpPr>
            <a:xfrm>
              <a:off x="4749" y="995"/>
              <a:ext cx="579" cy="133"/>
              <a:chOff x="616" y="2569"/>
              <a:chExt cx="723" cy="138"/>
            </a:xfrm>
          </p:grpSpPr>
          <p:sp>
            <p:nvSpPr>
              <p:cNvPr id="1865" name="Google Shape;1865;p77"/>
              <p:cNvSpPr/>
              <p:nvPr/>
            </p:nvSpPr>
            <p:spPr>
              <a:xfrm>
                <a:off x="616" y="2569"/>
                <a:ext cx="723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77"/>
              <p:cNvSpPr/>
              <p:nvPr/>
            </p:nvSpPr>
            <p:spPr>
              <a:xfrm>
                <a:off x="632" y="2588"/>
                <a:ext cx="690" cy="102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7" name="Google Shape;1867;p77"/>
            <p:cNvSpPr txBox="1"/>
            <p:nvPr/>
          </p:nvSpPr>
          <p:spPr>
            <a:xfrm>
              <a:off x="4218" y="1357"/>
              <a:ext cx="595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77"/>
            <p:cNvSpPr txBox="1"/>
            <p:nvPr/>
          </p:nvSpPr>
          <p:spPr>
            <a:xfrm>
              <a:off x="4228" y="1654"/>
              <a:ext cx="595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9" name="Google Shape;1869;p77"/>
            <p:cNvGrpSpPr/>
            <p:nvPr/>
          </p:nvGrpSpPr>
          <p:grpSpPr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0" name="Google Shape;1870;p77"/>
              <p:cNvSpPr/>
              <p:nvPr/>
            </p:nvSpPr>
            <p:spPr>
              <a:xfrm>
                <a:off x="614" y="2568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77"/>
              <p:cNvSpPr/>
              <p:nvPr/>
            </p:nvSpPr>
            <p:spPr>
              <a:xfrm>
                <a:off x="631" y="2584"/>
                <a:ext cx="693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77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3" name="Google Shape;1873;p77"/>
            <p:cNvGrpSpPr/>
            <p:nvPr/>
          </p:nvGrpSpPr>
          <p:grpSpPr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74" name="Google Shape;1874;p77"/>
              <p:cNvSpPr/>
              <p:nvPr/>
            </p:nvSpPr>
            <p:spPr>
              <a:xfrm>
                <a:off x="614" y="2568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77"/>
              <p:cNvSpPr/>
              <p:nvPr/>
            </p:nvSpPr>
            <p:spPr>
              <a:xfrm>
                <a:off x="630" y="2583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6" name="Google Shape;1876;p77"/>
            <p:cNvSpPr txBox="1"/>
            <p:nvPr/>
          </p:nvSpPr>
          <p:spPr>
            <a:xfrm>
              <a:off x="5249" y="432"/>
              <a:ext cx="68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77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77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77"/>
            <p:cNvSpPr/>
            <p:nvPr/>
          </p:nvSpPr>
          <p:spPr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77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77"/>
            <p:cNvSpPr/>
            <p:nvPr/>
          </p:nvSpPr>
          <p:spPr>
            <a:xfrm>
              <a:off x="4140" y="2677"/>
              <a:ext cx="1201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77"/>
            <p:cNvSpPr/>
            <p:nvPr/>
          </p:nvSpPr>
          <p:spPr>
            <a:xfrm>
              <a:off x="4205" y="2712"/>
              <a:ext cx="1070" cy="80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77"/>
            <p:cNvSpPr/>
            <p:nvPr/>
          </p:nvSpPr>
          <p:spPr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77"/>
            <p:cNvSpPr/>
            <p:nvPr/>
          </p:nvSpPr>
          <p:spPr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77"/>
            <p:cNvSpPr/>
            <p:nvPr/>
          </p:nvSpPr>
          <p:spPr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77"/>
            <p:cNvSpPr txBox="1"/>
            <p:nvPr/>
          </p:nvSpPr>
          <p:spPr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214640" y="2991600"/>
              <a:ext cx="7126200" cy="286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5280" y="2982240"/>
                <a:ext cx="7144920" cy="288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78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893" name="Google Shape;1893;p78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/>
          </a:p>
        </p:txBody>
      </p:sp>
      <p:sp>
        <p:nvSpPr>
          <p:cNvPr id="1894" name="Google Shape;1894;p78"/>
          <p:cNvSpPr txBox="1"/>
          <p:nvPr/>
        </p:nvSpPr>
        <p:spPr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78"/>
          <p:cNvSpPr txBox="1"/>
          <p:nvPr/>
        </p:nvSpPr>
        <p:spPr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78"/>
          <p:cNvSpPr txBox="1">
            <a:spLocks noGrp="1"/>
          </p:cNvSpPr>
          <p:nvPr>
            <p:ph type="title"/>
          </p:nvPr>
        </p:nvSpPr>
        <p:spPr>
          <a:xfrm>
            <a:off x="423862" y="347662"/>
            <a:ext cx="77724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HTTP overview (continued)</a:t>
            </a:r>
            <a:endParaRPr/>
          </a:p>
        </p:txBody>
      </p:sp>
      <p:sp>
        <p:nvSpPr>
          <p:cNvPr id="1897" name="Google Shape;1897;p78"/>
          <p:cNvSpPr txBox="1">
            <a:spLocks noGrp="1"/>
          </p:cNvSpPr>
          <p:nvPr>
            <p:ph type="body" idx="1"/>
          </p:nvPr>
        </p:nvSpPr>
        <p:spPr>
          <a:xfrm>
            <a:off x="544512" y="1511300"/>
            <a:ext cx="397192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uses TCP: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initiates TCP connection (creates socket) to server,  port 80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accepts TCP connection from client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 messages (application-layer protocol messages) exchanged between browser (HTTP client) and Web server (HTTP server)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TCP connection closed</a:t>
            </a:r>
            <a:endParaRPr/>
          </a:p>
        </p:txBody>
      </p:sp>
      <p:sp>
        <p:nvSpPr>
          <p:cNvPr id="1898" name="Google Shape;1898;p78"/>
          <p:cNvSpPr txBox="1">
            <a:spLocks noGrp="1"/>
          </p:cNvSpPr>
          <p:nvPr>
            <p:ph type="body" idx="1"/>
          </p:nvPr>
        </p:nvSpPr>
        <p:spPr>
          <a:xfrm>
            <a:off x="5029200" y="1566862"/>
            <a:ext cx="3200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HTTP is “stateless”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maintains no information about past client requests</a:t>
            </a:r>
            <a:endParaRPr/>
          </a:p>
        </p:txBody>
      </p:sp>
      <p:sp>
        <p:nvSpPr>
          <p:cNvPr id="1899" name="Google Shape;1899;p78"/>
          <p:cNvSpPr txBox="1"/>
          <p:nvPr/>
        </p:nvSpPr>
        <p:spPr>
          <a:xfrm>
            <a:off x="4919662" y="3463925"/>
            <a:ext cx="3752850" cy="284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protocols that maintain “state” are complex!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past history (state) must be maintained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server/client crashes, their views of “state” may be inconsistent, must be reconciled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0" name="Google Shape;1900;p78"/>
          <p:cNvSpPr txBox="1"/>
          <p:nvPr/>
        </p:nvSpPr>
        <p:spPr>
          <a:xfrm>
            <a:off x="7677150" y="3160712"/>
            <a:ext cx="768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Gill Sans"/>
              <a:buNone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aside</a:t>
            </a:r>
            <a:endParaRPr/>
          </a:p>
        </p:txBody>
      </p:sp>
      <p:pic>
        <p:nvPicPr>
          <p:cNvPr id="1901" name="Google Shape;1901;p78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1020762"/>
            <a:ext cx="6399212" cy="17303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19960" y="767880"/>
              <a:ext cx="5286960" cy="5081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0600" y="758520"/>
                <a:ext cx="5305680" cy="510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79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907" name="Google Shape;1907;p79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/>
          </a:p>
        </p:txBody>
      </p:sp>
      <p:sp>
        <p:nvSpPr>
          <p:cNvPr id="1908" name="Google Shape;1908;p79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HTTP connections</a:t>
            </a:r>
            <a:endParaRPr/>
          </a:p>
        </p:txBody>
      </p:sp>
      <p:sp>
        <p:nvSpPr>
          <p:cNvPr id="1909" name="Google Shape;1909;p79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non-persistent HTTP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at most one object sent over TCP connection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connection then closed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downloading multiple objects required multiple connections</a:t>
            </a:r>
            <a:endParaRPr/>
          </a:p>
          <a:p>
            <a:pPr marL="34290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0" name="Google Shape;1910;p79"/>
          <p:cNvSpPr txBox="1">
            <a:spLocks noGrp="1"/>
          </p:cNvSpPr>
          <p:nvPr>
            <p:ph type="body" idx="1"/>
          </p:nvPr>
        </p:nvSpPr>
        <p:spPr>
          <a:xfrm>
            <a:off x="44958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persistent HTTP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multiple objects can be sent over single TCP connection between client, server</a:t>
            </a:r>
            <a:endParaRPr/>
          </a:p>
          <a:p>
            <a:pPr marL="34290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11" name="Google Shape;1911;p79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675" y="1031875"/>
            <a:ext cx="45704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80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917" name="Google Shape;1917;p80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/>
          </a:p>
        </p:txBody>
      </p:sp>
      <p:pic>
        <p:nvPicPr>
          <p:cNvPr id="1918" name="Google Shape;1918;p8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842962"/>
            <a:ext cx="5027612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9" name="Google Shape;1919;p80"/>
          <p:cNvCxnSpPr/>
          <p:nvPr/>
        </p:nvCxnSpPr>
        <p:spPr>
          <a:xfrm>
            <a:off x="476250" y="2095500"/>
            <a:ext cx="0" cy="44958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20" name="Google Shape;1920;p80"/>
          <p:cNvSpPr txBox="1"/>
          <p:nvPr/>
        </p:nvSpPr>
        <p:spPr>
          <a:xfrm>
            <a:off x="238125" y="6019800"/>
            <a:ext cx="657225" cy="295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80"/>
          <p:cNvSpPr txBox="1">
            <a:spLocks noGrp="1"/>
          </p:cNvSpPr>
          <p:nvPr>
            <p:ph type="title"/>
          </p:nvPr>
        </p:nvSpPr>
        <p:spPr>
          <a:xfrm>
            <a:off x="498475" y="190500"/>
            <a:ext cx="77724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Non-persistent HTTP</a:t>
            </a:r>
            <a:endParaRPr/>
          </a:p>
        </p:txBody>
      </p:sp>
      <p:sp>
        <p:nvSpPr>
          <p:cNvPr id="1922" name="Google Shape;1922;p80"/>
          <p:cNvSpPr txBox="1">
            <a:spLocks noGrp="1"/>
          </p:cNvSpPr>
          <p:nvPr>
            <p:ph type="body" idx="1"/>
          </p:nvPr>
        </p:nvSpPr>
        <p:spPr>
          <a:xfrm>
            <a:off x="401637" y="1114425"/>
            <a:ext cx="794226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suppose user enters URL:</a:t>
            </a:r>
            <a:endParaRPr/>
          </a:p>
        </p:txBody>
      </p:sp>
      <p:sp>
        <p:nvSpPr>
          <p:cNvPr id="1923" name="Google Shape;1923;p80"/>
          <p:cNvSpPr txBox="1">
            <a:spLocks noGrp="1"/>
          </p:cNvSpPr>
          <p:nvPr>
            <p:ph type="body" idx="1"/>
          </p:nvPr>
        </p:nvSpPr>
        <p:spPr>
          <a:xfrm>
            <a:off x="657225" y="2106612"/>
            <a:ext cx="394335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1a</a:t>
            </a:r>
            <a:r>
              <a:rPr lang="en-US" sz="20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HTTP client initiates TCP connection to HTTP server (process) at www.someSchool.edu on port 80</a:t>
            </a:r>
            <a:endParaRPr/>
          </a:p>
        </p:txBody>
      </p:sp>
      <p:sp>
        <p:nvSpPr>
          <p:cNvPr id="1924" name="Google Shape;1924;p80"/>
          <p:cNvSpPr txBox="1"/>
          <p:nvPr/>
        </p:nvSpPr>
        <p:spPr>
          <a:xfrm>
            <a:off x="704850" y="3829050"/>
            <a:ext cx="38100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en-US" sz="20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HTTP client sends HTTP </a:t>
            </a:r>
            <a:r>
              <a:rPr lang="en-US" sz="20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request message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(containing URL) into TCP connection socket. Message indicates that client wants object someDepartment/home.index</a:t>
            </a:r>
            <a:endParaRPr/>
          </a:p>
        </p:txBody>
      </p:sp>
      <p:sp>
        <p:nvSpPr>
          <p:cNvPr id="1925" name="Google Shape;1925;p80"/>
          <p:cNvSpPr txBox="1"/>
          <p:nvPr/>
        </p:nvSpPr>
        <p:spPr>
          <a:xfrm>
            <a:off x="4781550" y="2524125"/>
            <a:ext cx="3810000" cy="150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1b</a:t>
            </a:r>
            <a:r>
              <a:rPr lang="en-US" sz="20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HTTP server at host www.someSchool.edu waiting for TCP connection at port 80.  “accepts” connection, notifying client</a:t>
            </a:r>
            <a:endParaRPr/>
          </a:p>
        </p:txBody>
      </p:sp>
      <p:sp>
        <p:nvSpPr>
          <p:cNvPr id="1926" name="Google Shape;1926;p80"/>
          <p:cNvSpPr txBox="1"/>
          <p:nvPr/>
        </p:nvSpPr>
        <p:spPr>
          <a:xfrm>
            <a:off x="4724400" y="4381500"/>
            <a:ext cx="381000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20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HTTP server receives request message, forms </a:t>
            </a:r>
            <a:r>
              <a:rPr lang="en-US" sz="20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response message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containing requested object, and sends message into its socket</a:t>
            </a:r>
            <a:endParaRPr/>
          </a:p>
        </p:txBody>
      </p:sp>
      <p:cxnSp>
        <p:nvCxnSpPr>
          <p:cNvPr id="1927" name="Google Shape;1927;p80"/>
          <p:cNvCxnSpPr/>
          <p:nvPr/>
        </p:nvCxnSpPr>
        <p:spPr>
          <a:xfrm>
            <a:off x="3895725" y="4591050"/>
            <a:ext cx="1095375" cy="52387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28" name="Google Shape;1928;p80"/>
          <p:cNvCxnSpPr/>
          <p:nvPr/>
        </p:nvCxnSpPr>
        <p:spPr>
          <a:xfrm flipH="1">
            <a:off x="3943350" y="5200650"/>
            <a:ext cx="1008062" cy="102552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29" name="Google Shape;1929;p80"/>
          <p:cNvSpPr txBox="1"/>
          <p:nvPr/>
        </p:nvSpPr>
        <p:spPr>
          <a:xfrm>
            <a:off x="247650" y="5942012"/>
            <a:ext cx="673100" cy="406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cxnSp>
        <p:nvCxnSpPr>
          <p:cNvPr id="1930" name="Google Shape;1930;p80"/>
          <p:cNvCxnSpPr/>
          <p:nvPr/>
        </p:nvCxnSpPr>
        <p:spPr>
          <a:xfrm>
            <a:off x="4048125" y="2647950"/>
            <a:ext cx="1095375" cy="52387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31" name="Google Shape;1931;p80"/>
          <p:cNvCxnSpPr/>
          <p:nvPr/>
        </p:nvCxnSpPr>
        <p:spPr>
          <a:xfrm flipH="1">
            <a:off x="3954462" y="3259137"/>
            <a:ext cx="1095375" cy="52387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32" name="Google Shape;1932;p80"/>
          <p:cNvSpPr txBox="1"/>
          <p:nvPr/>
        </p:nvSpPr>
        <p:spPr>
          <a:xfrm>
            <a:off x="6680200" y="1123950"/>
            <a:ext cx="189865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(contains text,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 to 10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jpeg images)</a:t>
            </a:r>
            <a:endParaRPr/>
          </a:p>
        </p:txBody>
      </p:sp>
      <p:sp>
        <p:nvSpPr>
          <p:cNvPr id="1933" name="Google Shape;1933;p80"/>
          <p:cNvSpPr txBox="1"/>
          <p:nvPr/>
        </p:nvSpPr>
        <p:spPr>
          <a:xfrm>
            <a:off x="409575" y="1450975"/>
            <a:ext cx="794226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www.someSchool.edu/someDepartment/home.index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71680" y="1134000"/>
              <a:ext cx="6393960" cy="4768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320" y="1124640"/>
                <a:ext cx="6412680" cy="478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81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940" name="Google Shape;1940;p81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/>
          </a:p>
        </p:txBody>
      </p:sp>
      <p:pic>
        <p:nvPicPr>
          <p:cNvPr id="1941" name="Google Shape;1941;p81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50" y="889000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42" name="Google Shape;1942;p81"/>
          <p:cNvSpPr txBox="1">
            <a:spLocks noGrp="1"/>
          </p:cNvSpPr>
          <p:nvPr>
            <p:ph type="title"/>
          </p:nvPr>
        </p:nvSpPr>
        <p:spPr>
          <a:xfrm>
            <a:off x="542925" y="257175"/>
            <a:ext cx="77724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Non-persistent HTTP (cont.)</a:t>
            </a:r>
            <a:endParaRPr/>
          </a:p>
        </p:txBody>
      </p:sp>
      <p:sp>
        <p:nvSpPr>
          <p:cNvPr id="1943" name="Google Shape;1943;p81"/>
          <p:cNvSpPr txBox="1">
            <a:spLocks noGrp="1"/>
          </p:cNvSpPr>
          <p:nvPr>
            <p:ph type="body" idx="1"/>
          </p:nvPr>
        </p:nvSpPr>
        <p:spPr>
          <a:xfrm>
            <a:off x="1095375" y="2058987"/>
            <a:ext cx="381000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r>
              <a:rPr lang="en-US" sz="1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HTTP client receives response message containing html file, displays html.  Parsing html file, finds 10 referenced jpeg  objects</a:t>
            </a:r>
            <a:endParaRPr/>
          </a:p>
        </p:txBody>
      </p:sp>
      <p:sp>
        <p:nvSpPr>
          <p:cNvPr id="1944" name="Google Shape;1944;p81"/>
          <p:cNvSpPr txBox="1"/>
          <p:nvPr/>
        </p:nvSpPr>
        <p:spPr>
          <a:xfrm>
            <a:off x="1085850" y="3568700"/>
            <a:ext cx="38100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6.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Steps 1-5 repeated for each of 10 jpeg objects</a:t>
            </a:r>
            <a:endParaRPr/>
          </a:p>
        </p:txBody>
      </p:sp>
      <p:sp>
        <p:nvSpPr>
          <p:cNvPr id="1945" name="Google Shape;1945;p81"/>
          <p:cNvSpPr txBox="1"/>
          <p:nvPr/>
        </p:nvSpPr>
        <p:spPr>
          <a:xfrm>
            <a:off x="5032375" y="1492250"/>
            <a:ext cx="381000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4.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HTTP server closes TCP connection. </a:t>
            </a:r>
            <a:endParaRPr/>
          </a:p>
        </p:txBody>
      </p:sp>
      <p:cxnSp>
        <p:nvCxnSpPr>
          <p:cNvPr id="1946" name="Google Shape;1946;p81"/>
          <p:cNvCxnSpPr/>
          <p:nvPr/>
        </p:nvCxnSpPr>
        <p:spPr>
          <a:xfrm>
            <a:off x="542925" y="1519237"/>
            <a:ext cx="0" cy="257175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47" name="Google Shape;1947;p81"/>
          <p:cNvSpPr txBox="1"/>
          <p:nvPr/>
        </p:nvSpPr>
        <p:spPr>
          <a:xfrm>
            <a:off x="304800" y="3519487"/>
            <a:ext cx="342900" cy="295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81"/>
          <p:cNvSpPr txBox="1"/>
          <p:nvPr/>
        </p:nvSpPr>
        <p:spPr>
          <a:xfrm>
            <a:off x="236537" y="3382962"/>
            <a:ext cx="6413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time</a:t>
            </a:r>
            <a:endParaRPr/>
          </a:p>
        </p:txBody>
      </p:sp>
      <p:cxnSp>
        <p:nvCxnSpPr>
          <p:cNvPr id="1949" name="Google Shape;1949;p81"/>
          <p:cNvCxnSpPr/>
          <p:nvPr/>
        </p:nvCxnSpPr>
        <p:spPr>
          <a:xfrm flipH="1">
            <a:off x="3762375" y="1449387"/>
            <a:ext cx="1095375" cy="52387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76920" y="89280"/>
              <a:ext cx="7545960" cy="6393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7560" y="79920"/>
                <a:ext cx="7564680" cy="64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384440" y="5232960"/>
              <a:ext cx="2982960" cy="138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5080" y="5223600"/>
                <a:ext cx="3001680" cy="140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98" name="Google Shape;398;p60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/>
          </a:p>
        </p:txBody>
      </p:sp>
      <p:pic>
        <p:nvPicPr>
          <p:cNvPr id="399" name="Google Shape;399;p6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0" y="820737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0"/>
          <p:cNvSpPr txBox="1">
            <a:spLocks noGrp="1"/>
          </p:cNvSpPr>
          <p:nvPr>
            <p:ph type="title"/>
          </p:nvPr>
        </p:nvSpPr>
        <p:spPr>
          <a:xfrm>
            <a:off x="455612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application layer</a:t>
            </a:r>
            <a:endParaRPr/>
          </a:p>
        </p:txBody>
      </p:sp>
      <p:sp>
        <p:nvSpPr>
          <p:cNvPr id="401" name="Google Shape;401;p60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3581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our goals:</a:t>
            </a: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conceptual, implementation aspects of network application protocols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transport-layer service models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client-server paradigm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peer-to-peer paradigm</a:t>
            </a:r>
            <a:endParaRPr/>
          </a:p>
        </p:txBody>
      </p:sp>
      <p:sp>
        <p:nvSpPr>
          <p:cNvPr id="402" name="Google Shape;402;p60"/>
          <p:cNvSpPr txBox="1">
            <a:spLocks noGrp="1"/>
          </p:cNvSpPr>
          <p:nvPr>
            <p:ph type="body" idx="1"/>
          </p:nvPr>
        </p:nvSpPr>
        <p:spPr>
          <a:xfrm>
            <a:off x="4419600" y="1441450"/>
            <a:ext cx="366712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learn about protocols by examining popular application-level protocols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FTP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 / POP3 / IMAP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DNS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creating network applications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socket API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82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955" name="Google Shape;1955;p82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/>
          </a:p>
        </p:txBody>
      </p:sp>
      <p:pic>
        <p:nvPicPr>
          <p:cNvPr id="1956" name="Google Shape;1956;p82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575" y="668337"/>
            <a:ext cx="7007225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82"/>
          <p:cNvSpPr txBox="1">
            <a:spLocks noGrp="1"/>
          </p:cNvSpPr>
          <p:nvPr>
            <p:ph type="title"/>
          </p:nvPr>
        </p:nvSpPr>
        <p:spPr>
          <a:xfrm>
            <a:off x="242887" y="0"/>
            <a:ext cx="8223250" cy="92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Non-persistent HTTP: response time</a:t>
            </a:r>
            <a:endParaRPr/>
          </a:p>
        </p:txBody>
      </p:sp>
      <p:sp>
        <p:nvSpPr>
          <p:cNvPr id="1958" name="Google Shape;1958;p82"/>
          <p:cNvSpPr txBox="1">
            <a:spLocks noGrp="1"/>
          </p:cNvSpPr>
          <p:nvPr>
            <p:ph type="body" idx="1"/>
          </p:nvPr>
        </p:nvSpPr>
        <p:spPr>
          <a:xfrm>
            <a:off x="533400" y="1258887"/>
            <a:ext cx="409098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RTT (definition):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time for a small packet to travel from client to server and back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HTTP response time: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one RTT to initiate TCP connection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one RTT for HTTP request and first few bytes of HTTP response to return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file transmission time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non-persistent HTTP response time =   	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2RTT+ file transmission  time</a:t>
            </a:r>
            <a:endParaRPr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959" name="Google Shape;1959;p82"/>
          <p:cNvCxnSpPr/>
          <p:nvPr/>
        </p:nvCxnSpPr>
        <p:spPr>
          <a:xfrm>
            <a:off x="6116637" y="2490787"/>
            <a:ext cx="0" cy="2832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60" name="Google Shape;1960;p82"/>
          <p:cNvCxnSpPr/>
          <p:nvPr/>
        </p:nvCxnSpPr>
        <p:spPr>
          <a:xfrm>
            <a:off x="7807325" y="2484437"/>
            <a:ext cx="0" cy="288131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61" name="Google Shape;1961;p82"/>
          <p:cNvCxnSpPr/>
          <p:nvPr/>
        </p:nvCxnSpPr>
        <p:spPr>
          <a:xfrm>
            <a:off x="6130925" y="2722562"/>
            <a:ext cx="1684337" cy="3905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62" name="Google Shape;1962;p82"/>
          <p:cNvCxnSpPr/>
          <p:nvPr/>
        </p:nvCxnSpPr>
        <p:spPr>
          <a:xfrm flipH="1">
            <a:off x="6116637" y="3160712"/>
            <a:ext cx="1673225" cy="4032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63" name="Google Shape;1963;p82"/>
          <p:cNvCxnSpPr/>
          <p:nvPr/>
        </p:nvCxnSpPr>
        <p:spPr>
          <a:xfrm>
            <a:off x="6124575" y="3668712"/>
            <a:ext cx="1684337" cy="3905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64" name="Google Shape;1964;p82"/>
          <p:cNvCxnSpPr/>
          <p:nvPr/>
        </p:nvCxnSpPr>
        <p:spPr>
          <a:xfrm flipH="1">
            <a:off x="6140450" y="4151312"/>
            <a:ext cx="1673225" cy="379412"/>
          </a:xfrm>
          <a:prstGeom prst="straightConnector1">
            <a:avLst/>
          </a:prstGeom>
          <a:noFill/>
          <a:ln w="1270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65" name="Google Shape;1965;p82"/>
          <p:cNvSpPr/>
          <p:nvPr/>
        </p:nvSpPr>
        <p:spPr>
          <a:xfrm>
            <a:off x="7886700" y="4067175"/>
            <a:ext cx="74612" cy="182562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82"/>
          <p:cNvSpPr txBox="1"/>
          <p:nvPr/>
        </p:nvSpPr>
        <p:spPr>
          <a:xfrm>
            <a:off x="7916862" y="3763962"/>
            <a:ext cx="9652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time to 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transmit 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cxnSp>
        <p:nvCxnSpPr>
          <p:cNvPr id="1967" name="Google Shape;1967;p82"/>
          <p:cNvCxnSpPr/>
          <p:nvPr/>
        </p:nvCxnSpPr>
        <p:spPr>
          <a:xfrm>
            <a:off x="5726112" y="2697162"/>
            <a:ext cx="390525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68" name="Google Shape;1968;p82"/>
          <p:cNvSpPr txBox="1"/>
          <p:nvPr/>
        </p:nvSpPr>
        <p:spPr>
          <a:xfrm>
            <a:off x="4595812" y="2409825"/>
            <a:ext cx="12319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initiate TCP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connection</a:t>
            </a:r>
            <a:endParaRPr/>
          </a:p>
        </p:txBody>
      </p:sp>
      <p:sp>
        <p:nvSpPr>
          <p:cNvPr id="1969" name="Google Shape;1969;p82"/>
          <p:cNvSpPr/>
          <p:nvPr/>
        </p:nvSpPr>
        <p:spPr>
          <a:xfrm>
            <a:off x="5861050" y="2747962"/>
            <a:ext cx="128587" cy="80327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82"/>
          <p:cNvSpPr txBox="1"/>
          <p:nvPr/>
        </p:nvSpPr>
        <p:spPr>
          <a:xfrm>
            <a:off x="5378450" y="2959100"/>
            <a:ext cx="57785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RTT</a:t>
            </a:r>
            <a:endParaRPr/>
          </a:p>
        </p:txBody>
      </p:sp>
      <p:cxnSp>
        <p:nvCxnSpPr>
          <p:cNvPr id="1971" name="Google Shape;1971;p82"/>
          <p:cNvCxnSpPr/>
          <p:nvPr/>
        </p:nvCxnSpPr>
        <p:spPr>
          <a:xfrm>
            <a:off x="5775325" y="3602037"/>
            <a:ext cx="3540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72" name="Google Shape;1972;p82"/>
          <p:cNvSpPr txBox="1"/>
          <p:nvPr/>
        </p:nvSpPr>
        <p:spPr>
          <a:xfrm>
            <a:off x="5024437" y="3302000"/>
            <a:ext cx="8620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1973" name="Google Shape;1973;p82"/>
          <p:cNvSpPr/>
          <p:nvPr/>
        </p:nvSpPr>
        <p:spPr>
          <a:xfrm>
            <a:off x="5867400" y="3657600"/>
            <a:ext cx="128587" cy="80327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82"/>
          <p:cNvSpPr txBox="1"/>
          <p:nvPr/>
        </p:nvSpPr>
        <p:spPr>
          <a:xfrm>
            <a:off x="5397500" y="3881437"/>
            <a:ext cx="57785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RTT</a:t>
            </a:r>
            <a:endParaRPr/>
          </a:p>
        </p:txBody>
      </p:sp>
      <p:cxnSp>
        <p:nvCxnSpPr>
          <p:cNvPr id="1975" name="Google Shape;1975;p82"/>
          <p:cNvCxnSpPr/>
          <p:nvPr/>
        </p:nvCxnSpPr>
        <p:spPr>
          <a:xfrm flipH="1">
            <a:off x="5786437" y="4591050"/>
            <a:ext cx="342900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76" name="Google Shape;1976;p82"/>
          <p:cNvSpPr txBox="1"/>
          <p:nvPr/>
        </p:nvSpPr>
        <p:spPr>
          <a:xfrm>
            <a:off x="5243512" y="4438650"/>
            <a:ext cx="95091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received</a:t>
            </a:r>
            <a:endParaRPr/>
          </a:p>
        </p:txBody>
      </p:sp>
      <p:sp>
        <p:nvSpPr>
          <p:cNvPr id="1977" name="Google Shape;1977;p82"/>
          <p:cNvSpPr txBox="1"/>
          <p:nvPr/>
        </p:nvSpPr>
        <p:spPr>
          <a:xfrm>
            <a:off x="5891212" y="5337175"/>
            <a:ext cx="56832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1978" name="Google Shape;1978;p82"/>
          <p:cNvSpPr txBox="1"/>
          <p:nvPr/>
        </p:nvSpPr>
        <p:spPr>
          <a:xfrm>
            <a:off x="7569200" y="5319712"/>
            <a:ext cx="5683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grpSp>
        <p:nvGrpSpPr>
          <p:cNvPr id="1979" name="Google Shape;1979;p82"/>
          <p:cNvGrpSpPr/>
          <p:nvPr/>
        </p:nvGrpSpPr>
        <p:grpSpPr>
          <a:xfrm>
            <a:off x="7607300" y="1717675"/>
            <a:ext cx="423862" cy="684212"/>
            <a:chOff x="4140" y="429"/>
            <a:chExt cx="1425" cy="2396"/>
          </a:xfrm>
        </p:grpSpPr>
        <p:sp>
          <p:nvSpPr>
            <p:cNvPr id="1980" name="Google Shape;1980;p82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2"/>
            <p:cNvSpPr txBox="1"/>
            <p:nvPr/>
          </p:nvSpPr>
          <p:spPr>
            <a:xfrm>
              <a:off x="4204" y="429"/>
              <a:ext cx="1051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2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2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2"/>
            <p:cNvSpPr txBox="1"/>
            <p:nvPr/>
          </p:nvSpPr>
          <p:spPr>
            <a:xfrm>
              <a:off x="4209" y="690"/>
              <a:ext cx="598" cy="5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5" name="Google Shape;1985;p82"/>
            <p:cNvGrpSpPr/>
            <p:nvPr/>
          </p:nvGrpSpPr>
          <p:grpSpPr>
            <a:xfrm>
              <a:off x="4748" y="668"/>
              <a:ext cx="582" cy="145"/>
              <a:chOff x="613" y="2568"/>
              <a:chExt cx="726" cy="139"/>
            </a:xfrm>
          </p:grpSpPr>
          <p:sp>
            <p:nvSpPr>
              <p:cNvPr id="1986" name="Google Shape;1986;p82"/>
              <p:cNvSpPr/>
              <p:nvPr/>
            </p:nvSpPr>
            <p:spPr>
              <a:xfrm>
                <a:off x="613" y="2568"/>
                <a:ext cx="726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82"/>
              <p:cNvSpPr/>
              <p:nvPr/>
            </p:nvSpPr>
            <p:spPr>
              <a:xfrm>
                <a:off x="627" y="2584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8" name="Google Shape;1988;p82"/>
            <p:cNvSpPr txBox="1"/>
            <p:nvPr/>
          </p:nvSpPr>
          <p:spPr>
            <a:xfrm>
              <a:off x="4225" y="1018"/>
              <a:ext cx="592" cy="5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9" name="Google Shape;1989;p82"/>
            <p:cNvGrpSpPr/>
            <p:nvPr/>
          </p:nvGrpSpPr>
          <p:grpSpPr>
            <a:xfrm>
              <a:off x="4749" y="996"/>
              <a:ext cx="582" cy="133"/>
              <a:chOff x="616" y="2570"/>
              <a:chExt cx="726" cy="138"/>
            </a:xfrm>
          </p:grpSpPr>
          <p:sp>
            <p:nvSpPr>
              <p:cNvPr id="1990" name="Google Shape;1990;p82"/>
              <p:cNvSpPr/>
              <p:nvPr/>
            </p:nvSpPr>
            <p:spPr>
              <a:xfrm>
                <a:off x="616" y="2570"/>
                <a:ext cx="726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82"/>
              <p:cNvSpPr/>
              <p:nvPr/>
            </p:nvSpPr>
            <p:spPr>
              <a:xfrm>
                <a:off x="629" y="2587"/>
                <a:ext cx="693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2" name="Google Shape;1992;p82"/>
            <p:cNvSpPr txBox="1"/>
            <p:nvPr/>
          </p:nvSpPr>
          <p:spPr>
            <a:xfrm>
              <a:off x="4215" y="1357"/>
              <a:ext cx="598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2"/>
            <p:cNvSpPr txBox="1"/>
            <p:nvPr/>
          </p:nvSpPr>
          <p:spPr>
            <a:xfrm>
              <a:off x="4225" y="1658"/>
              <a:ext cx="598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4" name="Google Shape;1994;p82"/>
            <p:cNvGrpSpPr/>
            <p:nvPr/>
          </p:nvGrpSpPr>
          <p:grpSpPr>
            <a:xfrm>
              <a:off x="4733" y="1641"/>
              <a:ext cx="587" cy="139"/>
              <a:chOff x="611" y="2581"/>
              <a:chExt cx="731" cy="128"/>
            </a:xfrm>
          </p:grpSpPr>
          <p:sp>
            <p:nvSpPr>
              <p:cNvPr id="1995" name="Google Shape;1995;p82"/>
              <p:cNvSpPr/>
              <p:nvPr/>
            </p:nvSpPr>
            <p:spPr>
              <a:xfrm>
                <a:off x="611" y="2581"/>
                <a:ext cx="731" cy="12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82"/>
              <p:cNvSpPr/>
              <p:nvPr/>
            </p:nvSpPr>
            <p:spPr>
              <a:xfrm>
                <a:off x="624" y="2586"/>
                <a:ext cx="698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7" name="Google Shape;1997;p82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8" name="Google Shape;1998;p82"/>
            <p:cNvGrpSpPr/>
            <p:nvPr/>
          </p:nvGrpSpPr>
          <p:grpSpPr>
            <a:xfrm>
              <a:off x="4737" y="1335"/>
              <a:ext cx="582" cy="139"/>
              <a:chOff x="612" y="2576"/>
              <a:chExt cx="725" cy="139"/>
            </a:xfrm>
          </p:grpSpPr>
          <p:sp>
            <p:nvSpPr>
              <p:cNvPr id="1999" name="Google Shape;1999;p82"/>
              <p:cNvSpPr/>
              <p:nvPr/>
            </p:nvSpPr>
            <p:spPr>
              <a:xfrm>
                <a:off x="612" y="2576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82"/>
              <p:cNvSpPr/>
              <p:nvPr/>
            </p:nvSpPr>
            <p:spPr>
              <a:xfrm>
                <a:off x="626" y="2587"/>
                <a:ext cx="691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1" name="Google Shape;2001;p82"/>
            <p:cNvSpPr txBox="1"/>
            <p:nvPr/>
          </p:nvSpPr>
          <p:spPr>
            <a:xfrm>
              <a:off x="5250" y="429"/>
              <a:ext cx="69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2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2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2"/>
            <p:cNvSpPr/>
            <p:nvPr/>
          </p:nvSpPr>
          <p:spPr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2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2"/>
            <p:cNvSpPr/>
            <p:nvPr/>
          </p:nvSpPr>
          <p:spPr>
            <a:xfrm>
              <a:off x="4140" y="2680"/>
              <a:ext cx="1201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82"/>
            <p:cNvSpPr/>
            <p:nvPr/>
          </p:nvSpPr>
          <p:spPr>
            <a:xfrm>
              <a:off x="4204" y="2708"/>
              <a:ext cx="1073" cy="83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82"/>
            <p:cNvSpPr/>
            <p:nvPr/>
          </p:nvSpPr>
          <p:spPr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2"/>
            <p:cNvSpPr/>
            <p:nvPr/>
          </p:nvSpPr>
          <p:spPr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2"/>
            <p:cNvSpPr/>
            <p:nvPr/>
          </p:nvSpPr>
          <p:spPr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2"/>
            <p:cNvSpPr txBox="1"/>
            <p:nvPr/>
          </p:nvSpPr>
          <p:spPr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2" name="Google Shape;2012;p82"/>
          <p:cNvGrpSpPr/>
          <p:nvPr/>
        </p:nvGrpSpPr>
        <p:grpSpPr>
          <a:xfrm>
            <a:off x="5605462" y="1739900"/>
            <a:ext cx="698500" cy="709612"/>
            <a:chOff x="-44" y="1473"/>
            <a:chExt cx="981" cy="1105"/>
          </a:xfrm>
        </p:grpSpPr>
        <p:pic>
          <p:nvPicPr>
            <p:cNvPr id="2013" name="Google Shape;2013;p82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4" name="Google Shape;2014;p82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46760" y="26640"/>
              <a:ext cx="8599320" cy="655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7400" y="17280"/>
                <a:ext cx="8618040" cy="657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hart Placeholder 3"/>
          <p:cNvSpPr>
            <a:spLocks noGrp="1"/>
          </p:cNvSpPr>
          <p:nvPr>
            <p:ph type="chart" idx="2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7280" y="178560"/>
              <a:ext cx="8501400" cy="442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20" y="169200"/>
                <a:ext cx="8520120" cy="44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hart Placeholder 3"/>
          <p:cNvSpPr>
            <a:spLocks noGrp="1"/>
          </p:cNvSpPr>
          <p:nvPr>
            <p:ph type="chart" idx="2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0" y="18000"/>
              <a:ext cx="8688960" cy="6108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8640"/>
                <a:ext cx="8707680" cy="61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5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hart Placeholder 3"/>
          <p:cNvSpPr>
            <a:spLocks noGrp="1"/>
          </p:cNvSpPr>
          <p:nvPr>
            <p:ph type="chart" idx="2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84120" y="18000"/>
              <a:ext cx="6322680" cy="5920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760" y="8640"/>
                <a:ext cx="6341400" cy="593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4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83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020" name="Google Shape;2020;p83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34</a:t>
            </a:fld>
            <a:endParaRPr/>
          </a:p>
        </p:txBody>
      </p:sp>
      <p:sp>
        <p:nvSpPr>
          <p:cNvPr id="2021" name="Google Shape;2021;p83"/>
          <p:cNvSpPr txBox="1">
            <a:spLocks noGrp="1"/>
          </p:cNvSpPr>
          <p:nvPr>
            <p:ph type="title"/>
          </p:nvPr>
        </p:nvSpPr>
        <p:spPr>
          <a:xfrm>
            <a:off x="452437" y="173037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Persistent HTTP</a:t>
            </a:r>
            <a:endParaRPr/>
          </a:p>
        </p:txBody>
      </p:sp>
      <p:sp>
        <p:nvSpPr>
          <p:cNvPr id="2022" name="Google Shape;2022;p83"/>
          <p:cNvSpPr txBox="1">
            <a:spLocks noGrp="1"/>
          </p:cNvSpPr>
          <p:nvPr>
            <p:ph type="body" idx="1"/>
          </p:nvPr>
        </p:nvSpPr>
        <p:spPr>
          <a:xfrm>
            <a:off x="434975" y="1414462"/>
            <a:ext cx="393382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non-persistent HTTP issues: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requires 2 RTTs per object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OS overhead for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TCP connection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browsers often open parallel TCP connections to fetch referenced objects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2603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2603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3" name="Google Shape;2023;p83"/>
          <p:cNvSpPr txBox="1">
            <a:spLocks noGrp="1"/>
          </p:cNvSpPr>
          <p:nvPr>
            <p:ph type="body" idx="1"/>
          </p:nvPr>
        </p:nvSpPr>
        <p:spPr>
          <a:xfrm>
            <a:off x="4703762" y="1438275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persistent  HTTP: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leaves connection open after sending response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subsequent HTTP messages  between same client/server sent over open connection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sends requests as soon as it encounters a referenced object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little as one RTT for all the referenced objects</a:t>
            </a:r>
            <a:endParaRPr/>
          </a:p>
        </p:txBody>
      </p:sp>
      <p:pic>
        <p:nvPicPr>
          <p:cNvPr id="2024" name="Google Shape;2024;p83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" y="796925"/>
            <a:ext cx="3303587" cy="1968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04200" y="1839600"/>
              <a:ext cx="2813400" cy="375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4840" y="1830240"/>
                <a:ext cx="2832120" cy="376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8280" y="535680"/>
              <a:ext cx="9055080" cy="5831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920" y="526320"/>
                <a:ext cx="9073800" cy="58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6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84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030" name="Google Shape;2030;p84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36</a:t>
            </a:fld>
            <a:endParaRPr/>
          </a:p>
        </p:txBody>
      </p:sp>
      <p:pic>
        <p:nvPicPr>
          <p:cNvPr id="2031" name="Google Shape;2031;p84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37" y="908050"/>
            <a:ext cx="5027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32" name="Google Shape;2032;p84"/>
          <p:cNvSpPr txBox="1">
            <a:spLocks noGrp="1"/>
          </p:cNvSpPr>
          <p:nvPr>
            <p:ph type="title"/>
          </p:nvPr>
        </p:nvSpPr>
        <p:spPr>
          <a:xfrm>
            <a:off x="477837" y="23495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HTTP request message</a:t>
            </a:r>
            <a:endParaRPr/>
          </a:p>
        </p:txBody>
      </p:sp>
      <p:sp>
        <p:nvSpPr>
          <p:cNvPr id="2033" name="Google Shape;2033;p84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two types of HTTP messages: </a:t>
            </a: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request</a:t>
            </a: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response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HTTP request message: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ASCII (human-readable format)</a:t>
            </a:r>
            <a:endParaRPr/>
          </a:p>
        </p:txBody>
      </p:sp>
      <p:sp>
        <p:nvSpPr>
          <p:cNvPr id="2034" name="Google Shape;2034;p84"/>
          <p:cNvSpPr txBox="1"/>
          <p:nvPr/>
        </p:nvSpPr>
        <p:spPr>
          <a:xfrm>
            <a:off x="222250" y="3036887"/>
            <a:ext cx="2286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request line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(GET, POST,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HEAD commands</a:t>
            </a:r>
            <a:r>
              <a:rPr lang="en-US" sz="2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/>
          </a:p>
        </p:txBody>
      </p:sp>
      <p:cxnSp>
        <p:nvCxnSpPr>
          <p:cNvPr id="2035" name="Google Shape;2035;p84"/>
          <p:cNvCxnSpPr/>
          <p:nvPr/>
        </p:nvCxnSpPr>
        <p:spPr>
          <a:xfrm>
            <a:off x="1925637" y="3368675"/>
            <a:ext cx="868362" cy="146050"/>
          </a:xfrm>
          <a:prstGeom prst="straightConnector1">
            <a:avLst/>
          </a:prstGeom>
          <a:noFill/>
          <a:ln w="19050" cap="flat" cmpd="sng">
            <a:solidFill>
              <a:srgbClr val="0000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36" name="Google Shape;2036;p84"/>
          <p:cNvSpPr/>
          <p:nvPr/>
        </p:nvSpPr>
        <p:spPr>
          <a:xfrm>
            <a:off x="2776537" y="3705225"/>
            <a:ext cx="149225" cy="1957387"/>
          </a:xfrm>
          <a:custGeom>
            <a:avLst/>
            <a:gdLst/>
            <a:ahLst/>
            <a:cxnLst/>
            <a:rect l="l" t="t" r="r" b="b"/>
            <a:pathLst>
              <a:path w="150" h="924" extrusionOk="0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84"/>
          <p:cNvSpPr txBox="1"/>
          <p:nvPr/>
        </p:nvSpPr>
        <p:spPr>
          <a:xfrm>
            <a:off x="1739900" y="4222750"/>
            <a:ext cx="9747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lines</a:t>
            </a:r>
            <a:endParaRPr/>
          </a:p>
        </p:txBody>
      </p:sp>
      <p:cxnSp>
        <p:nvCxnSpPr>
          <p:cNvPr id="2038" name="Google Shape;2038;p84"/>
          <p:cNvCxnSpPr/>
          <p:nvPr/>
        </p:nvCxnSpPr>
        <p:spPr>
          <a:xfrm>
            <a:off x="2309812" y="5789612"/>
            <a:ext cx="511175" cy="0"/>
          </a:xfrm>
          <a:prstGeom prst="straightConnector1">
            <a:avLst/>
          </a:prstGeom>
          <a:noFill/>
          <a:ln w="19050" cap="flat" cmpd="sng">
            <a:solidFill>
              <a:srgbClr val="0000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39" name="Google Shape;2039;p84"/>
          <p:cNvSpPr txBox="1"/>
          <p:nvPr/>
        </p:nvSpPr>
        <p:spPr>
          <a:xfrm>
            <a:off x="188912" y="5121275"/>
            <a:ext cx="234315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carriage return,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line feed at start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of line indicates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end of header lines</a:t>
            </a:r>
            <a:endParaRPr/>
          </a:p>
        </p:txBody>
      </p:sp>
      <p:sp>
        <p:nvSpPr>
          <p:cNvPr id="2040" name="Google Shape;2040;p84"/>
          <p:cNvSpPr txBox="1"/>
          <p:nvPr/>
        </p:nvSpPr>
        <p:spPr>
          <a:xfrm>
            <a:off x="2809875" y="3403600"/>
            <a:ext cx="6054725" cy="256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 /index.html HTTP/1.1\r\n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Host: www-net.cs.umass.edu\r\n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User-Agent: Firefox/3.6.10\r\n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Accept: text/html,application/xhtml+xml\r\n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Accept-Language: en-us,en;q=0.5\r\n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Accept-Encoding: gzip 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Accept-Charset: ISO-8859-1,utf-8;q=0.7\r\n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Keep-Alive: 115\r\n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Connection: keep-alive\r\n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\r\n</a:t>
            </a:r>
            <a:endParaRPr/>
          </a:p>
        </p:txBody>
      </p:sp>
      <p:cxnSp>
        <p:nvCxnSpPr>
          <p:cNvPr id="2041" name="Google Shape;2041;p84"/>
          <p:cNvCxnSpPr/>
          <p:nvPr/>
        </p:nvCxnSpPr>
        <p:spPr>
          <a:xfrm flipH="1">
            <a:off x="6334125" y="2921000"/>
            <a:ext cx="166687" cy="514350"/>
          </a:xfrm>
          <a:prstGeom prst="straightConnector1">
            <a:avLst/>
          </a:prstGeom>
          <a:noFill/>
          <a:ln w="9525" cap="flat" cmpd="sng">
            <a:solidFill>
              <a:srgbClr val="0000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42" name="Google Shape;2042;p84"/>
          <p:cNvSpPr txBox="1"/>
          <p:nvPr/>
        </p:nvSpPr>
        <p:spPr>
          <a:xfrm>
            <a:off x="6384925" y="2633662"/>
            <a:ext cx="2411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carriage return character</a:t>
            </a:r>
            <a:endParaRPr/>
          </a:p>
        </p:txBody>
      </p:sp>
      <p:sp>
        <p:nvSpPr>
          <p:cNvPr id="2043" name="Google Shape;2043;p84"/>
          <p:cNvSpPr txBox="1"/>
          <p:nvPr/>
        </p:nvSpPr>
        <p:spPr>
          <a:xfrm>
            <a:off x="6537325" y="2930525"/>
            <a:ext cx="18669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line-feed character</a:t>
            </a:r>
            <a:endParaRPr/>
          </a:p>
        </p:txBody>
      </p:sp>
      <p:cxnSp>
        <p:nvCxnSpPr>
          <p:cNvPr id="2044" name="Google Shape;2044;p84"/>
          <p:cNvCxnSpPr/>
          <p:nvPr/>
        </p:nvCxnSpPr>
        <p:spPr>
          <a:xfrm flipH="1">
            <a:off x="6615112" y="3230562"/>
            <a:ext cx="80962" cy="252412"/>
          </a:xfrm>
          <a:prstGeom prst="straightConnector1">
            <a:avLst/>
          </a:prstGeom>
          <a:noFill/>
          <a:ln w="9525" cap="flat" cmpd="sng">
            <a:solidFill>
              <a:srgbClr val="0000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4560" y="875160"/>
              <a:ext cx="8269200" cy="5483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200" y="865800"/>
                <a:ext cx="8287920" cy="55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688120" y="2750400"/>
              <a:ext cx="4625640" cy="4098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8760" y="2741040"/>
                <a:ext cx="4644360" cy="41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6634800" y="5134680"/>
              <a:ext cx="2224080" cy="26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5440" y="5125320"/>
                <a:ext cx="2242800" cy="28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85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051" name="Google Shape;2051;p85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37</a:t>
            </a:fld>
            <a:endParaRPr/>
          </a:p>
        </p:txBody>
      </p:sp>
      <p:pic>
        <p:nvPicPr>
          <p:cNvPr id="2052" name="Google Shape;2052;p85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375" y="1001712"/>
            <a:ext cx="7313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53" name="Google Shape;2053;p85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HTTP request message: general format</a:t>
            </a:r>
            <a:endParaRPr/>
          </a:p>
        </p:txBody>
      </p:sp>
      <p:sp>
        <p:nvSpPr>
          <p:cNvPr id="2054" name="Google Shape;2054;p85"/>
          <p:cNvSpPr txBox="1"/>
          <p:nvPr/>
        </p:nvSpPr>
        <p:spPr>
          <a:xfrm>
            <a:off x="6967537" y="1662112"/>
            <a:ext cx="1030287" cy="64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/>
          </a:p>
        </p:txBody>
      </p:sp>
      <p:sp>
        <p:nvSpPr>
          <p:cNvPr id="2055" name="Google Shape;2055;p85"/>
          <p:cNvSpPr txBox="1"/>
          <p:nvPr/>
        </p:nvSpPr>
        <p:spPr>
          <a:xfrm>
            <a:off x="6962775" y="2678112"/>
            <a:ext cx="974725" cy="64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lines</a:t>
            </a:r>
            <a:endParaRPr/>
          </a:p>
        </p:txBody>
      </p:sp>
      <p:sp>
        <p:nvSpPr>
          <p:cNvPr id="2056" name="Google Shape;2056;p85"/>
          <p:cNvSpPr txBox="1"/>
          <p:nvPr/>
        </p:nvSpPr>
        <p:spPr>
          <a:xfrm>
            <a:off x="6578600" y="2247900"/>
            <a:ext cx="346075" cy="1819275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85"/>
          <p:cNvSpPr txBox="1"/>
          <p:nvPr/>
        </p:nvSpPr>
        <p:spPr>
          <a:xfrm>
            <a:off x="6445250" y="2197100"/>
            <a:ext cx="290512" cy="2017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85"/>
          <p:cNvSpPr txBox="1"/>
          <p:nvPr/>
        </p:nvSpPr>
        <p:spPr>
          <a:xfrm>
            <a:off x="6813550" y="4303712"/>
            <a:ext cx="712787" cy="1216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85"/>
          <p:cNvSpPr txBox="1"/>
          <p:nvPr/>
        </p:nvSpPr>
        <p:spPr>
          <a:xfrm>
            <a:off x="6964362" y="4868862"/>
            <a:ext cx="735012" cy="36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/>
          </a:p>
        </p:txBody>
      </p:sp>
      <p:sp>
        <p:nvSpPr>
          <p:cNvPr id="2060" name="Google Shape;2060;p85"/>
          <p:cNvSpPr txBox="1"/>
          <p:nvPr/>
        </p:nvSpPr>
        <p:spPr>
          <a:xfrm>
            <a:off x="1143000" y="1698625"/>
            <a:ext cx="5638800" cy="44608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1" name="Google Shape;2061;p85"/>
          <p:cNvCxnSpPr/>
          <p:nvPr/>
        </p:nvCxnSpPr>
        <p:spPr>
          <a:xfrm>
            <a:off x="2451100" y="1701800"/>
            <a:ext cx="0" cy="4381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62" name="Google Shape;2062;p85"/>
          <p:cNvCxnSpPr/>
          <p:nvPr/>
        </p:nvCxnSpPr>
        <p:spPr>
          <a:xfrm>
            <a:off x="2895600" y="1701800"/>
            <a:ext cx="0" cy="4381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63" name="Google Shape;2063;p85"/>
          <p:cNvCxnSpPr/>
          <p:nvPr/>
        </p:nvCxnSpPr>
        <p:spPr>
          <a:xfrm>
            <a:off x="4203700" y="1701800"/>
            <a:ext cx="0" cy="4381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64" name="Google Shape;2064;p85"/>
          <p:cNvCxnSpPr/>
          <p:nvPr/>
        </p:nvCxnSpPr>
        <p:spPr>
          <a:xfrm>
            <a:off x="4629150" y="1695450"/>
            <a:ext cx="0" cy="4381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65" name="Google Shape;2065;p85"/>
          <p:cNvCxnSpPr/>
          <p:nvPr/>
        </p:nvCxnSpPr>
        <p:spPr>
          <a:xfrm>
            <a:off x="5930900" y="1701800"/>
            <a:ext cx="0" cy="4381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66" name="Google Shape;2066;p85"/>
          <p:cNvCxnSpPr/>
          <p:nvPr/>
        </p:nvCxnSpPr>
        <p:spPr>
          <a:xfrm>
            <a:off x="6369050" y="1701800"/>
            <a:ext cx="0" cy="4381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67" name="Google Shape;2067;p85"/>
          <p:cNvSpPr txBox="1"/>
          <p:nvPr/>
        </p:nvSpPr>
        <p:spPr>
          <a:xfrm>
            <a:off x="1266825" y="1725612"/>
            <a:ext cx="10302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endParaRPr/>
          </a:p>
        </p:txBody>
      </p:sp>
      <p:sp>
        <p:nvSpPr>
          <p:cNvPr id="2068" name="Google Shape;2068;p85"/>
          <p:cNvSpPr txBox="1"/>
          <p:nvPr/>
        </p:nvSpPr>
        <p:spPr>
          <a:xfrm>
            <a:off x="2428875" y="17065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endParaRPr/>
          </a:p>
        </p:txBody>
      </p:sp>
      <p:sp>
        <p:nvSpPr>
          <p:cNvPr id="2069" name="Google Shape;2069;p85"/>
          <p:cNvSpPr txBox="1"/>
          <p:nvPr/>
        </p:nvSpPr>
        <p:spPr>
          <a:xfrm>
            <a:off x="4194175" y="171291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endParaRPr/>
          </a:p>
        </p:txBody>
      </p:sp>
      <p:sp>
        <p:nvSpPr>
          <p:cNvPr id="2070" name="Google Shape;2070;p85"/>
          <p:cNvSpPr txBox="1"/>
          <p:nvPr/>
        </p:nvSpPr>
        <p:spPr>
          <a:xfrm>
            <a:off x="5946775" y="1719262"/>
            <a:ext cx="3952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endParaRPr/>
          </a:p>
        </p:txBody>
      </p:sp>
      <p:sp>
        <p:nvSpPr>
          <p:cNvPr id="2071" name="Google Shape;2071;p85"/>
          <p:cNvSpPr txBox="1"/>
          <p:nvPr/>
        </p:nvSpPr>
        <p:spPr>
          <a:xfrm>
            <a:off x="6416675" y="1730375"/>
            <a:ext cx="311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lf</a:t>
            </a:r>
            <a:endParaRPr/>
          </a:p>
        </p:txBody>
      </p:sp>
      <p:sp>
        <p:nvSpPr>
          <p:cNvPr id="2072" name="Google Shape;2072;p85"/>
          <p:cNvSpPr txBox="1"/>
          <p:nvPr/>
        </p:nvSpPr>
        <p:spPr>
          <a:xfrm>
            <a:off x="4784725" y="1712912"/>
            <a:ext cx="1003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version</a:t>
            </a:r>
            <a:endParaRPr/>
          </a:p>
        </p:txBody>
      </p:sp>
      <p:sp>
        <p:nvSpPr>
          <p:cNvPr id="2073" name="Google Shape;2073;p85"/>
          <p:cNvSpPr txBox="1"/>
          <p:nvPr/>
        </p:nvSpPr>
        <p:spPr>
          <a:xfrm>
            <a:off x="3159125" y="1725612"/>
            <a:ext cx="6937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URL</a:t>
            </a:r>
            <a:endParaRPr/>
          </a:p>
        </p:txBody>
      </p:sp>
      <p:grpSp>
        <p:nvGrpSpPr>
          <p:cNvPr id="2074" name="Google Shape;2074;p85"/>
          <p:cNvGrpSpPr/>
          <p:nvPr/>
        </p:nvGrpSpPr>
        <p:grpSpPr>
          <a:xfrm>
            <a:off x="1143000" y="2143125"/>
            <a:ext cx="4565650" cy="446087"/>
            <a:chOff x="192" y="1894"/>
            <a:chExt cx="2876" cy="281"/>
          </a:xfrm>
        </p:grpSpPr>
        <p:sp>
          <p:nvSpPr>
            <p:cNvPr id="2075" name="Google Shape;2075;p85"/>
            <p:cNvSpPr txBox="1"/>
            <p:nvPr/>
          </p:nvSpPr>
          <p:spPr>
            <a:xfrm>
              <a:off x="192" y="1894"/>
              <a:ext cx="2876" cy="281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76" name="Google Shape;2076;p85"/>
            <p:cNvCxnSpPr/>
            <p:nvPr/>
          </p:nvCxnSpPr>
          <p:spPr>
            <a:xfrm>
              <a:off x="1700" y="1896"/>
              <a:ext cx="0" cy="2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77" name="Google Shape;2077;p85"/>
            <p:cNvCxnSpPr/>
            <p:nvPr/>
          </p:nvCxnSpPr>
          <p:spPr>
            <a:xfrm>
              <a:off x="1832" y="1896"/>
              <a:ext cx="0" cy="2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78" name="Google Shape;2078;p85"/>
            <p:cNvCxnSpPr/>
            <p:nvPr/>
          </p:nvCxnSpPr>
          <p:spPr>
            <a:xfrm>
              <a:off x="2528" y="1896"/>
              <a:ext cx="0" cy="2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79" name="Google Shape;2079;p85"/>
            <p:cNvCxnSpPr/>
            <p:nvPr/>
          </p:nvCxnSpPr>
          <p:spPr>
            <a:xfrm>
              <a:off x="2804" y="1896"/>
              <a:ext cx="0" cy="2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080" name="Google Shape;2080;p85"/>
            <p:cNvSpPr txBox="1"/>
            <p:nvPr/>
          </p:nvSpPr>
          <p:spPr>
            <a:xfrm>
              <a:off x="2538" y="1907"/>
              <a:ext cx="24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</a:t>
              </a:r>
              <a:endParaRPr/>
            </a:p>
          </p:txBody>
        </p:sp>
        <p:sp>
          <p:nvSpPr>
            <p:cNvPr id="2081" name="Google Shape;2081;p85"/>
            <p:cNvSpPr txBox="1"/>
            <p:nvPr/>
          </p:nvSpPr>
          <p:spPr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lf</a:t>
              </a:r>
              <a:endParaRPr/>
            </a:p>
          </p:txBody>
        </p:sp>
        <p:sp>
          <p:nvSpPr>
            <p:cNvPr id="2082" name="Google Shape;2082;p85"/>
            <p:cNvSpPr txBox="1"/>
            <p:nvPr/>
          </p:nvSpPr>
          <p:spPr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  <p:sp>
          <p:nvSpPr>
            <p:cNvPr id="2083" name="Google Shape;2083;p85"/>
            <p:cNvSpPr txBox="1"/>
            <p:nvPr/>
          </p:nvSpPr>
          <p:spPr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header field name</a:t>
              </a:r>
              <a:endParaRPr/>
            </a:p>
          </p:txBody>
        </p:sp>
      </p:grpSp>
      <p:grpSp>
        <p:nvGrpSpPr>
          <p:cNvPr id="2084" name="Google Shape;2084;p85"/>
          <p:cNvGrpSpPr/>
          <p:nvPr/>
        </p:nvGrpSpPr>
        <p:grpSpPr>
          <a:xfrm>
            <a:off x="1139825" y="3619500"/>
            <a:ext cx="4565650" cy="446087"/>
            <a:chOff x="192" y="1894"/>
            <a:chExt cx="2876" cy="281"/>
          </a:xfrm>
        </p:grpSpPr>
        <p:sp>
          <p:nvSpPr>
            <p:cNvPr id="2085" name="Google Shape;2085;p85"/>
            <p:cNvSpPr txBox="1"/>
            <p:nvPr/>
          </p:nvSpPr>
          <p:spPr>
            <a:xfrm>
              <a:off x="192" y="1894"/>
              <a:ext cx="2876" cy="281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86" name="Google Shape;2086;p85"/>
            <p:cNvCxnSpPr/>
            <p:nvPr/>
          </p:nvCxnSpPr>
          <p:spPr>
            <a:xfrm>
              <a:off x="1700" y="1896"/>
              <a:ext cx="0" cy="2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87" name="Google Shape;2087;p85"/>
            <p:cNvCxnSpPr/>
            <p:nvPr/>
          </p:nvCxnSpPr>
          <p:spPr>
            <a:xfrm>
              <a:off x="1832" y="1896"/>
              <a:ext cx="0" cy="2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88" name="Google Shape;2088;p85"/>
            <p:cNvCxnSpPr/>
            <p:nvPr/>
          </p:nvCxnSpPr>
          <p:spPr>
            <a:xfrm>
              <a:off x="2528" y="1896"/>
              <a:ext cx="0" cy="2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89" name="Google Shape;2089;p85"/>
            <p:cNvCxnSpPr/>
            <p:nvPr/>
          </p:nvCxnSpPr>
          <p:spPr>
            <a:xfrm>
              <a:off x="2804" y="1896"/>
              <a:ext cx="0" cy="2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090" name="Google Shape;2090;p85"/>
            <p:cNvSpPr txBox="1"/>
            <p:nvPr/>
          </p:nvSpPr>
          <p:spPr>
            <a:xfrm>
              <a:off x="2538" y="1907"/>
              <a:ext cx="24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</a:t>
              </a:r>
              <a:endParaRPr/>
            </a:p>
          </p:txBody>
        </p:sp>
        <p:sp>
          <p:nvSpPr>
            <p:cNvPr id="2091" name="Google Shape;2091;p85"/>
            <p:cNvSpPr txBox="1"/>
            <p:nvPr/>
          </p:nvSpPr>
          <p:spPr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lf</a:t>
              </a:r>
              <a:endParaRPr/>
            </a:p>
          </p:txBody>
        </p:sp>
        <p:sp>
          <p:nvSpPr>
            <p:cNvPr id="2092" name="Google Shape;2092;p85"/>
            <p:cNvSpPr txBox="1"/>
            <p:nvPr/>
          </p:nvSpPr>
          <p:spPr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  <p:sp>
          <p:nvSpPr>
            <p:cNvPr id="2093" name="Google Shape;2093;p85"/>
            <p:cNvSpPr txBox="1"/>
            <p:nvPr/>
          </p:nvSpPr>
          <p:spPr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header field name</a:t>
              </a:r>
              <a:endParaRPr/>
            </a:p>
          </p:txBody>
        </p:sp>
      </p:grpSp>
      <p:cxnSp>
        <p:nvCxnSpPr>
          <p:cNvPr id="2094" name="Google Shape;2094;p85"/>
          <p:cNvCxnSpPr/>
          <p:nvPr/>
        </p:nvCxnSpPr>
        <p:spPr>
          <a:xfrm>
            <a:off x="1143000" y="2590800"/>
            <a:ext cx="0" cy="1041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2095" name="Google Shape;2095;p85"/>
          <p:cNvGrpSpPr/>
          <p:nvPr/>
        </p:nvGrpSpPr>
        <p:grpSpPr>
          <a:xfrm>
            <a:off x="974725" y="2814637"/>
            <a:ext cx="331787" cy="461962"/>
            <a:chOff x="462" y="1727"/>
            <a:chExt cx="209" cy="291"/>
          </a:xfrm>
        </p:grpSpPr>
        <p:sp>
          <p:nvSpPr>
            <p:cNvPr id="2096" name="Google Shape;2096;p85"/>
            <p:cNvSpPr txBox="1"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85"/>
            <p:cNvSpPr txBox="1"/>
            <p:nvPr/>
          </p:nvSpPr>
          <p:spPr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  <p:sp>
          <p:nvSpPr>
            <p:cNvPr id="2098" name="Google Shape;2098;p85"/>
            <p:cNvSpPr txBox="1"/>
            <p:nvPr/>
          </p:nvSpPr>
          <p:spPr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</p:grpSp>
      <p:cxnSp>
        <p:nvCxnSpPr>
          <p:cNvPr id="2099" name="Google Shape;2099;p85"/>
          <p:cNvCxnSpPr/>
          <p:nvPr/>
        </p:nvCxnSpPr>
        <p:spPr>
          <a:xfrm>
            <a:off x="5707062" y="2578100"/>
            <a:ext cx="0" cy="1041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2100" name="Google Shape;2100;p85"/>
          <p:cNvGrpSpPr/>
          <p:nvPr/>
        </p:nvGrpSpPr>
        <p:grpSpPr>
          <a:xfrm>
            <a:off x="5538787" y="2801937"/>
            <a:ext cx="331787" cy="461962"/>
            <a:chOff x="462" y="1727"/>
            <a:chExt cx="209" cy="291"/>
          </a:xfrm>
        </p:grpSpPr>
        <p:sp>
          <p:nvSpPr>
            <p:cNvPr id="2101" name="Google Shape;2101;p85"/>
            <p:cNvSpPr txBox="1"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85"/>
            <p:cNvSpPr txBox="1"/>
            <p:nvPr/>
          </p:nvSpPr>
          <p:spPr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  <p:sp>
          <p:nvSpPr>
            <p:cNvPr id="2103" name="Google Shape;2103;p85"/>
            <p:cNvSpPr txBox="1"/>
            <p:nvPr/>
          </p:nvSpPr>
          <p:spPr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</p:grpSp>
      <p:grpSp>
        <p:nvGrpSpPr>
          <p:cNvPr id="2104" name="Google Shape;2104;p85"/>
          <p:cNvGrpSpPr/>
          <p:nvPr/>
        </p:nvGrpSpPr>
        <p:grpSpPr>
          <a:xfrm>
            <a:off x="1138237" y="4065587"/>
            <a:ext cx="963612" cy="446087"/>
            <a:chOff x="3105" y="2650"/>
            <a:chExt cx="607" cy="281"/>
          </a:xfrm>
        </p:grpSpPr>
        <p:sp>
          <p:nvSpPr>
            <p:cNvPr id="2105" name="Google Shape;2105;p85"/>
            <p:cNvSpPr txBox="1"/>
            <p:nvPr/>
          </p:nvSpPr>
          <p:spPr>
            <a:xfrm>
              <a:off x="3105" y="2650"/>
              <a:ext cx="607" cy="281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06" name="Google Shape;2106;p85"/>
            <p:cNvCxnSpPr/>
            <p:nvPr/>
          </p:nvCxnSpPr>
          <p:spPr>
            <a:xfrm>
              <a:off x="3406" y="2652"/>
              <a:ext cx="0" cy="2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107" name="Google Shape;2107;p85"/>
            <p:cNvSpPr txBox="1"/>
            <p:nvPr/>
          </p:nvSpPr>
          <p:spPr>
            <a:xfrm>
              <a:off x="3140" y="2663"/>
              <a:ext cx="24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</a:t>
              </a:r>
              <a:endParaRPr/>
            </a:p>
          </p:txBody>
        </p:sp>
        <p:sp>
          <p:nvSpPr>
            <p:cNvPr id="2108" name="Google Shape;2108;p85"/>
            <p:cNvSpPr txBox="1"/>
            <p:nvPr/>
          </p:nvSpPr>
          <p:spPr>
            <a:xfrm>
              <a:off x="3436" y="2670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lf</a:t>
              </a:r>
              <a:endParaRPr/>
            </a:p>
          </p:txBody>
        </p:sp>
      </p:grpSp>
      <p:sp>
        <p:nvSpPr>
          <p:cNvPr id="2109" name="Google Shape;2109;p85"/>
          <p:cNvSpPr txBox="1"/>
          <p:nvPr/>
        </p:nvSpPr>
        <p:spPr>
          <a:xfrm>
            <a:off x="1138237" y="4513262"/>
            <a:ext cx="5170487" cy="11207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85"/>
          <p:cNvSpPr txBox="1"/>
          <p:nvPr/>
        </p:nvSpPr>
        <p:spPr>
          <a:xfrm>
            <a:off x="3074987" y="4837112"/>
            <a:ext cx="14112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entity body</a:t>
            </a:r>
            <a:endParaRPr/>
          </a:p>
        </p:txBody>
      </p:sp>
      <p:grpSp>
        <p:nvGrpSpPr>
          <p:cNvPr id="2111" name="Google Shape;2111;p85"/>
          <p:cNvGrpSpPr/>
          <p:nvPr/>
        </p:nvGrpSpPr>
        <p:grpSpPr>
          <a:xfrm>
            <a:off x="974725" y="4851400"/>
            <a:ext cx="331787" cy="461962"/>
            <a:chOff x="462" y="1727"/>
            <a:chExt cx="209" cy="291"/>
          </a:xfrm>
        </p:grpSpPr>
        <p:sp>
          <p:nvSpPr>
            <p:cNvPr id="2112" name="Google Shape;2112;p85"/>
            <p:cNvSpPr txBox="1"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85"/>
            <p:cNvSpPr txBox="1"/>
            <p:nvPr/>
          </p:nvSpPr>
          <p:spPr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  <p:sp>
          <p:nvSpPr>
            <p:cNvPr id="2114" name="Google Shape;2114;p85"/>
            <p:cNvSpPr txBox="1"/>
            <p:nvPr/>
          </p:nvSpPr>
          <p:spPr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</p:grpSp>
      <p:grpSp>
        <p:nvGrpSpPr>
          <p:cNvPr id="2115" name="Google Shape;2115;p85"/>
          <p:cNvGrpSpPr/>
          <p:nvPr/>
        </p:nvGrpSpPr>
        <p:grpSpPr>
          <a:xfrm>
            <a:off x="6134100" y="4841875"/>
            <a:ext cx="331787" cy="461962"/>
            <a:chOff x="462" y="1727"/>
            <a:chExt cx="209" cy="291"/>
          </a:xfrm>
        </p:grpSpPr>
        <p:sp>
          <p:nvSpPr>
            <p:cNvPr id="2116" name="Google Shape;2116;p85"/>
            <p:cNvSpPr txBox="1"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85"/>
            <p:cNvSpPr txBox="1"/>
            <p:nvPr/>
          </p:nvSpPr>
          <p:spPr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  <p:sp>
          <p:nvSpPr>
            <p:cNvPr id="2118" name="Google Shape;2118;p85"/>
            <p:cNvSpPr txBox="1"/>
            <p:nvPr/>
          </p:nvSpPr>
          <p:spPr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86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125" name="Google Shape;2125;p86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38</a:t>
            </a:fld>
            <a:endParaRPr/>
          </a:p>
        </p:txBody>
      </p:sp>
      <p:pic>
        <p:nvPicPr>
          <p:cNvPr id="2126" name="Google Shape;2126;p86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75" y="904875"/>
            <a:ext cx="4570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27" name="Google Shape;2127;p86"/>
          <p:cNvSpPr txBox="1">
            <a:spLocks noGrp="1"/>
          </p:cNvSpPr>
          <p:nvPr>
            <p:ph type="title"/>
          </p:nvPr>
        </p:nvSpPr>
        <p:spPr>
          <a:xfrm>
            <a:off x="446087" y="223837"/>
            <a:ext cx="8186737" cy="90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Uploading form input</a:t>
            </a:r>
            <a:endParaRPr/>
          </a:p>
        </p:txBody>
      </p:sp>
      <p:sp>
        <p:nvSpPr>
          <p:cNvPr id="2128" name="Google Shape;2128;p86"/>
          <p:cNvSpPr txBox="1">
            <a:spLocks noGrp="1"/>
          </p:cNvSpPr>
          <p:nvPr>
            <p:ph type="body" idx="1"/>
          </p:nvPr>
        </p:nvSpPr>
        <p:spPr>
          <a:xfrm>
            <a:off x="700087" y="1343025"/>
            <a:ext cx="3810000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POST method:</a:t>
            </a: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web page often includes form input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input is uploaded to server in entity body</a:t>
            </a:r>
            <a:endParaRPr/>
          </a:p>
        </p:txBody>
      </p:sp>
      <p:sp>
        <p:nvSpPr>
          <p:cNvPr id="2129" name="Google Shape;2129;p86"/>
          <p:cNvSpPr txBox="1">
            <a:spLocks noGrp="1"/>
          </p:cNvSpPr>
          <p:nvPr>
            <p:ph type="body" idx="1"/>
          </p:nvPr>
        </p:nvSpPr>
        <p:spPr>
          <a:xfrm>
            <a:off x="703262" y="3409950"/>
            <a:ext cx="3810000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URL method: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uses GET method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input is uploaded in URL field of request line:</a:t>
            </a:r>
            <a:endParaRPr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30" name="Google Shape;2130;p86"/>
          <p:cNvSpPr txBox="1"/>
          <p:nvPr/>
        </p:nvSpPr>
        <p:spPr>
          <a:xfrm>
            <a:off x="1798637" y="5080000"/>
            <a:ext cx="6191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www.somesite.com/animalsearch?monkeys&amp;banana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87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137" name="Google Shape;2137;p87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39</a:t>
            </a:fld>
            <a:endParaRPr/>
          </a:p>
        </p:txBody>
      </p:sp>
      <p:pic>
        <p:nvPicPr>
          <p:cNvPr id="2138" name="Google Shape;2138;p87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87" y="1023937"/>
            <a:ext cx="3240087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9" name="Google Shape;2139;p87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347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Method types</a:t>
            </a:r>
            <a:endParaRPr/>
          </a:p>
        </p:txBody>
      </p:sp>
      <p:sp>
        <p:nvSpPr>
          <p:cNvPr id="2140" name="Google Shape;2140;p87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HTTP/1.0: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GET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POST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HEAD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asks server to leave requested object out of response</a:t>
            </a:r>
            <a:endParaRPr/>
          </a:p>
        </p:txBody>
      </p:sp>
      <p:sp>
        <p:nvSpPr>
          <p:cNvPr id="2141" name="Google Shape;2141;p87"/>
          <p:cNvSpPr txBox="1">
            <a:spLocks noGrp="1"/>
          </p:cNvSpPr>
          <p:nvPr>
            <p:ph type="body" idx="1"/>
          </p:nvPr>
        </p:nvSpPr>
        <p:spPr>
          <a:xfrm>
            <a:off x="44958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HTTP/1.1: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GET, POST, HEAD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PUT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uploads file in entity body to path specified in URL field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DELETE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deletes file specified in the URL field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1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08" name="Google Shape;408;p61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/>
          </a:p>
        </p:txBody>
      </p:sp>
      <p:pic>
        <p:nvPicPr>
          <p:cNvPr id="409" name="Google Shape;409;p61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025525"/>
            <a:ext cx="4570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1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Some network apps</a:t>
            </a:r>
            <a:endParaRPr/>
          </a:p>
        </p:txBody>
      </p:sp>
      <p:sp>
        <p:nvSpPr>
          <p:cNvPr id="411" name="Google Shape;411;p61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e-mail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web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text messaging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remote login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P2P file sharing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multi-user network games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streaming stored video (YouTube, Hulu, Netflix) </a:t>
            </a:r>
            <a:endParaRPr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2" name="Google Shape;412;p61"/>
          <p:cNvSpPr txBox="1">
            <a:spLocks noGrp="1"/>
          </p:cNvSpPr>
          <p:nvPr>
            <p:ph type="body" idx="1"/>
          </p:nvPr>
        </p:nvSpPr>
        <p:spPr>
          <a:xfrm>
            <a:off x="44958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voice over IP (e.g., Skype)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real-time video conferencing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social networking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search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…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…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214720" y="0"/>
              <a:ext cx="4563360" cy="676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5360" y="-9360"/>
                <a:ext cx="4582080" cy="678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88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148" name="Google Shape;2148;p88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40</a:t>
            </a:fld>
            <a:endParaRPr/>
          </a:p>
        </p:txBody>
      </p:sp>
      <p:pic>
        <p:nvPicPr>
          <p:cNvPr id="2149" name="Google Shape;2149;p88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387" y="895350"/>
            <a:ext cx="54848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50" name="Google Shape;2150;p88"/>
          <p:cNvSpPr txBox="1">
            <a:spLocks noGrp="1"/>
          </p:cNvSpPr>
          <p:nvPr>
            <p:ph type="title"/>
          </p:nvPr>
        </p:nvSpPr>
        <p:spPr>
          <a:xfrm>
            <a:off x="533400" y="158750"/>
            <a:ext cx="77724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HTTP response message</a:t>
            </a:r>
            <a:endParaRPr/>
          </a:p>
        </p:txBody>
      </p:sp>
      <p:sp>
        <p:nvSpPr>
          <p:cNvPr id="2151" name="Google Shape;2151;p88"/>
          <p:cNvSpPr txBox="1"/>
          <p:nvPr/>
        </p:nvSpPr>
        <p:spPr>
          <a:xfrm>
            <a:off x="139700" y="1397000"/>
            <a:ext cx="17907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status line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(protocol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status code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status phrase)</a:t>
            </a:r>
            <a:endParaRPr/>
          </a:p>
        </p:txBody>
      </p:sp>
      <p:cxnSp>
        <p:nvCxnSpPr>
          <p:cNvPr id="2152" name="Google Shape;2152;p88"/>
          <p:cNvCxnSpPr/>
          <p:nvPr/>
        </p:nvCxnSpPr>
        <p:spPr>
          <a:xfrm>
            <a:off x="1358900" y="1914525"/>
            <a:ext cx="923925" cy="257175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53" name="Google Shape;2153;p88"/>
          <p:cNvSpPr/>
          <p:nvPr/>
        </p:nvSpPr>
        <p:spPr>
          <a:xfrm>
            <a:off x="2057400" y="2305050"/>
            <a:ext cx="257175" cy="2941637"/>
          </a:xfrm>
          <a:custGeom>
            <a:avLst/>
            <a:gdLst/>
            <a:ahLst/>
            <a:cxnLst/>
            <a:rect l="l" t="t" r="r" b="b"/>
            <a:pathLst>
              <a:path w="162" h="1428" extrusionOk="0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88"/>
          <p:cNvSpPr txBox="1"/>
          <p:nvPr/>
        </p:nvSpPr>
        <p:spPr>
          <a:xfrm>
            <a:off x="893762" y="3286125"/>
            <a:ext cx="9747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lines</a:t>
            </a:r>
            <a:endParaRPr/>
          </a:p>
        </p:txBody>
      </p:sp>
      <p:cxnSp>
        <p:nvCxnSpPr>
          <p:cNvPr id="2155" name="Google Shape;2155;p88"/>
          <p:cNvCxnSpPr/>
          <p:nvPr/>
        </p:nvCxnSpPr>
        <p:spPr>
          <a:xfrm rot="10800000" flipH="1">
            <a:off x="1543050" y="5418137"/>
            <a:ext cx="757237" cy="212725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56" name="Google Shape;2156;p88"/>
          <p:cNvSpPr txBox="1"/>
          <p:nvPr/>
        </p:nvSpPr>
        <p:spPr>
          <a:xfrm>
            <a:off x="293687" y="5297487"/>
            <a:ext cx="1379537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data, e.g.,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requested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HTML file</a:t>
            </a:r>
            <a:endParaRPr/>
          </a:p>
        </p:txBody>
      </p:sp>
      <p:sp>
        <p:nvSpPr>
          <p:cNvPr id="2157" name="Google Shape;2157;p88"/>
          <p:cNvSpPr txBox="1"/>
          <p:nvPr/>
        </p:nvSpPr>
        <p:spPr>
          <a:xfrm>
            <a:off x="2243137" y="2044700"/>
            <a:ext cx="6311900" cy="309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HTTP/1.1 200 OK\r\n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Date: Sun, 26 Sep 2010 20:09:20 GMT\r\n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Server: Apache/2.0.52 (CentOS)\r\n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Last-Modified: Tue, 30 Oct 2007 17:00:02 GMT\r\n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Content-Length: 2652\r\n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Keep-Alive: timeout=10, max=100\r\n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Connection: Keep-Alive\r\n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Content-Type: text/html; charset=ISO-8859-1\r\n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\r\n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data data data data data ... 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9200" y="1214280"/>
              <a:ext cx="5223960" cy="406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840" y="1204920"/>
                <a:ext cx="5242680" cy="40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831280" y="3044880"/>
              <a:ext cx="2804040" cy="259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1920" y="3035520"/>
                <a:ext cx="2822760" cy="27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30560" y="160560"/>
              <a:ext cx="7331760" cy="5662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1200" y="151200"/>
                <a:ext cx="7350480" cy="56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36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89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164" name="Google Shape;2164;p89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42</a:t>
            </a:fld>
            <a:endParaRPr/>
          </a:p>
        </p:txBody>
      </p:sp>
      <p:pic>
        <p:nvPicPr>
          <p:cNvPr id="2165" name="Google Shape;2165;p89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87" y="835025"/>
            <a:ext cx="60563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66" name="Google Shape;2166;p89"/>
          <p:cNvSpPr txBox="1">
            <a:spLocks noGrp="1"/>
          </p:cNvSpPr>
          <p:nvPr>
            <p:ph type="title"/>
          </p:nvPr>
        </p:nvSpPr>
        <p:spPr>
          <a:xfrm>
            <a:off x="477837" y="147637"/>
            <a:ext cx="77724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HTTP response status codes</a:t>
            </a:r>
            <a:endParaRPr/>
          </a:p>
        </p:txBody>
      </p:sp>
      <p:sp>
        <p:nvSpPr>
          <p:cNvPr id="2167" name="Google Shape;2167;p89"/>
          <p:cNvSpPr txBox="1">
            <a:spLocks noGrp="1"/>
          </p:cNvSpPr>
          <p:nvPr>
            <p:ph type="body" idx="1"/>
          </p:nvPr>
        </p:nvSpPr>
        <p:spPr>
          <a:xfrm>
            <a:off x="889000" y="2554287"/>
            <a:ext cx="8075612" cy="416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1" i="0" u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200 OK</a:t>
            </a:r>
            <a:endParaRPr sz="24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lvl="1" indent="-2857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request succeeded, requested object later in this msg</a:t>
            </a:r>
            <a:endParaRPr/>
          </a:p>
          <a:p>
            <a:pPr marL="342900" lvl="0" indent="-34290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560"/>
              <a:buNone/>
            </a:pPr>
            <a:r>
              <a:rPr lang="en-US" sz="2400" b="1" i="0" u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301 Moved Permanently</a:t>
            </a:r>
            <a:endParaRPr sz="24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lvl="1" indent="-2857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requested object moved, new location specified later in this msg (Location:)</a:t>
            </a:r>
            <a:endParaRPr/>
          </a:p>
          <a:p>
            <a:pPr marL="342900" lvl="0" indent="-34290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560"/>
              <a:buNone/>
            </a:pPr>
            <a:r>
              <a:rPr lang="en-US" sz="2400" b="1" i="0" u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400 Bad Request</a:t>
            </a:r>
            <a:endParaRPr sz="24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lvl="1" indent="-2857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request msg not understood by server</a:t>
            </a:r>
            <a:endParaRPr/>
          </a:p>
          <a:p>
            <a:pPr marL="342900" lvl="0" indent="-34290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560"/>
              <a:buNone/>
            </a:pPr>
            <a:r>
              <a:rPr lang="en-US" sz="2400" b="1" i="0" u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404 Not Found</a:t>
            </a:r>
            <a:endParaRPr sz="24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lvl="1" indent="-2857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requested document not found on this server</a:t>
            </a:r>
            <a:endParaRPr/>
          </a:p>
          <a:p>
            <a:pPr marL="342900" lvl="0" indent="-342900" algn="l" rtl="0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1560"/>
              <a:buNone/>
            </a:pPr>
            <a:r>
              <a:rPr lang="en-US" sz="2400" b="1" i="0" u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505 HTTP Version Not Supported</a:t>
            </a:r>
            <a:endParaRPr/>
          </a:p>
        </p:txBody>
      </p:sp>
      <p:sp>
        <p:nvSpPr>
          <p:cNvPr id="2168" name="Google Shape;2168;p89"/>
          <p:cNvSpPr txBox="1"/>
          <p:nvPr/>
        </p:nvSpPr>
        <p:spPr>
          <a:xfrm>
            <a:off x="488950" y="1190625"/>
            <a:ext cx="81121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 code appears in 1st line in server-to-client response message.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sample codes</a:t>
            </a: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90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175" name="Google Shape;2175;p90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43</a:t>
            </a:fld>
            <a:endParaRPr/>
          </a:p>
        </p:txBody>
      </p:sp>
      <p:pic>
        <p:nvPicPr>
          <p:cNvPr id="2176" name="Google Shape;2176;p9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87" y="879475"/>
            <a:ext cx="7769225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77" name="Google Shape;2177;p90"/>
          <p:cNvSpPr txBox="1">
            <a:spLocks noGrp="1"/>
          </p:cNvSpPr>
          <p:nvPr>
            <p:ph type="title"/>
          </p:nvPr>
        </p:nvSpPr>
        <p:spPr>
          <a:xfrm>
            <a:off x="422275" y="192087"/>
            <a:ext cx="8455025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Trying out HTTP (client side) for yourself</a:t>
            </a:r>
            <a:endParaRPr/>
          </a:p>
        </p:txBody>
      </p:sp>
      <p:sp>
        <p:nvSpPr>
          <p:cNvPr id="2178" name="Google Shape;2178;p90"/>
          <p:cNvSpPr txBox="1">
            <a:spLocks noGrp="1"/>
          </p:cNvSpPr>
          <p:nvPr>
            <p:ph type="body" idx="1"/>
          </p:nvPr>
        </p:nvSpPr>
        <p:spPr>
          <a:xfrm>
            <a:off x="390525" y="1390650"/>
            <a:ext cx="809625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1. Telnet to your favorite Web server:</a:t>
            </a:r>
            <a:endParaRPr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79" name="Google Shape;2179;p90"/>
          <p:cNvSpPr txBox="1"/>
          <p:nvPr/>
        </p:nvSpPr>
        <p:spPr>
          <a:xfrm>
            <a:off x="3981450" y="2155825"/>
            <a:ext cx="44259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opens TCP connection to port 80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(default HTTP server port) at cis.poly.edu.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anything typed in sent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port 80 at cis.poly.edu</a:t>
            </a:r>
            <a:endParaRPr/>
          </a:p>
        </p:txBody>
      </p:sp>
      <p:sp>
        <p:nvSpPr>
          <p:cNvPr id="2180" name="Google Shape;2180;p90"/>
          <p:cNvSpPr txBox="1"/>
          <p:nvPr/>
        </p:nvSpPr>
        <p:spPr>
          <a:xfrm>
            <a:off x="692150" y="2190750"/>
            <a:ext cx="31877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telnet cis.poly.edu 80</a:t>
            </a:r>
            <a:endParaRPr/>
          </a:p>
        </p:txBody>
      </p:sp>
      <p:sp>
        <p:nvSpPr>
          <p:cNvPr id="2181" name="Google Shape;2181;p90"/>
          <p:cNvSpPr txBox="1"/>
          <p:nvPr/>
        </p:nvSpPr>
        <p:spPr>
          <a:xfrm>
            <a:off x="361950" y="3600450"/>
            <a:ext cx="809625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type in a GET HTTP request: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90"/>
          <p:cNvSpPr txBox="1"/>
          <p:nvPr/>
        </p:nvSpPr>
        <p:spPr>
          <a:xfrm>
            <a:off x="1382712" y="4184650"/>
            <a:ext cx="29146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GET /~ross/ HTTP/1.1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Host: cis.poly.edu</a:t>
            </a:r>
            <a:endParaRPr/>
          </a:p>
        </p:txBody>
      </p:sp>
      <p:sp>
        <p:nvSpPr>
          <p:cNvPr id="2183" name="Google Shape;2183;p90"/>
          <p:cNvSpPr txBox="1"/>
          <p:nvPr/>
        </p:nvSpPr>
        <p:spPr>
          <a:xfrm>
            <a:off x="4848225" y="4098925"/>
            <a:ext cx="30924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typing this in (hit carriage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twice), you send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minimal (but complete)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request to HTTP server</a:t>
            </a:r>
            <a:endParaRPr/>
          </a:p>
        </p:txBody>
      </p:sp>
      <p:sp>
        <p:nvSpPr>
          <p:cNvPr id="2184" name="Google Shape;2184;p90"/>
          <p:cNvSpPr/>
          <p:nvPr/>
        </p:nvSpPr>
        <p:spPr>
          <a:xfrm>
            <a:off x="4029075" y="2162175"/>
            <a:ext cx="247650" cy="1181100"/>
          </a:xfrm>
          <a:custGeom>
            <a:avLst/>
            <a:gdLst/>
            <a:ahLst/>
            <a:cxnLst/>
            <a:rect l="l" t="t" r="r" b="b"/>
            <a:pathLst>
              <a:path w="162" h="1428" extrusionOk="0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90"/>
          <p:cNvSpPr/>
          <p:nvPr/>
        </p:nvSpPr>
        <p:spPr>
          <a:xfrm>
            <a:off x="4829175" y="4067175"/>
            <a:ext cx="257175" cy="1190625"/>
          </a:xfrm>
          <a:custGeom>
            <a:avLst/>
            <a:gdLst/>
            <a:ahLst/>
            <a:cxnLst/>
            <a:rect l="l" t="t" r="r" b="b"/>
            <a:pathLst>
              <a:path w="162" h="1428" extrusionOk="0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90"/>
          <p:cNvSpPr txBox="1"/>
          <p:nvPr/>
        </p:nvSpPr>
        <p:spPr>
          <a:xfrm>
            <a:off x="361950" y="5429250"/>
            <a:ext cx="809625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look at response message sent by HTTP server!</a:t>
            </a:r>
            <a:endParaRPr/>
          </a:p>
        </p:txBody>
      </p:sp>
      <p:sp>
        <p:nvSpPr>
          <p:cNvPr id="2187" name="Google Shape;2187;p90"/>
          <p:cNvSpPr txBox="1"/>
          <p:nvPr/>
        </p:nvSpPr>
        <p:spPr>
          <a:xfrm>
            <a:off x="409575" y="6029325"/>
            <a:ext cx="810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(or use Wireshark to look at captured HTTP request/response)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91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193" name="Google Shape;2193;p91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44</a:t>
            </a:fld>
            <a:endParaRPr/>
          </a:p>
        </p:txBody>
      </p:sp>
      <p:sp>
        <p:nvSpPr>
          <p:cNvPr id="2194" name="Google Shape;2194;p91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User-server state: cookies</a:t>
            </a:r>
            <a:endParaRPr/>
          </a:p>
        </p:txBody>
      </p:sp>
      <p:sp>
        <p:nvSpPr>
          <p:cNvPr id="2195" name="Google Shape;2195;p91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3810000" cy="488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many Web sites use cookies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four components: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1)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cookie header line of HTTP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response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message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2) cookie header line in next HTTP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request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message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3) cookie file kept on user’s host, managed by user’s browser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4) back-end database at Web site</a:t>
            </a:r>
            <a:endParaRPr/>
          </a:p>
        </p:txBody>
      </p:sp>
      <p:sp>
        <p:nvSpPr>
          <p:cNvPr id="2196" name="Google Shape;2196;p91"/>
          <p:cNvSpPr txBox="1">
            <a:spLocks noGrp="1"/>
          </p:cNvSpPr>
          <p:nvPr>
            <p:ph type="body" idx="1"/>
          </p:nvPr>
        </p:nvSpPr>
        <p:spPr>
          <a:xfrm>
            <a:off x="4425950" y="1392237"/>
            <a:ext cx="405923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example: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Susan always access Internet from PC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visits specific e-commerce site for first time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initial HTTP requests arrives at site, site creates: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unique ID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entry in backend database for ID</a:t>
            </a:r>
            <a:endParaRPr/>
          </a:p>
        </p:txBody>
      </p:sp>
      <p:pic>
        <p:nvPicPr>
          <p:cNvPr id="2197" name="Google Shape;2197;p91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62" y="1046162"/>
            <a:ext cx="6126162" cy="1682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32240" y="1973520"/>
              <a:ext cx="2991960" cy="146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880" y="1964160"/>
                <a:ext cx="3010680" cy="148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00480" y="375120"/>
              <a:ext cx="7536960" cy="586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1120" y="365760"/>
                <a:ext cx="7555680" cy="58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6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92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203" name="Google Shape;2203;p92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46</a:t>
            </a:fld>
            <a:endParaRPr/>
          </a:p>
        </p:txBody>
      </p:sp>
      <p:pic>
        <p:nvPicPr>
          <p:cNvPr id="2204" name="Google Shape;2204;p92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237" y="788987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205" name="Google Shape;2205;p92"/>
          <p:cNvSpPr txBox="1">
            <a:spLocks noGrp="1"/>
          </p:cNvSpPr>
          <p:nvPr>
            <p:ph type="title"/>
          </p:nvPr>
        </p:nvSpPr>
        <p:spPr>
          <a:xfrm>
            <a:off x="431800" y="153987"/>
            <a:ext cx="7772400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Cookies: keeping “state” (cont.)</a:t>
            </a:r>
            <a:endParaRPr/>
          </a:p>
        </p:txBody>
      </p:sp>
      <p:sp>
        <p:nvSpPr>
          <p:cNvPr id="2206" name="Google Shape;2206;p92"/>
          <p:cNvSpPr txBox="1"/>
          <p:nvPr/>
        </p:nvSpPr>
        <p:spPr>
          <a:xfrm>
            <a:off x="1052512" y="1227137"/>
            <a:ext cx="777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/>
          </a:p>
        </p:txBody>
      </p:sp>
      <p:sp>
        <p:nvSpPr>
          <p:cNvPr id="2207" name="Google Shape;2207;p92"/>
          <p:cNvSpPr txBox="1"/>
          <p:nvPr/>
        </p:nvSpPr>
        <p:spPr>
          <a:xfrm>
            <a:off x="5973762" y="1273175"/>
            <a:ext cx="889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grpSp>
        <p:nvGrpSpPr>
          <p:cNvPr id="2208" name="Google Shape;2208;p92"/>
          <p:cNvGrpSpPr/>
          <p:nvPr/>
        </p:nvGrpSpPr>
        <p:grpSpPr>
          <a:xfrm>
            <a:off x="2200275" y="4227512"/>
            <a:ext cx="3305175" cy="425450"/>
            <a:chOff x="1386" y="2663"/>
            <a:chExt cx="2082" cy="268"/>
          </a:xfrm>
        </p:grpSpPr>
        <p:cxnSp>
          <p:nvCxnSpPr>
            <p:cNvPr id="2209" name="Google Shape;2209;p92"/>
            <p:cNvCxnSpPr/>
            <p:nvPr/>
          </p:nvCxnSpPr>
          <p:spPr>
            <a:xfrm flipH="1">
              <a:off x="1386" y="2663"/>
              <a:ext cx="2082" cy="24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2210" name="Google Shape;2210;p92"/>
            <p:cNvGrpSpPr/>
            <p:nvPr/>
          </p:nvGrpSpPr>
          <p:grpSpPr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2211" name="Google Shape;2211;p92"/>
              <p:cNvSpPr txBox="1"/>
              <p:nvPr/>
            </p:nvSpPr>
            <p:spPr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92"/>
              <p:cNvSpPr txBox="1"/>
              <p:nvPr/>
            </p:nvSpPr>
            <p:spPr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usual http response msg</a:t>
                </a:r>
                <a:endParaRPr/>
              </a:p>
            </p:txBody>
          </p:sp>
        </p:grpSp>
      </p:grpSp>
      <p:grpSp>
        <p:nvGrpSpPr>
          <p:cNvPr id="2213" name="Google Shape;2213;p92"/>
          <p:cNvGrpSpPr/>
          <p:nvPr/>
        </p:nvGrpSpPr>
        <p:grpSpPr>
          <a:xfrm>
            <a:off x="2209800" y="6145212"/>
            <a:ext cx="3305175" cy="407987"/>
            <a:chOff x="1392" y="3605"/>
            <a:chExt cx="2082" cy="257"/>
          </a:xfrm>
        </p:grpSpPr>
        <p:cxnSp>
          <p:nvCxnSpPr>
            <p:cNvPr id="2214" name="Google Shape;2214;p92"/>
            <p:cNvCxnSpPr/>
            <p:nvPr/>
          </p:nvCxnSpPr>
          <p:spPr>
            <a:xfrm flipH="1">
              <a:off x="1392" y="3605"/>
              <a:ext cx="2082" cy="24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2215" name="Google Shape;2215;p92"/>
            <p:cNvGrpSpPr/>
            <p:nvPr/>
          </p:nvGrpSpPr>
          <p:grpSpPr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2216" name="Google Shape;2216;p92"/>
              <p:cNvSpPr txBox="1"/>
              <p:nvPr/>
            </p:nvSpPr>
            <p:spPr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92"/>
              <p:cNvSpPr txBox="1"/>
              <p:nvPr/>
            </p:nvSpPr>
            <p:spPr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usual http response msg</a:t>
                </a:r>
                <a:endParaRPr/>
              </a:p>
            </p:txBody>
          </p:sp>
        </p:grpSp>
      </p:grpSp>
      <p:sp>
        <p:nvSpPr>
          <p:cNvPr id="2218" name="Google Shape;2218;p92"/>
          <p:cNvSpPr txBox="1"/>
          <p:nvPr/>
        </p:nvSpPr>
        <p:spPr>
          <a:xfrm>
            <a:off x="981075" y="2454275"/>
            <a:ext cx="17875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cookie file</a:t>
            </a:r>
            <a:endParaRPr/>
          </a:p>
        </p:txBody>
      </p:sp>
      <p:sp>
        <p:nvSpPr>
          <p:cNvPr id="2219" name="Google Shape;2219;p92"/>
          <p:cNvSpPr txBox="1"/>
          <p:nvPr/>
        </p:nvSpPr>
        <p:spPr>
          <a:xfrm>
            <a:off x="0" y="4878387"/>
            <a:ext cx="17335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week later:</a:t>
            </a:r>
            <a:endParaRPr/>
          </a:p>
        </p:txBody>
      </p:sp>
      <p:grpSp>
        <p:nvGrpSpPr>
          <p:cNvPr id="2220" name="Google Shape;2220;p92"/>
          <p:cNvGrpSpPr/>
          <p:nvPr/>
        </p:nvGrpSpPr>
        <p:grpSpPr>
          <a:xfrm>
            <a:off x="2209800" y="3589337"/>
            <a:ext cx="5638800" cy="1028700"/>
            <a:chOff x="1392" y="2261"/>
            <a:chExt cx="3552" cy="648"/>
          </a:xfrm>
        </p:grpSpPr>
        <p:cxnSp>
          <p:nvCxnSpPr>
            <p:cNvPr id="2221" name="Google Shape;2221;p92"/>
            <p:cNvCxnSpPr/>
            <p:nvPr/>
          </p:nvCxnSpPr>
          <p:spPr>
            <a:xfrm>
              <a:off x="1392" y="2357"/>
              <a:ext cx="2082" cy="24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222" name="Google Shape;2222;p92"/>
            <p:cNvSpPr txBox="1"/>
            <p:nvPr/>
          </p:nvSpPr>
          <p:spPr>
            <a:xfrm>
              <a:off x="1548" y="2261"/>
              <a:ext cx="1689" cy="35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usual http request msg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cookie: 1678</a:t>
              </a:r>
              <a:endParaRPr/>
            </a:p>
          </p:txBody>
        </p:sp>
        <p:sp>
          <p:nvSpPr>
            <p:cNvPr id="2223" name="Google Shape;2223;p92"/>
            <p:cNvSpPr txBox="1"/>
            <p:nvPr/>
          </p:nvSpPr>
          <p:spPr>
            <a:xfrm>
              <a:off x="3554" y="2332"/>
              <a:ext cx="596" cy="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cookie-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specific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action</a:t>
              </a:r>
              <a:endParaRPr/>
            </a:p>
          </p:txBody>
        </p:sp>
        <p:cxnSp>
          <p:nvCxnSpPr>
            <p:cNvPr id="2224" name="Google Shape;2224;p92"/>
            <p:cNvCxnSpPr/>
            <p:nvPr/>
          </p:nvCxnSpPr>
          <p:spPr>
            <a:xfrm rot="10800000" flipH="1">
              <a:off x="4252" y="2367"/>
              <a:ext cx="692" cy="26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2225" name="Google Shape;2225;p92"/>
            <p:cNvGrpSpPr/>
            <p:nvPr/>
          </p:nvGrpSpPr>
          <p:grpSpPr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2226" name="Google Shape;2226;p92"/>
              <p:cNvSpPr txBox="1"/>
              <p:nvPr/>
            </p:nvSpPr>
            <p:spPr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92"/>
              <p:cNvSpPr txBox="1"/>
              <p:nvPr/>
            </p:nvSpPr>
            <p:spPr>
              <a:xfrm>
                <a:off x="4306" y="2273"/>
                <a:ext cx="56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access</a:t>
                </a:r>
                <a:endParaRPr/>
              </a:p>
            </p:txBody>
          </p:sp>
        </p:grpSp>
      </p:grpSp>
      <p:grpSp>
        <p:nvGrpSpPr>
          <p:cNvPr id="2228" name="Google Shape;2228;p92"/>
          <p:cNvGrpSpPr/>
          <p:nvPr/>
        </p:nvGrpSpPr>
        <p:grpSpPr>
          <a:xfrm>
            <a:off x="936625" y="1922462"/>
            <a:ext cx="1068387" cy="565150"/>
            <a:chOff x="476" y="1047"/>
            <a:chExt cx="906" cy="486"/>
          </a:xfrm>
        </p:grpSpPr>
        <p:sp>
          <p:nvSpPr>
            <p:cNvPr id="2229" name="Google Shape;2229;p92"/>
            <p:cNvSpPr/>
            <p:nvPr/>
          </p:nvSpPr>
          <p:spPr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92"/>
            <p:cNvSpPr txBox="1"/>
            <p:nvPr/>
          </p:nvSpPr>
          <p:spPr>
            <a:xfrm>
              <a:off x="476" y="1134"/>
              <a:ext cx="874" cy="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ebay 8734</a:t>
              </a:r>
              <a:endParaRPr/>
            </a:p>
          </p:txBody>
        </p:sp>
      </p:grpSp>
      <p:grpSp>
        <p:nvGrpSpPr>
          <p:cNvPr id="2231" name="Google Shape;2231;p92"/>
          <p:cNvGrpSpPr/>
          <p:nvPr/>
        </p:nvGrpSpPr>
        <p:grpSpPr>
          <a:xfrm>
            <a:off x="2200275" y="2106612"/>
            <a:ext cx="5921375" cy="1296987"/>
            <a:chOff x="1386" y="1327"/>
            <a:chExt cx="3730" cy="817"/>
          </a:xfrm>
        </p:grpSpPr>
        <p:cxnSp>
          <p:nvCxnSpPr>
            <p:cNvPr id="2232" name="Google Shape;2232;p92"/>
            <p:cNvCxnSpPr/>
            <p:nvPr/>
          </p:nvCxnSpPr>
          <p:spPr>
            <a:xfrm>
              <a:off x="1386" y="1355"/>
              <a:ext cx="2082" cy="24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233" name="Google Shape;2233;p92"/>
            <p:cNvSpPr txBox="1"/>
            <p:nvPr/>
          </p:nvSpPr>
          <p:spPr>
            <a:xfrm>
              <a:off x="1554" y="1327"/>
              <a:ext cx="1689" cy="2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usual http request msg</a:t>
              </a:r>
              <a:endParaRPr/>
            </a:p>
          </p:txBody>
        </p:sp>
        <p:sp>
          <p:nvSpPr>
            <p:cNvPr id="2234" name="Google Shape;2234;p92"/>
            <p:cNvSpPr txBox="1"/>
            <p:nvPr/>
          </p:nvSpPr>
          <p:spPr>
            <a:xfrm>
              <a:off x="3341" y="1390"/>
              <a:ext cx="1084" cy="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Amazon server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creates ID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1678 for user</a:t>
              </a:r>
              <a:endParaRPr/>
            </a:p>
          </p:txBody>
        </p:sp>
        <p:grpSp>
          <p:nvGrpSpPr>
            <p:cNvPr id="2235" name="Google Shape;2235;p92"/>
            <p:cNvGrpSpPr/>
            <p:nvPr/>
          </p:nvGrpSpPr>
          <p:grpSpPr>
            <a:xfrm>
              <a:off x="4377" y="1730"/>
              <a:ext cx="739" cy="414"/>
              <a:chOff x="4377" y="1640"/>
              <a:chExt cx="739" cy="414"/>
            </a:xfrm>
          </p:grpSpPr>
          <p:cxnSp>
            <p:nvCxnSpPr>
              <p:cNvPr id="2236" name="Google Shape;2236;p92"/>
              <p:cNvCxnSpPr/>
              <p:nvPr/>
            </p:nvCxnSpPr>
            <p:spPr>
              <a:xfrm>
                <a:off x="4377" y="1640"/>
                <a:ext cx="659" cy="4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sp>
            <p:nvSpPr>
              <p:cNvPr id="2237" name="Google Shape;2237;p92"/>
              <p:cNvSpPr txBox="1"/>
              <p:nvPr/>
            </p:nvSpPr>
            <p:spPr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92"/>
              <p:cNvSpPr txBox="1"/>
              <p:nvPr/>
            </p:nvSpPr>
            <p:spPr>
              <a:xfrm>
                <a:off x="4381" y="1702"/>
                <a:ext cx="735" cy="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create</a:t>
                </a:r>
                <a:endParaRPr/>
              </a:p>
              <a:p>
                <a:pPr marL="0" marR="0" lvl="0" indent="0" algn="l" rtl="0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entry</a:t>
                </a:r>
                <a:endParaRPr/>
              </a:p>
            </p:txBody>
          </p:sp>
        </p:grpSp>
      </p:grpSp>
      <p:grpSp>
        <p:nvGrpSpPr>
          <p:cNvPr id="2239" name="Google Shape;2239;p92"/>
          <p:cNvGrpSpPr/>
          <p:nvPr/>
        </p:nvGrpSpPr>
        <p:grpSpPr>
          <a:xfrm>
            <a:off x="919162" y="2676525"/>
            <a:ext cx="4392612" cy="871537"/>
            <a:chOff x="459" y="1637"/>
            <a:chExt cx="3027" cy="704"/>
          </a:xfrm>
        </p:grpSpPr>
        <p:cxnSp>
          <p:nvCxnSpPr>
            <p:cNvPr id="2240" name="Google Shape;2240;p92"/>
            <p:cNvCxnSpPr/>
            <p:nvPr/>
          </p:nvCxnSpPr>
          <p:spPr>
            <a:xfrm flipH="1">
              <a:off x="1404" y="1637"/>
              <a:ext cx="2082" cy="24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241" name="Google Shape;2241;p92"/>
            <p:cNvSpPr txBox="1"/>
            <p:nvPr/>
          </p:nvSpPr>
          <p:spPr>
            <a:xfrm>
              <a:off x="1552" y="1650"/>
              <a:ext cx="1665" cy="45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usual http response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set-cookie: 1678</a:t>
              </a:r>
              <a:r>
                <a:rPr lang="en-US" sz="2000" b="1" i="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grpSp>
          <p:nvGrpSpPr>
            <p:cNvPr id="2242" name="Google Shape;2242;p92"/>
            <p:cNvGrpSpPr/>
            <p:nvPr/>
          </p:nvGrpSpPr>
          <p:grpSpPr>
            <a:xfrm>
              <a:off x="459" y="1836"/>
              <a:ext cx="1004" cy="505"/>
              <a:chOff x="684" y="1746"/>
              <a:chExt cx="1004" cy="505"/>
            </a:xfrm>
          </p:grpSpPr>
          <p:sp>
            <p:nvSpPr>
              <p:cNvPr id="2243" name="Google Shape;2243;p92"/>
              <p:cNvSpPr/>
              <p:nvPr/>
            </p:nvSpPr>
            <p:spPr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92"/>
              <p:cNvSpPr txBox="1"/>
              <p:nvPr/>
            </p:nvSpPr>
            <p:spPr>
              <a:xfrm>
                <a:off x="684" y="1833"/>
                <a:ext cx="1004" cy="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r>
                  <a:rPr lang="en-US" sz="1400" b="1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ebay 8734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r>
                  <a:rPr lang="en-US" sz="1400" b="1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1678</a:t>
                </a:r>
                <a:endParaRPr/>
              </a:p>
            </p:txBody>
          </p:sp>
        </p:grpSp>
      </p:grpSp>
      <p:grpSp>
        <p:nvGrpSpPr>
          <p:cNvPr id="2245" name="Google Shape;2245;p92"/>
          <p:cNvGrpSpPr/>
          <p:nvPr/>
        </p:nvGrpSpPr>
        <p:grpSpPr>
          <a:xfrm>
            <a:off x="2181225" y="4603750"/>
            <a:ext cx="5705475" cy="1901825"/>
            <a:chOff x="1374" y="2641"/>
            <a:chExt cx="3594" cy="1198"/>
          </a:xfrm>
        </p:grpSpPr>
        <p:cxnSp>
          <p:nvCxnSpPr>
            <p:cNvPr id="2246" name="Google Shape;2246;p92"/>
            <p:cNvCxnSpPr/>
            <p:nvPr/>
          </p:nvCxnSpPr>
          <p:spPr>
            <a:xfrm>
              <a:off x="1374" y="3293"/>
              <a:ext cx="2082" cy="24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247" name="Google Shape;2247;p92"/>
            <p:cNvSpPr txBox="1"/>
            <p:nvPr/>
          </p:nvSpPr>
          <p:spPr>
            <a:xfrm>
              <a:off x="1561" y="3171"/>
              <a:ext cx="1689" cy="35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usual http request msg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cookie: 1678</a:t>
              </a:r>
              <a:endParaRPr/>
            </a:p>
          </p:txBody>
        </p:sp>
        <p:sp>
          <p:nvSpPr>
            <p:cNvPr id="2248" name="Google Shape;2248;p92"/>
            <p:cNvSpPr txBox="1"/>
            <p:nvPr/>
          </p:nvSpPr>
          <p:spPr>
            <a:xfrm>
              <a:off x="3584" y="3262"/>
              <a:ext cx="596" cy="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cookie-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specific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action</a:t>
              </a:r>
              <a:endParaRPr/>
            </a:p>
          </p:txBody>
        </p:sp>
        <p:cxnSp>
          <p:nvCxnSpPr>
            <p:cNvPr id="2249" name="Google Shape;2249;p92"/>
            <p:cNvCxnSpPr/>
            <p:nvPr/>
          </p:nvCxnSpPr>
          <p:spPr>
            <a:xfrm rot="10800000" flipH="1">
              <a:off x="4181" y="2641"/>
              <a:ext cx="787" cy="86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250" name="Google Shape;2250;p92"/>
            <p:cNvSpPr txBox="1"/>
            <p:nvPr/>
          </p:nvSpPr>
          <p:spPr>
            <a:xfrm>
              <a:off x="4287" y="2939"/>
              <a:ext cx="564" cy="2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</a:t>
              </a:r>
              <a:endParaRPr/>
            </a:p>
          </p:txBody>
        </p:sp>
      </p:grpSp>
      <p:grpSp>
        <p:nvGrpSpPr>
          <p:cNvPr id="2251" name="Google Shape;2251;p92"/>
          <p:cNvGrpSpPr/>
          <p:nvPr/>
        </p:nvGrpSpPr>
        <p:grpSpPr>
          <a:xfrm>
            <a:off x="865187" y="5351462"/>
            <a:ext cx="1389062" cy="633412"/>
            <a:chOff x="684" y="1746"/>
            <a:chExt cx="1004" cy="486"/>
          </a:xfrm>
        </p:grpSpPr>
        <p:sp>
          <p:nvSpPr>
            <p:cNvPr id="2252" name="Google Shape;2252;p92"/>
            <p:cNvSpPr/>
            <p:nvPr/>
          </p:nvSpPr>
          <p:spPr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92"/>
            <p:cNvSpPr txBox="1"/>
            <p:nvPr/>
          </p:nvSpPr>
          <p:spPr>
            <a:xfrm>
              <a:off x="684" y="1833"/>
              <a:ext cx="1004" cy="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ebay 8734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amazon 1678</a:t>
              </a:r>
              <a:endParaRPr/>
            </a:p>
          </p:txBody>
        </p:sp>
      </p:grpSp>
      <p:sp>
        <p:nvSpPr>
          <p:cNvPr id="2254" name="Google Shape;2254;p92"/>
          <p:cNvSpPr txBox="1"/>
          <p:nvPr/>
        </p:nvSpPr>
        <p:spPr>
          <a:xfrm>
            <a:off x="7842250" y="2692400"/>
            <a:ext cx="11239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backend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database</a:t>
            </a:r>
            <a:endParaRPr/>
          </a:p>
        </p:txBody>
      </p:sp>
      <p:sp>
        <p:nvSpPr>
          <p:cNvPr id="2255" name="Google Shape;2255;p92"/>
          <p:cNvSpPr/>
          <p:nvPr/>
        </p:nvSpPr>
        <p:spPr>
          <a:xfrm>
            <a:off x="8112125" y="3313112"/>
            <a:ext cx="592137" cy="908050"/>
          </a:xfrm>
          <a:prstGeom prst="can">
            <a:avLst>
              <a:gd name="adj" fmla="val 4367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6" name="Google Shape;2256;p92"/>
          <p:cNvGrpSpPr/>
          <p:nvPr/>
        </p:nvGrpSpPr>
        <p:grpSpPr>
          <a:xfrm>
            <a:off x="5475287" y="1119187"/>
            <a:ext cx="411162" cy="771525"/>
            <a:chOff x="4140" y="429"/>
            <a:chExt cx="1425" cy="2396"/>
          </a:xfrm>
        </p:grpSpPr>
        <p:sp>
          <p:nvSpPr>
            <p:cNvPr id="2257" name="Google Shape;2257;p92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92"/>
            <p:cNvSpPr txBox="1"/>
            <p:nvPr/>
          </p:nvSpPr>
          <p:spPr>
            <a:xfrm>
              <a:off x="4206" y="429"/>
              <a:ext cx="1045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92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92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92"/>
            <p:cNvSpPr txBox="1"/>
            <p:nvPr/>
          </p:nvSpPr>
          <p:spPr>
            <a:xfrm>
              <a:off x="4212" y="695"/>
              <a:ext cx="594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2" name="Google Shape;2262;p92"/>
            <p:cNvGrpSpPr/>
            <p:nvPr/>
          </p:nvGrpSpPr>
          <p:grpSpPr>
            <a:xfrm>
              <a:off x="4751" y="666"/>
              <a:ext cx="578" cy="148"/>
              <a:chOff x="616" y="2566"/>
              <a:chExt cx="721" cy="142"/>
            </a:xfrm>
          </p:grpSpPr>
          <p:sp>
            <p:nvSpPr>
              <p:cNvPr id="2263" name="Google Shape;2263;p92"/>
              <p:cNvSpPr/>
              <p:nvPr/>
            </p:nvSpPr>
            <p:spPr>
              <a:xfrm>
                <a:off x="616" y="2566"/>
                <a:ext cx="721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92"/>
              <p:cNvSpPr/>
              <p:nvPr/>
            </p:nvSpPr>
            <p:spPr>
              <a:xfrm>
                <a:off x="630" y="2580"/>
                <a:ext cx="687" cy="109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5" name="Google Shape;2265;p92"/>
            <p:cNvSpPr txBox="1"/>
            <p:nvPr/>
          </p:nvSpPr>
          <p:spPr>
            <a:xfrm>
              <a:off x="4223" y="1021"/>
              <a:ext cx="600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6" name="Google Shape;2266;p92"/>
            <p:cNvGrpSpPr/>
            <p:nvPr/>
          </p:nvGrpSpPr>
          <p:grpSpPr>
            <a:xfrm>
              <a:off x="4745" y="996"/>
              <a:ext cx="583" cy="133"/>
              <a:chOff x="612" y="2570"/>
              <a:chExt cx="728" cy="138"/>
            </a:xfrm>
          </p:grpSpPr>
          <p:sp>
            <p:nvSpPr>
              <p:cNvPr id="2267" name="Google Shape;2267;p92"/>
              <p:cNvSpPr/>
              <p:nvPr/>
            </p:nvSpPr>
            <p:spPr>
              <a:xfrm>
                <a:off x="612" y="2570"/>
                <a:ext cx="728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92"/>
              <p:cNvSpPr/>
              <p:nvPr/>
            </p:nvSpPr>
            <p:spPr>
              <a:xfrm>
                <a:off x="625" y="2585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9" name="Google Shape;2269;p92"/>
            <p:cNvSpPr txBox="1"/>
            <p:nvPr/>
          </p:nvSpPr>
          <p:spPr>
            <a:xfrm>
              <a:off x="4217" y="1356"/>
              <a:ext cx="594" cy="4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92"/>
            <p:cNvSpPr txBox="1"/>
            <p:nvPr/>
          </p:nvSpPr>
          <p:spPr>
            <a:xfrm>
              <a:off x="4228" y="1657"/>
              <a:ext cx="594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71" name="Google Shape;2271;p92"/>
            <p:cNvGrpSpPr/>
            <p:nvPr/>
          </p:nvGrpSpPr>
          <p:grpSpPr>
            <a:xfrm>
              <a:off x="4734" y="1627"/>
              <a:ext cx="584" cy="153"/>
              <a:chOff x="613" y="2568"/>
              <a:chExt cx="727" cy="141"/>
            </a:xfrm>
          </p:grpSpPr>
          <p:sp>
            <p:nvSpPr>
              <p:cNvPr id="2272" name="Google Shape;2272;p92"/>
              <p:cNvSpPr/>
              <p:nvPr/>
            </p:nvSpPr>
            <p:spPr>
              <a:xfrm>
                <a:off x="613" y="2568"/>
                <a:ext cx="727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92"/>
              <p:cNvSpPr/>
              <p:nvPr/>
            </p:nvSpPr>
            <p:spPr>
              <a:xfrm>
                <a:off x="627" y="2586"/>
                <a:ext cx="692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4" name="Google Shape;2274;p92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75" name="Google Shape;2275;p92"/>
            <p:cNvGrpSpPr/>
            <p:nvPr/>
          </p:nvGrpSpPr>
          <p:grpSpPr>
            <a:xfrm>
              <a:off x="4740" y="1326"/>
              <a:ext cx="584" cy="138"/>
              <a:chOff x="615" y="2567"/>
              <a:chExt cx="727" cy="138"/>
            </a:xfrm>
          </p:grpSpPr>
          <p:sp>
            <p:nvSpPr>
              <p:cNvPr id="2276" name="Google Shape;2276;p92"/>
              <p:cNvSpPr/>
              <p:nvPr/>
            </p:nvSpPr>
            <p:spPr>
              <a:xfrm>
                <a:off x="615" y="2567"/>
                <a:ext cx="727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92"/>
              <p:cNvSpPr/>
              <p:nvPr/>
            </p:nvSpPr>
            <p:spPr>
              <a:xfrm>
                <a:off x="629" y="2582"/>
                <a:ext cx="692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8" name="Google Shape;2278;p92"/>
            <p:cNvSpPr txBox="1"/>
            <p:nvPr/>
          </p:nvSpPr>
          <p:spPr>
            <a:xfrm>
              <a:off x="5251" y="429"/>
              <a:ext cx="66" cy="2288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92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92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92"/>
            <p:cNvSpPr/>
            <p:nvPr/>
          </p:nvSpPr>
          <p:spPr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92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92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92"/>
            <p:cNvSpPr/>
            <p:nvPr/>
          </p:nvSpPr>
          <p:spPr>
            <a:xfrm>
              <a:off x="4206" y="2712"/>
              <a:ext cx="1067" cy="84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92"/>
            <p:cNvSpPr/>
            <p:nvPr/>
          </p:nvSpPr>
          <p:spPr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92"/>
            <p:cNvSpPr/>
            <p:nvPr/>
          </p:nvSpPr>
          <p:spPr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92"/>
            <p:cNvSpPr/>
            <p:nvPr/>
          </p:nvSpPr>
          <p:spPr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92"/>
            <p:cNvSpPr txBox="1"/>
            <p:nvPr/>
          </p:nvSpPr>
          <p:spPr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9" name="Google Shape;2289;p92"/>
          <p:cNvGrpSpPr/>
          <p:nvPr/>
        </p:nvGrpSpPr>
        <p:grpSpPr>
          <a:xfrm>
            <a:off x="1806575" y="1117600"/>
            <a:ext cx="687387" cy="731837"/>
            <a:chOff x="-44" y="1473"/>
            <a:chExt cx="981" cy="1105"/>
          </a:xfrm>
        </p:grpSpPr>
        <p:pic>
          <p:nvPicPr>
            <p:cNvPr id="2290" name="Google Shape;2290;p92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1" name="Google Shape;2291;p92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03840" y="839520"/>
              <a:ext cx="8233560" cy="513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480" y="830160"/>
                <a:ext cx="8252280" cy="51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55400" y="44640"/>
              <a:ext cx="8617680" cy="653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6040" y="35280"/>
                <a:ext cx="8636400" cy="655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93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298" name="Google Shape;2298;p93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47</a:t>
            </a:fld>
            <a:endParaRPr/>
          </a:p>
        </p:txBody>
      </p:sp>
      <p:pic>
        <p:nvPicPr>
          <p:cNvPr id="2299" name="Google Shape;2299;p93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825" y="898525"/>
            <a:ext cx="5027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p93"/>
          <p:cNvSpPr txBox="1">
            <a:spLocks noGrp="1"/>
          </p:cNvSpPr>
          <p:nvPr>
            <p:ph type="title"/>
          </p:nvPr>
        </p:nvSpPr>
        <p:spPr>
          <a:xfrm>
            <a:off x="373062" y="207962"/>
            <a:ext cx="7772400" cy="92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Cookies (continued)</a:t>
            </a:r>
            <a:endParaRPr/>
          </a:p>
        </p:txBody>
      </p:sp>
      <p:sp>
        <p:nvSpPr>
          <p:cNvPr id="2301" name="Google Shape;2301;p93"/>
          <p:cNvSpPr txBox="1">
            <a:spLocks noGrp="1"/>
          </p:cNvSpPr>
          <p:nvPr>
            <p:ph type="body" idx="1"/>
          </p:nvPr>
        </p:nvSpPr>
        <p:spPr>
          <a:xfrm>
            <a:off x="533400" y="1389062"/>
            <a:ext cx="3810000" cy="2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what cookies can be used for: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authorization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shopping carts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recommendations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user session state (Web e-mail)</a:t>
            </a:r>
            <a:endParaRPr/>
          </a:p>
        </p:txBody>
      </p:sp>
      <p:sp>
        <p:nvSpPr>
          <p:cNvPr id="2302" name="Google Shape;2302;p93"/>
          <p:cNvSpPr txBox="1"/>
          <p:nvPr/>
        </p:nvSpPr>
        <p:spPr>
          <a:xfrm>
            <a:off x="4911725" y="1411287"/>
            <a:ext cx="3810000" cy="2233612"/>
          </a:xfrm>
          <a:prstGeom prst="rect">
            <a:avLst/>
          </a:prstGeom>
          <a:noFill/>
          <a:ln w="19050" cap="flat" cmpd="sng">
            <a:solidFill>
              <a:srgbClr val="00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Gill Sans"/>
              <a:buNone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cookies and privacy: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cookies permit sites to learn a lot about you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 may supply name and e-mail to sites</a:t>
            </a:r>
            <a:endParaRPr/>
          </a:p>
        </p:txBody>
      </p:sp>
      <p:sp>
        <p:nvSpPr>
          <p:cNvPr id="2303" name="Google Shape;2303;p93"/>
          <p:cNvSpPr txBox="1"/>
          <p:nvPr/>
        </p:nvSpPr>
        <p:spPr>
          <a:xfrm>
            <a:off x="7321550" y="1177925"/>
            <a:ext cx="8001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aside</a:t>
            </a:r>
            <a:endParaRPr/>
          </a:p>
        </p:txBody>
      </p:sp>
      <p:sp>
        <p:nvSpPr>
          <p:cNvPr id="2304" name="Google Shape;2304;p93"/>
          <p:cNvSpPr txBox="1"/>
          <p:nvPr/>
        </p:nvSpPr>
        <p:spPr>
          <a:xfrm>
            <a:off x="411162" y="3946525"/>
            <a:ext cx="5702300" cy="2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how to keep “state”: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protocol endpoints: maintain state at sender/receiver over multiple transactions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cookies: http messages carry state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p94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311" name="Google Shape;2311;p94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48</a:t>
            </a:fld>
            <a:endParaRPr/>
          </a:p>
        </p:txBody>
      </p:sp>
      <p:grpSp>
        <p:nvGrpSpPr>
          <p:cNvPr id="2312" name="Google Shape;2312;p94"/>
          <p:cNvGrpSpPr/>
          <p:nvPr/>
        </p:nvGrpSpPr>
        <p:grpSpPr>
          <a:xfrm>
            <a:off x="4027487" y="2695575"/>
            <a:ext cx="687387" cy="763587"/>
            <a:chOff x="-44" y="1473"/>
            <a:chExt cx="981" cy="1105"/>
          </a:xfrm>
        </p:grpSpPr>
        <p:pic>
          <p:nvPicPr>
            <p:cNvPr id="2313" name="Google Shape;2313;p94" descr="desktop_computer_stylized_mediu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4" name="Google Shape;2314;p94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94"/>
          <p:cNvGrpSpPr/>
          <p:nvPr/>
        </p:nvGrpSpPr>
        <p:grpSpPr>
          <a:xfrm>
            <a:off x="4092575" y="4568825"/>
            <a:ext cx="687387" cy="763587"/>
            <a:chOff x="-44" y="1473"/>
            <a:chExt cx="981" cy="1105"/>
          </a:xfrm>
        </p:grpSpPr>
        <p:pic>
          <p:nvPicPr>
            <p:cNvPr id="2316" name="Google Shape;2316;p94" descr="desktop_computer_stylized_mediu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7" name="Google Shape;2317;p94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8" name="Google Shape;2318;p94"/>
          <p:cNvGrpSpPr/>
          <p:nvPr/>
        </p:nvGrpSpPr>
        <p:grpSpPr>
          <a:xfrm>
            <a:off x="6230937" y="3457575"/>
            <a:ext cx="400050" cy="715962"/>
            <a:chOff x="4140" y="429"/>
            <a:chExt cx="1425" cy="2396"/>
          </a:xfrm>
        </p:grpSpPr>
        <p:sp>
          <p:nvSpPr>
            <p:cNvPr id="2319" name="Google Shape;2319;p94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94"/>
            <p:cNvSpPr txBox="1"/>
            <p:nvPr/>
          </p:nvSpPr>
          <p:spPr>
            <a:xfrm>
              <a:off x="4208" y="429"/>
              <a:ext cx="1046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94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94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94"/>
            <p:cNvSpPr txBox="1"/>
            <p:nvPr/>
          </p:nvSpPr>
          <p:spPr>
            <a:xfrm>
              <a:off x="4214" y="695"/>
              <a:ext cx="594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4" name="Google Shape;2324;p94"/>
            <p:cNvGrpSpPr/>
            <p:nvPr/>
          </p:nvGrpSpPr>
          <p:grpSpPr>
            <a:xfrm>
              <a:off x="4751" y="668"/>
              <a:ext cx="577" cy="144"/>
              <a:chOff x="616" y="2568"/>
              <a:chExt cx="720" cy="138"/>
            </a:xfrm>
          </p:grpSpPr>
          <p:sp>
            <p:nvSpPr>
              <p:cNvPr id="2325" name="Google Shape;2325;p94"/>
              <p:cNvSpPr/>
              <p:nvPr/>
            </p:nvSpPr>
            <p:spPr>
              <a:xfrm>
                <a:off x="616" y="2568"/>
                <a:ext cx="720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94"/>
              <p:cNvSpPr/>
              <p:nvPr/>
            </p:nvSpPr>
            <p:spPr>
              <a:xfrm>
                <a:off x="630" y="2583"/>
                <a:ext cx="670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7" name="Google Shape;2327;p94"/>
            <p:cNvSpPr txBox="1"/>
            <p:nvPr/>
          </p:nvSpPr>
          <p:spPr>
            <a:xfrm>
              <a:off x="4225" y="1019"/>
              <a:ext cx="594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8" name="Google Shape;2328;p94"/>
            <p:cNvGrpSpPr/>
            <p:nvPr/>
          </p:nvGrpSpPr>
          <p:grpSpPr>
            <a:xfrm>
              <a:off x="4745" y="992"/>
              <a:ext cx="583" cy="138"/>
              <a:chOff x="612" y="2566"/>
              <a:chExt cx="727" cy="143"/>
            </a:xfrm>
          </p:grpSpPr>
          <p:sp>
            <p:nvSpPr>
              <p:cNvPr id="2329" name="Google Shape;2329;p94"/>
              <p:cNvSpPr/>
              <p:nvPr/>
            </p:nvSpPr>
            <p:spPr>
              <a:xfrm>
                <a:off x="612" y="2566"/>
                <a:ext cx="727" cy="143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94"/>
              <p:cNvSpPr/>
              <p:nvPr/>
            </p:nvSpPr>
            <p:spPr>
              <a:xfrm>
                <a:off x="626" y="2583"/>
                <a:ext cx="692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1" name="Google Shape;2331;p94"/>
            <p:cNvSpPr txBox="1"/>
            <p:nvPr/>
          </p:nvSpPr>
          <p:spPr>
            <a:xfrm>
              <a:off x="4219" y="1359"/>
              <a:ext cx="594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94"/>
            <p:cNvSpPr txBox="1"/>
            <p:nvPr/>
          </p:nvSpPr>
          <p:spPr>
            <a:xfrm>
              <a:off x="4230" y="1656"/>
              <a:ext cx="594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3" name="Google Shape;2333;p94"/>
            <p:cNvGrpSpPr/>
            <p:nvPr/>
          </p:nvGrpSpPr>
          <p:grpSpPr>
            <a:xfrm>
              <a:off x="4733" y="1629"/>
              <a:ext cx="583" cy="149"/>
              <a:chOff x="612" y="2570"/>
              <a:chExt cx="726" cy="137"/>
            </a:xfrm>
          </p:grpSpPr>
          <p:sp>
            <p:nvSpPr>
              <p:cNvPr id="2334" name="Google Shape;2334;p94"/>
              <p:cNvSpPr/>
              <p:nvPr/>
            </p:nvSpPr>
            <p:spPr>
              <a:xfrm>
                <a:off x="612" y="2570"/>
                <a:ext cx="726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94"/>
              <p:cNvSpPr/>
              <p:nvPr/>
            </p:nvSpPr>
            <p:spPr>
              <a:xfrm>
                <a:off x="627" y="2585"/>
                <a:ext cx="690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6" name="Google Shape;2336;p94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7" name="Google Shape;2337;p94"/>
            <p:cNvGrpSpPr/>
            <p:nvPr/>
          </p:nvGrpSpPr>
          <p:grpSpPr>
            <a:xfrm>
              <a:off x="4740" y="1327"/>
              <a:ext cx="583" cy="138"/>
              <a:chOff x="615" y="2568"/>
              <a:chExt cx="726" cy="138"/>
            </a:xfrm>
          </p:grpSpPr>
          <p:sp>
            <p:nvSpPr>
              <p:cNvPr id="2338" name="Google Shape;2338;p94"/>
              <p:cNvSpPr/>
              <p:nvPr/>
            </p:nvSpPr>
            <p:spPr>
              <a:xfrm>
                <a:off x="615" y="2568"/>
                <a:ext cx="726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94"/>
              <p:cNvSpPr/>
              <p:nvPr/>
            </p:nvSpPr>
            <p:spPr>
              <a:xfrm>
                <a:off x="629" y="2584"/>
                <a:ext cx="690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0" name="Google Shape;2340;p94"/>
            <p:cNvSpPr txBox="1"/>
            <p:nvPr/>
          </p:nvSpPr>
          <p:spPr>
            <a:xfrm>
              <a:off x="5248" y="429"/>
              <a:ext cx="68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94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94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94"/>
            <p:cNvSpPr/>
            <p:nvPr/>
          </p:nvSpPr>
          <p:spPr>
            <a:xfrm>
              <a:off x="5520" y="2612"/>
              <a:ext cx="45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94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94"/>
            <p:cNvSpPr/>
            <p:nvPr/>
          </p:nvSpPr>
          <p:spPr>
            <a:xfrm>
              <a:off x="4140" y="2676"/>
              <a:ext cx="1199" cy="149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94"/>
            <p:cNvSpPr/>
            <p:nvPr/>
          </p:nvSpPr>
          <p:spPr>
            <a:xfrm>
              <a:off x="4208" y="2713"/>
              <a:ext cx="1069" cy="80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94"/>
            <p:cNvSpPr/>
            <p:nvPr/>
          </p:nvSpPr>
          <p:spPr>
            <a:xfrm>
              <a:off x="4310" y="2384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94"/>
            <p:cNvSpPr/>
            <p:nvPr/>
          </p:nvSpPr>
          <p:spPr>
            <a:xfrm>
              <a:off x="4485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94"/>
            <p:cNvSpPr/>
            <p:nvPr/>
          </p:nvSpPr>
          <p:spPr>
            <a:xfrm>
              <a:off x="4660" y="2379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94"/>
            <p:cNvSpPr txBox="1"/>
            <p:nvPr/>
          </p:nvSpPr>
          <p:spPr>
            <a:xfrm>
              <a:off x="5062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1" name="Google Shape;2351;p94"/>
          <p:cNvGrpSpPr/>
          <p:nvPr/>
        </p:nvGrpSpPr>
        <p:grpSpPr>
          <a:xfrm>
            <a:off x="8178800" y="2836862"/>
            <a:ext cx="433387" cy="715962"/>
            <a:chOff x="4140" y="429"/>
            <a:chExt cx="1425" cy="2396"/>
          </a:xfrm>
        </p:grpSpPr>
        <p:sp>
          <p:nvSpPr>
            <p:cNvPr id="2352" name="Google Shape;2352;p94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94"/>
            <p:cNvSpPr txBox="1"/>
            <p:nvPr/>
          </p:nvSpPr>
          <p:spPr>
            <a:xfrm>
              <a:off x="4208" y="429"/>
              <a:ext cx="1044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94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94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94"/>
            <p:cNvSpPr txBox="1"/>
            <p:nvPr/>
          </p:nvSpPr>
          <p:spPr>
            <a:xfrm>
              <a:off x="4213" y="695"/>
              <a:ext cx="595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7" name="Google Shape;2357;p94"/>
            <p:cNvGrpSpPr/>
            <p:nvPr/>
          </p:nvGrpSpPr>
          <p:grpSpPr>
            <a:xfrm>
              <a:off x="4751" y="668"/>
              <a:ext cx="579" cy="144"/>
              <a:chOff x="616" y="2568"/>
              <a:chExt cx="723" cy="138"/>
            </a:xfrm>
          </p:grpSpPr>
          <p:sp>
            <p:nvSpPr>
              <p:cNvPr id="2358" name="Google Shape;2358;p94"/>
              <p:cNvSpPr/>
              <p:nvPr/>
            </p:nvSpPr>
            <p:spPr>
              <a:xfrm>
                <a:off x="616" y="2568"/>
                <a:ext cx="723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94"/>
              <p:cNvSpPr/>
              <p:nvPr/>
            </p:nvSpPr>
            <p:spPr>
              <a:xfrm>
                <a:off x="629" y="2583"/>
                <a:ext cx="690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0" name="Google Shape;2360;p94"/>
            <p:cNvSpPr txBox="1"/>
            <p:nvPr/>
          </p:nvSpPr>
          <p:spPr>
            <a:xfrm>
              <a:off x="4224" y="1019"/>
              <a:ext cx="595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1" name="Google Shape;2361;p94"/>
            <p:cNvGrpSpPr/>
            <p:nvPr/>
          </p:nvGrpSpPr>
          <p:grpSpPr>
            <a:xfrm>
              <a:off x="4745" y="992"/>
              <a:ext cx="585" cy="138"/>
              <a:chOff x="612" y="2566"/>
              <a:chExt cx="730" cy="143"/>
            </a:xfrm>
          </p:grpSpPr>
          <p:sp>
            <p:nvSpPr>
              <p:cNvPr id="2362" name="Google Shape;2362;p94"/>
              <p:cNvSpPr/>
              <p:nvPr/>
            </p:nvSpPr>
            <p:spPr>
              <a:xfrm>
                <a:off x="612" y="2566"/>
                <a:ext cx="730" cy="143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94"/>
              <p:cNvSpPr/>
              <p:nvPr/>
            </p:nvSpPr>
            <p:spPr>
              <a:xfrm>
                <a:off x="625" y="2583"/>
                <a:ext cx="697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4" name="Google Shape;2364;p94"/>
            <p:cNvSpPr txBox="1"/>
            <p:nvPr/>
          </p:nvSpPr>
          <p:spPr>
            <a:xfrm>
              <a:off x="4218" y="1359"/>
              <a:ext cx="595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94"/>
            <p:cNvSpPr txBox="1"/>
            <p:nvPr/>
          </p:nvSpPr>
          <p:spPr>
            <a:xfrm>
              <a:off x="4229" y="1656"/>
              <a:ext cx="595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6" name="Google Shape;2366;p94"/>
            <p:cNvGrpSpPr/>
            <p:nvPr/>
          </p:nvGrpSpPr>
          <p:grpSpPr>
            <a:xfrm>
              <a:off x="4735" y="1629"/>
              <a:ext cx="580" cy="149"/>
              <a:chOff x="614" y="2570"/>
              <a:chExt cx="722" cy="137"/>
            </a:xfrm>
          </p:grpSpPr>
          <p:sp>
            <p:nvSpPr>
              <p:cNvPr id="2367" name="Google Shape;2367;p94"/>
              <p:cNvSpPr/>
              <p:nvPr/>
            </p:nvSpPr>
            <p:spPr>
              <a:xfrm>
                <a:off x="614" y="2570"/>
                <a:ext cx="722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94"/>
              <p:cNvSpPr/>
              <p:nvPr/>
            </p:nvSpPr>
            <p:spPr>
              <a:xfrm>
                <a:off x="627" y="2585"/>
                <a:ext cx="683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9" name="Google Shape;2369;p94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70" name="Google Shape;2370;p94"/>
            <p:cNvGrpSpPr/>
            <p:nvPr/>
          </p:nvGrpSpPr>
          <p:grpSpPr>
            <a:xfrm>
              <a:off x="4741" y="1327"/>
              <a:ext cx="580" cy="138"/>
              <a:chOff x="616" y="2568"/>
              <a:chExt cx="722" cy="138"/>
            </a:xfrm>
          </p:grpSpPr>
          <p:sp>
            <p:nvSpPr>
              <p:cNvPr id="2371" name="Google Shape;2371;p94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94"/>
              <p:cNvSpPr/>
              <p:nvPr/>
            </p:nvSpPr>
            <p:spPr>
              <a:xfrm>
                <a:off x="629" y="2584"/>
                <a:ext cx="689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3" name="Google Shape;2373;p94"/>
            <p:cNvSpPr txBox="1"/>
            <p:nvPr/>
          </p:nvSpPr>
          <p:spPr>
            <a:xfrm>
              <a:off x="5252" y="429"/>
              <a:ext cx="68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94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94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94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94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94"/>
            <p:cNvSpPr/>
            <p:nvPr/>
          </p:nvSpPr>
          <p:spPr>
            <a:xfrm>
              <a:off x="4140" y="2676"/>
              <a:ext cx="1201" cy="149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94"/>
            <p:cNvSpPr/>
            <p:nvPr/>
          </p:nvSpPr>
          <p:spPr>
            <a:xfrm>
              <a:off x="4208" y="2713"/>
              <a:ext cx="1070" cy="80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94"/>
            <p:cNvSpPr/>
            <p:nvPr/>
          </p:nvSpPr>
          <p:spPr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94"/>
            <p:cNvSpPr/>
            <p:nvPr/>
          </p:nvSpPr>
          <p:spPr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94"/>
            <p:cNvSpPr/>
            <p:nvPr/>
          </p:nvSpPr>
          <p:spPr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94"/>
            <p:cNvSpPr txBox="1"/>
            <p:nvPr/>
          </p:nvSpPr>
          <p:spPr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84" name="Google Shape;2384;p94" descr="underline_ba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893762"/>
            <a:ext cx="5942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85" name="Google Shape;2385;p94"/>
          <p:cNvSpPr txBox="1">
            <a:spLocks noGrp="1"/>
          </p:cNvSpPr>
          <p:nvPr>
            <p:ph type="title"/>
          </p:nvPr>
        </p:nvSpPr>
        <p:spPr>
          <a:xfrm>
            <a:off x="333375" y="234950"/>
            <a:ext cx="77724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Web caches (proxy server)</a:t>
            </a:r>
            <a:endParaRPr/>
          </a:p>
        </p:txBody>
      </p:sp>
      <p:sp>
        <p:nvSpPr>
          <p:cNvPr id="2386" name="Google Shape;2386;p94"/>
          <p:cNvSpPr txBox="1">
            <a:spLocks noGrp="1"/>
          </p:cNvSpPr>
          <p:nvPr>
            <p:ph type="body" idx="1"/>
          </p:nvPr>
        </p:nvSpPr>
        <p:spPr>
          <a:xfrm>
            <a:off x="279400" y="1957387"/>
            <a:ext cx="3767137" cy="37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user sets browser: Web accesses via  cache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browser sends all HTTP requests to cache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object in cache: cache returns object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else cache requests object from origin server, then returns object to client</a:t>
            </a:r>
            <a:endParaRPr/>
          </a:p>
        </p:txBody>
      </p:sp>
      <p:sp>
        <p:nvSpPr>
          <p:cNvPr id="2387" name="Google Shape;2387;p94"/>
          <p:cNvSpPr txBox="1"/>
          <p:nvPr/>
        </p:nvSpPr>
        <p:spPr>
          <a:xfrm>
            <a:off x="393700" y="1265237"/>
            <a:ext cx="8750300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goal: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satisfy client request without involving origin server</a:t>
            </a:r>
            <a:endParaRPr/>
          </a:p>
        </p:txBody>
      </p:sp>
      <p:sp>
        <p:nvSpPr>
          <p:cNvPr id="2388" name="Google Shape;2388;p94"/>
          <p:cNvSpPr txBox="1"/>
          <p:nvPr/>
        </p:nvSpPr>
        <p:spPr>
          <a:xfrm>
            <a:off x="4171950" y="3368675"/>
            <a:ext cx="6572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/>
          </a:p>
        </p:txBody>
      </p:sp>
      <p:sp>
        <p:nvSpPr>
          <p:cNvPr id="2389" name="Google Shape;2389;p94"/>
          <p:cNvSpPr txBox="1"/>
          <p:nvPr/>
        </p:nvSpPr>
        <p:spPr>
          <a:xfrm>
            <a:off x="5957887" y="2774950"/>
            <a:ext cx="889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sp>
        <p:nvSpPr>
          <p:cNvPr id="2390" name="Google Shape;2390;p94"/>
          <p:cNvSpPr txBox="1"/>
          <p:nvPr/>
        </p:nvSpPr>
        <p:spPr>
          <a:xfrm>
            <a:off x="4294187" y="5340350"/>
            <a:ext cx="6572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/>
          </a:p>
        </p:txBody>
      </p:sp>
      <p:grpSp>
        <p:nvGrpSpPr>
          <p:cNvPr id="2391" name="Google Shape;2391;p94"/>
          <p:cNvGrpSpPr/>
          <p:nvPr/>
        </p:nvGrpSpPr>
        <p:grpSpPr>
          <a:xfrm>
            <a:off x="4606581" y="3870670"/>
            <a:ext cx="1554505" cy="996260"/>
            <a:chOff x="2902" y="2438"/>
            <a:chExt cx="979" cy="628"/>
          </a:xfrm>
        </p:grpSpPr>
        <p:cxnSp>
          <p:nvCxnSpPr>
            <p:cNvPr id="2392" name="Google Shape;2392;p94"/>
            <p:cNvCxnSpPr/>
            <p:nvPr/>
          </p:nvCxnSpPr>
          <p:spPr>
            <a:xfrm rot="10800000" flipH="1">
              <a:off x="2998" y="2580"/>
              <a:ext cx="883" cy="479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393" name="Google Shape;2393;p94"/>
            <p:cNvSpPr txBox="1"/>
            <p:nvPr/>
          </p:nvSpPr>
          <p:spPr>
            <a:xfrm rot="-1740000">
              <a:off x="2896" y="2646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/>
            </a:p>
          </p:txBody>
        </p:sp>
      </p:grpSp>
      <p:grpSp>
        <p:nvGrpSpPr>
          <p:cNvPr id="2394" name="Google Shape;2394;p94"/>
          <p:cNvGrpSpPr/>
          <p:nvPr/>
        </p:nvGrpSpPr>
        <p:grpSpPr>
          <a:xfrm>
            <a:off x="4800584" y="4151660"/>
            <a:ext cx="1566894" cy="1072454"/>
            <a:chOff x="3024" y="2615"/>
            <a:chExt cx="987" cy="676"/>
          </a:xfrm>
        </p:grpSpPr>
        <p:cxnSp>
          <p:nvCxnSpPr>
            <p:cNvPr id="2395" name="Google Shape;2395;p94"/>
            <p:cNvCxnSpPr/>
            <p:nvPr/>
          </p:nvCxnSpPr>
          <p:spPr>
            <a:xfrm flipH="1">
              <a:off x="3030" y="2635"/>
              <a:ext cx="884" cy="495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396" name="Google Shape;2396;p94"/>
            <p:cNvSpPr txBox="1"/>
            <p:nvPr/>
          </p:nvSpPr>
          <p:spPr>
            <a:xfrm rot="-1740000">
              <a:off x="3012" y="2847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/>
            </a:p>
          </p:txBody>
        </p:sp>
      </p:grpSp>
      <p:grpSp>
        <p:nvGrpSpPr>
          <p:cNvPr id="2397" name="Google Shape;2397;p94"/>
          <p:cNvGrpSpPr/>
          <p:nvPr/>
        </p:nvGrpSpPr>
        <p:grpSpPr>
          <a:xfrm>
            <a:off x="4765675" y="2897589"/>
            <a:ext cx="3251200" cy="956861"/>
            <a:chOff x="3002" y="1836"/>
            <a:chExt cx="2048" cy="603"/>
          </a:xfrm>
        </p:grpSpPr>
        <p:sp>
          <p:nvSpPr>
            <p:cNvPr id="2398" name="Google Shape;2398;p94"/>
            <p:cNvSpPr/>
            <p:nvPr/>
          </p:nvSpPr>
          <p:spPr>
            <a:xfrm>
              <a:off x="3002" y="1979"/>
              <a:ext cx="2048" cy="460"/>
            </a:xfrm>
            <a:custGeom>
              <a:avLst/>
              <a:gdLst/>
              <a:ahLst/>
              <a:cxnLst/>
              <a:rect l="l" t="t" r="r" b="b"/>
              <a:pathLst>
                <a:path w="2048" h="460" extrusionOk="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94"/>
            <p:cNvSpPr txBox="1"/>
            <p:nvPr/>
          </p:nvSpPr>
          <p:spPr>
            <a:xfrm rot="1380000">
              <a:off x="3083" y="2006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/>
            </a:p>
          </p:txBody>
        </p:sp>
        <p:sp>
          <p:nvSpPr>
            <p:cNvPr id="2400" name="Google Shape;2400;p94"/>
            <p:cNvSpPr txBox="1"/>
            <p:nvPr/>
          </p:nvSpPr>
          <p:spPr>
            <a:xfrm rot="-1440000">
              <a:off x="4114" y="2016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/>
            </a:p>
          </p:txBody>
        </p:sp>
      </p:grpSp>
      <p:sp>
        <p:nvSpPr>
          <p:cNvPr id="2401" name="Google Shape;2401;p94"/>
          <p:cNvSpPr txBox="1"/>
          <p:nvPr/>
        </p:nvSpPr>
        <p:spPr>
          <a:xfrm>
            <a:off x="7999412" y="5421312"/>
            <a:ext cx="7493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sp>
        <p:nvSpPr>
          <p:cNvPr id="2402" name="Google Shape;2402;p94"/>
          <p:cNvSpPr txBox="1"/>
          <p:nvPr/>
        </p:nvSpPr>
        <p:spPr>
          <a:xfrm>
            <a:off x="8016875" y="3484562"/>
            <a:ext cx="7493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sp>
        <p:nvSpPr>
          <p:cNvPr id="2403" name="Google Shape;2403;p94"/>
          <p:cNvSpPr txBox="1"/>
          <p:nvPr/>
        </p:nvSpPr>
        <p:spPr>
          <a:xfrm>
            <a:off x="6946900" y="4349750"/>
            <a:ext cx="40640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4" name="Google Shape;2404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7862" y="2632075"/>
            <a:ext cx="527050" cy="433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5" name="Google Shape;2405;p94"/>
          <p:cNvGrpSpPr/>
          <p:nvPr/>
        </p:nvGrpSpPr>
        <p:grpSpPr>
          <a:xfrm>
            <a:off x="3992562" y="2671762"/>
            <a:ext cx="4177366" cy="1814512"/>
            <a:chOff x="2515" y="1687"/>
            <a:chExt cx="2631" cy="1143"/>
          </a:xfrm>
        </p:grpSpPr>
        <p:sp>
          <p:nvSpPr>
            <p:cNvPr id="2406" name="Google Shape;2406;p94"/>
            <p:cNvSpPr/>
            <p:nvPr/>
          </p:nvSpPr>
          <p:spPr>
            <a:xfrm>
              <a:off x="2985" y="2026"/>
              <a:ext cx="2119" cy="476"/>
            </a:xfrm>
            <a:custGeom>
              <a:avLst/>
              <a:gdLst/>
              <a:ahLst/>
              <a:cxnLst/>
              <a:rect l="l" t="t" r="r" b="b"/>
              <a:pathLst>
                <a:path w="2119" h="476" extrusionOk="0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94"/>
            <p:cNvSpPr txBox="1"/>
            <p:nvPr/>
          </p:nvSpPr>
          <p:spPr>
            <a:xfrm rot="1380000">
              <a:off x="2906" y="2244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/>
            </a:p>
          </p:txBody>
        </p:sp>
        <p:sp>
          <p:nvSpPr>
            <p:cNvPr id="2408" name="Google Shape;2408;p94"/>
            <p:cNvSpPr txBox="1"/>
            <p:nvPr/>
          </p:nvSpPr>
          <p:spPr>
            <a:xfrm rot="-1440000">
              <a:off x="4136" y="2232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/>
            </a:p>
          </p:txBody>
        </p:sp>
        <p:pic>
          <p:nvPicPr>
            <p:cNvPr id="2409" name="Google Shape;2409;p9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0" name="Google Shape;2410;p9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1" name="Google Shape;2411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0187" y="4613275"/>
            <a:ext cx="527050" cy="433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2" name="Google Shape;2412;p94"/>
          <p:cNvGrpSpPr/>
          <p:nvPr/>
        </p:nvGrpSpPr>
        <p:grpSpPr>
          <a:xfrm>
            <a:off x="8112125" y="4764087"/>
            <a:ext cx="433387" cy="715962"/>
            <a:chOff x="4140" y="429"/>
            <a:chExt cx="1425" cy="2396"/>
          </a:xfrm>
        </p:grpSpPr>
        <p:sp>
          <p:nvSpPr>
            <p:cNvPr id="2413" name="Google Shape;2413;p94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94"/>
            <p:cNvSpPr txBox="1"/>
            <p:nvPr/>
          </p:nvSpPr>
          <p:spPr>
            <a:xfrm>
              <a:off x="4208" y="429"/>
              <a:ext cx="1044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94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94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94"/>
            <p:cNvSpPr txBox="1"/>
            <p:nvPr/>
          </p:nvSpPr>
          <p:spPr>
            <a:xfrm>
              <a:off x="4213" y="695"/>
              <a:ext cx="595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8" name="Google Shape;2418;p94"/>
            <p:cNvGrpSpPr/>
            <p:nvPr/>
          </p:nvGrpSpPr>
          <p:grpSpPr>
            <a:xfrm>
              <a:off x="4751" y="668"/>
              <a:ext cx="579" cy="144"/>
              <a:chOff x="616" y="2568"/>
              <a:chExt cx="723" cy="138"/>
            </a:xfrm>
          </p:grpSpPr>
          <p:sp>
            <p:nvSpPr>
              <p:cNvPr id="2419" name="Google Shape;2419;p94"/>
              <p:cNvSpPr/>
              <p:nvPr/>
            </p:nvSpPr>
            <p:spPr>
              <a:xfrm>
                <a:off x="616" y="2568"/>
                <a:ext cx="723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94"/>
              <p:cNvSpPr/>
              <p:nvPr/>
            </p:nvSpPr>
            <p:spPr>
              <a:xfrm>
                <a:off x="629" y="2583"/>
                <a:ext cx="690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1" name="Google Shape;2421;p94"/>
            <p:cNvSpPr txBox="1"/>
            <p:nvPr/>
          </p:nvSpPr>
          <p:spPr>
            <a:xfrm>
              <a:off x="4224" y="1019"/>
              <a:ext cx="595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2" name="Google Shape;2422;p94"/>
            <p:cNvGrpSpPr/>
            <p:nvPr/>
          </p:nvGrpSpPr>
          <p:grpSpPr>
            <a:xfrm>
              <a:off x="4745" y="992"/>
              <a:ext cx="585" cy="138"/>
              <a:chOff x="612" y="2566"/>
              <a:chExt cx="730" cy="143"/>
            </a:xfrm>
          </p:grpSpPr>
          <p:sp>
            <p:nvSpPr>
              <p:cNvPr id="2423" name="Google Shape;2423;p94"/>
              <p:cNvSpPr/>
              <p:nvPr/>
            </p:nvSpPr>
            <p:spPr>
              <a:xfrm>
                <a:off x="612" y="2566"/>
                <a:ext cx="730" cy="143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94"/>
              <p:cNvSpPr/>
              <p:nvPr/>
            </p:nvSpPr>
            <p:spPr>
              <a:xfrm>
                <a:off x="625" y="2583"/>
                <a:ext cx="697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5" name="Google Shape;2425;p94"/>
            <p:cNvSpPr txBox="1"/>
            <p:nvPr/>
          </p:nvSpPr>
          <p:spPr>
            <a:xfrm>
              <a:off x="4218" y="1359"/>
              <a:ext cx="595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94"/>
            <p:cNvSpPr txBox="1"/>
            <p:nvPr/>
          </p:nvSpPr>
          <p:spPr>
            <a:xfrm>
              <a:off x="4229" y="1656"/>
              <a:ext cx="595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7" name="Google Shape;2427;p94"/>
            <p:cNvGrpSpPr/>
            <p:nvPr/>
          </p:nvGrpSpPr>
          <p:grpSpPr>
            <a:xfrm>
              <a:off x="4735" y="1629"/>
              <a:ext cx="580" cy="149"/>
              <a:chOff x="614" y="2570"/>
              <a:chExt cx="722" cy="137"/>
            </a:xfrm>
          </p:grpSpPr>
          <p:sp>
            <p:nvSpPr>
              <p:cNvPr id="2428" name="Google Shape;2428;p94"/>
              <p:cNvSpPr/>
              <p:nvPr/>
            </p:nvSpPr>
            <p:spPr>
              <a:xfrm>
                <a:off x="614" y="2570"/>
                <a:ext cx="722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94"/>
              <p:cNvSpPr/>
              <p:nvPr/>
            </p:nvSpPr>
            <p:spPr>
              <a:xfrm>
                <a:off x="627" y="2585"/>
                <a:ext cx="683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0" name="Google Shape;2430;p94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1" name="Google Shape;2431;p94"/>
            <p:cNvGrpSpPr/>
            <p:nvPr/>
          </p:nvGrpSpPr>
          <p:grpSpPr>
            <a:xfrm>
              <a:off x="4741" y="1327"/>
              <a:ext cx="580" cy="138"/>
              <a:chOff x="616" y="2568"/>
              <a:chExt cx="722" cy="138"/>
            </a:xfrm>
          </p:grpSpPr>
          <p:sp>
            <p:nvSpPr>
              <p:cNvPr id="2432" name="Google Shape;2432;p94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94"/>
              <p:cNvSpPr/>
              <p:nvPr/>
            </p:nvSpPr>
            <p:spPr>
              <a:xfrm>
                <a:off x="629" y="2584"/>
                <a:ext cx="689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4" name="Google Shape;2434;p94"/>
            <p:cNvSpPr txBox="1"/>
            <p:nvPr/>
          </p:nvSpPr>
          <p:spPr>
            <a:xfrm>
              <a:off x="5252" y="429"/>
              <a:ext cx="68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94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94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94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94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94"/>
            <p:cNvSpPr/>
            <p:nvPr/>
          </p:nvSpPr>
          <p:spPr>
            <a:xfrm>
              <a:off x="4140" y="2676"/>
              <a:ext cx="1201" cy="149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94"/>
            <p:cNvSpPr/>
            <p:nvPr/>
          </p:nvSpPr>
          <p:spPr>
            <a:xfrm>
              <a:off x="4208" y="2713"/>
              <a:ext cx="1070" cy="80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94"/>
            <p:cNvSpPr/>
            <p:nvPr/>
          </p:nvSpPr>
          <p:spPr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94"/>
            <p:cNvSpPr/>
            <p:nvPr/>
          </p:nvSpPr>
          <p:spPr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94"/>
            <p:cNvSpPr/>
            <p:nvPr/>
          </p:nvSpPr>
          <p:spPr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94"/>
            <p:cNvSpPr txBox="1"/>
            <p:nvPr/>
          </p:nvSpPr>
          <p:spPr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76840" y="98280"/>
              <a:ext cx="8814240" cy="6260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480" y="88920"/>
                <a:ext cx="8832960" cy="627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9760" y="0"/>
              <a:ext cx="8599680" cy="6554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400" y="-9360"/>
                <a:ext cx="8618400" cy="65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74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2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18" name="Google Shape;418;p62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/>
          </a:p>
        </p:txBody>
      </p:sp>
      <p:grpSp>
        <p:nvGrpSpPr>
          <p:cNvPr id="419" name="Google Shape;419;p62"/>
          <p:cNvGrpSpPr/>
          <p:nvPr/>
        </p:nvGrpSpPr>
        <p:grpSpPr>
          <a:xfrm>
            <a:off x="5124450" y="1257300"/>
            <a:ext cx="3540125" cy="4545012"/>
            <a:chOff x="3277" y="974"/>
            <a:chExt cx="2230" cy="2863"/>
          </a:xfrm>
        </p:grpSpPr>
        <p:sp>
          <p:nvSpPr>
            <p:cNvPr id="420" name="Google Shape;420;p62"/>
            <p:cNvSpPr/>
            <p:nvPr/>
          </p:nvSpPr>
          <p:spPr>
            <a:xfrm>
              <a:off x="3277" y="1079"/>
              <a:ext cx="1094" cy="675"/>
            </a:xfrm>
            <a:custGeom>
              <a:avLst/>
              <a:gdLst/>
              <a:ahLst/>
              <a:cxnLst/>
              <a:rect l="l" t="t" r="r" b="b"/>
              <a:pathLst>
                <a:path w="1036" h="675" extrusionOk="0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1" name="Google Shape;421;p62"/>
            <p:cNvGrpSpPr/>
            <p:nvPr/>
          </p:nvGrpSpPr>
          <p:grpSpPr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22" name="Google Shape;422;p62"/>
              <p:cNvSpPr txBox="1"/>
              <p:nvPr/>
            </p:nvSpPr>
            <p:spPr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62"/>
              <p:cNvSpPr/>
              <p:nvPr/>
            </p:nvSpPr>
            <p:spPr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62"/>
            <p:cNvSpPr/>
            <p:nvPr/>
          </p:nvSpPr>
          <p:spPr>
            <a:xfrm>
              <a:off x="3379" y="2788"/>
              <a:ext cx="2032" cy="1049"/>
            </a:xfrm>
            <a:custGeom>
              <a:avLst/>
              <a:gdLst/>
              <a:ahLst/>
              <a:cxnLst/>
              <a:rect l="l" t="t" r="r" b="b"/>
              <a:pathLst>
                <a:path w="2032" h="1049" extrusionOk="0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5" name="Google Shape;425;p62"/>
            <p:cNvCxnSpPr/>
            <p:nvPr/>
          </p:nvCxnSpPr>
          <p:spPr>
            <a:xfrm rot="-5400000">
              <a:off x="4942" y="3252"/>
              <a:ext cx="330" cy="88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6" name="Google Shape;426;p62"/>
            <p:cNvCxnSpPr/>
            <p:nvPr/>
          </p:nvCxnSpPr>
          <p:spPr>
            <a:xfrm rot="-5400000" flipH="1">
              <a:off x="5034" y="3429"/>
              <a:ext cx="2" cy="54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7" name="Google Shape;427;p62"/>
            <p:cNvCxnSpPr/>
            <p:nvPr/>
          </p:nvCxnSpPr>
          <p:spPr>
            <a:xfrm rot="10800000">
              <a:off x="5151" y="3225"/>
              <a:ext cx="0" cy="72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8" name="Google Shape;428;p62"/>
            <p:cNvCxnSpPr/>
            <p:nvPr/>
          </p:nvCxnSpPr>
          <p:spPr>
            <a:xfrm>
              <a:off x="3843" y="3009"/>
              <a:ext cx="124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9" name="Google Shape;429;p62"/>
            <p:cNvCxnSpPr/>
            <p:nvPr/>
          </p:nvCxnSpPr>
          <p:spPr>
            <a:xfrm rot="10800000" flipH="1">
              <a:off x="3680" y="3155"/>
              <a:ext cx="248" cy="6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0" name="Google Shape;430;p62"/>
            <p:cNvCxnSpPr/>
            <p:nvPr/>
          </p:nvCxnSpPr>
          <p:spPr>
            <a:xfrm flipH="1">
              <a:off x="3948" y="3208"/>
              <a:ext cx="96" cy="113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1" name="Google Shape;431;p62"/>
            <p:cNvCxnSpPr/>
            <p:nvPr/>
          </p:nvCxnSpPr>
          <p:spPr>
            <a:xfrm rot="10800000">
              <a:off x="4144" y="3212"/>
              <a:ext cx="53" cy="11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2" name="Google Shape;432;p62"/>
            <p:cNvCxnSpPr/>
            <p:nvPr/>
          </p:nvCxnSpPr>
          <p:spPr>
            <a:xfrm>
              <a:off x="4248" y="3185"/>
              <a:ext cx="317" cy="17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3" name="Google Shape;433;p62"/>
            <p:cNvCxnSpPr/>
            <p:nvPr/>
          </p:nvCxnSpPr>
          <p:spPr>
            <a:xfrm>
              <a:off x="3898" y="3025"/>
              <a:ext cx="56" cy="6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4" name="Google Shape;434;p62"/>
            <p:cNvCxnSpPr/>
            <p:nvPr/>
          </p:nvCxnSpPr>
          <p:spPr>
            <a:xfrm>
              <a:off x="3809" y="2257"/>
              <a:ext cx="148" cy="47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35" name="Google Shape;435;p62"/>
            <p:cNvCxnSpPr/>
            <p:nvPr/>
          </p:nvCxnSpPr>
          <p:spPr>
            <a:xfrm rot="10800000" flipH="1">
              <a:off x="3711" y="2354"/>
              <a:ext cx="106" cy="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436" name="Google Shape;436;p62"/>
            <p:cNvGrpSpPr/>
            <p:nvPr/>
          </p:nvGrpSpPr>
          <p:grpSpPr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37" name="Google Shape;437;p62" descr="access_point_stylized_sma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8" name="Google Shape;438;p62" descr="antenna_radiation_styliz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9" name="Google Shape;439;p62"/>
            <p:cNvSpPr/>
            <p:nvPr/>
          </p:nvSpPr>
          <p:spPr>
            <a:xfrm>
              <a:off x="4419" y="2224"/>
              <a:ext cx="828" cy="425"/>
            </a:xfrm>
            <a:custGeom>
              <a:avLst/>
              <a:gdLst/>
              <a:ahLst/>
              <a:cxnLst/>
              <a:rect l="l" t="t" r="r" b="b"/>
              <a:pathLst>
                <a:path w="828" h="425" extrusionOk="0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62"/>
            <p:cNvSpPr/>
            <p:nvPr/>
          </p:nvSpPr>
          <p:spPr>
            <a:xfrm>
              <a:off x="4417" y="1263"/>
              <a:ext cx="1090" cy="709"/>
            </a:xfrm>
            <a:custGeom>
              <a:avLst/>
              <a:gdLst/>
              <a:ahLst/>
              <a:cxnLst/>
              <a:rect l="l" t="t" r="r" b="b"/>
              <a:pathLst>
                <a:path w="765" h="459" extrusionOk="0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1" name="Google Shape;441;p62"/>
            <p:cNvCxnSpPr/>
            <p:nvPr/>
          </p:nvCxnSpPr>
          <p:spPr>
            <a:xfrm>
              <a:off x="4659" y="2404"/>
              <a:ext cx="103" cy="7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2" name="Google Shape;442;p62"/>
            <p:cNvCxnSpPr/>
            <p:nvPr/>
          </p:nvCxnSpPr>
          <p:spPr>
            <a:xfrm>
              <a:off x="4720" y="2354"/>
              <a:ext cx="176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3" name="Google Shape;443;p62"/>
            <p:cNvCxnSpPr/>
            <p:nvPr/>
          </p:nvCxnSpPr>
          <p:spPr>
            <a:xfrm rot="10800000" flipH="1">
              <a:off x="4869" y="2408"/>
              <a:ext cx="85" cy="6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4" name="Google Shape;444;p62"/>
            <p:cNvCxnSpPr/>
            <p:nvPr/>
          </p:nvCxnSpPr>
          <p:spPr>
            <a:xfrm>
              <a:off x="4235" y="1632"/>
              <a:ext cx="321" cy="2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5" name="Google Shape;445;p62"/>
            <p:cNvCxnSpPr/>
            <p:nvPr/>
          </p:nvCxnSpPr>
          <p:spPr>
            <a:xfrm>
              <a:off x="4635" y="2961"/>
              <a:ext cx="246" cy="11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6" name="Google Shape;446;p62"/>
            <p:cNvCxnSpPr/>
            <p:nvPr/>
          </p:nvCxnSpPr>
          <p:spPr>
            <a:xfrm rot="10800000" flipH="1">
              <a:off x="4244" y="2953"/>
              <a:ext cx="203" cy="12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7" name="Google Shape;447;p62"/>
            <p:cNvCxnSpPr/>
            <p:nvPr/>
          </p:nvCxnSpPr>
          <p:spPr>
            <a:xfrm>
              <a:off x="4271" y="3137"/>
              <a:ext cx="6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8" name="Google Shape;448;p62"/>
            <p:cNvCxnSpPr/>
            <p:nvPr/>
          </p:nvCxnSpPr>
          <p:spPr>
            <a:xfrm rot="10800000" flipH="1">
              <a:off x="4773" y="1572"/>
              <a:ext cx="78" cy="5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9" name="Google Shape;449;p62"/>
            <p:cNvCxnSpPr/>
            <p:nvPr/>
          </p:nvCxnSpPr>
          <p:spPr>
            <a:xfrm>
              <a:off x="4665" y="1681"/>
              <a:ext cx="0" cy="52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0" name="Google Shape;450;p62"/>
            <p:cNvCxnSpPr/>
            <p:nvPr/>
          </p:nvCxnSpPr>
          <p:spPr>
            <a:xfrm rot="10800000" flipH="1">
              <a:off x="4773" y="1616"/>
              <a:ext cx="166" cy="18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1" name="Google Shape;451;p62"/>
            <p:cNvCxnSpPr/>
            <p:nvPr/>
          </p:nvCxnSpPr>
          <p:spPr>
            <a:xfrm>
              <a:off x="5003" y="1615"/>
              <a:ext cx="0" cy="124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2" name="Google Shape;452;p62"/>
            <p:cNvCxnSpPr/>
            <p:nvPr/>
          </p:nvCxnSpPr>
          <p:spPr>
            <a:xfrm>
              <a:off x="4785" y="1808"/>
              <a:ext cx="119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3" name="Google Shape;453;p62"/>
            <p:cNvCxnSpPr/>
            <p:nvPr/>
          </p:nvCxnSpPr>
          <p:spPr>
            <a:xfrm>
              <a:off x="5134" y="1802"/>
              <a:ext cx="1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4" name="Google Shape;454;p62"/>
            <p:cNvCxnSpPr/>
            <p:nvPr/>
          </p:nvCxnSpPr>
          <p:spPr>
            <a:xfrm flipH="1">
              <a:off x="4596" y="1850"/>
              <a:ext cx="62" cy="444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5" name="Google Shape;455;p62"/>
            <p:cNvCxnSpPr/>
            <p:nvPr/>
          </p:nvCxnSpPr>
          <p:spPr>
            <a:xfrm flipH="1">
              <a:off x="4969" y="1850"/>
              <a:ext cx="70" cy="458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6" name="Google Shape;456;p62"/>
            <p:cNvCxnSpPr/>
            <p:nvPr/>
          </p:nvCxnSpPr>
          <p:spPr>
            <a:xfrm rot="10800000" flipH="1">
              <a:off x="4581" y="2569"/>
              <a:ext cx="143" cy="27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7" name="Google Shape;457;p62"/>
            <p:cNvCxnSpPr/>
            <p:nvPr/>
          </p:nvCxnSpPr>
          <p:spPr>
            <a:xfrm>
              <a:off x="5257" y="1801"/>
              <a:ext cx="1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458" name="Google Shape;458;p62"/>
            <p:cNvGrpSpPr/>
            <p:nvPr/>
          </p:nvGrpSpPr>
          <p:grpSpPr>
            <a:xfrm>
              <a:off x="3813" y="1163"/>
              <a:ext cx="295" cy="391"/>
              <a:chOff x="1653" y="3023"/>
              <a:chExt cx="622" cy="911"/>
            </a:xfrm>
          </p:grpSpPr>
          <p:cxnSp>
            <p:nvCxnSpPr>
              <p:cNvPr id="459" name="Google Shape;459;p62"/>
              <p:cNvCxnSpPr/>
              <p:nvPr/>
            </p:nvCxnSpPr>
            <p:spPr>
              <a:xfrm flipH="1">
                <a:off x="1766" y="3287"/>
                <a:ext cx="188" cy="586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62"/>
              <p:cNvCxnSpPr/>
              <p:nvPr/>
            </p:nvCxnSpPr>
            <p:spPr>
              <a:xfrm>
                <a:off x="1954" y="3287"/>
                <a:ext cx="188" cy="583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62"/>
              <p:cNvCxnSpPr/>
              <p:nvPr/>
            </p:nvCxnSpPr>
            <p:spPr>
              <a:xfrm>
                <a:off x="1766" y="3870"/>
                <a:ext cx="188" cy="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62"/>
              <p:cNvCxnSpPr/>
              <p:nvPr/>
            </p:nvCxnSpPr>
            <p:spPr>
              <a:xfrm flipH="1">
                <a:off x="1954" y="3870"/>
                <a:ext cx="188" cy="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62"/>
              <p:cNvCxnSpPr/>
              <p:nvPr/>
            </p:nvCxnSpPr>
            <p:spPr>
              <a:xfrm>
                <a:off x="1954" y="3300"/>
                <a:ext cx="0" cy="63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62"/>
              <p:cNvCxnSpPr/>
              <p:nvPr/>
            </p:nvCxnSpPr>
            <p:spPr>
              <a:xfrm rot="10800000" flipH="1">
                <a:off x="1766" y="3810"/>
                <a:ext cx="188" cy="63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62"/>
              <p:cNvCxnSpPr/>
              <p:nvPr/>
            </p:nvCxnSpPr>
            <p:spPr>
              <a:xfrm rot="10800000">
                <a:off x="1954" y="3810"/>
                <a:ext cx="188" cy="6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62"/>
              <p:cNvCxnSpPr/>
              <p:nvPr/>
            </p:nvCxnSpPr>
            <p:spPr>
              <a:xfrm>
                <a:off x="1846" y="3618"/>
                <a:ext cx="108" cy="4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62"/>
              <p:cNvCxnSpPr/>
              <p:nvPr/>
            </p:nvCxnSpPr>
            <p:spPr>
              <a:xfrm rot="10800000" flipH="1">
                <a:off x="1954" y="3618"/>
                <a:ext cx="114" cy="4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62"/>
              <p:cNvCxnSpPr/>
              <p:nvPr/>
            </p:nvCxnSpPr>
            <p:spPr>
              <a:xfrm>
                <a:off x="1810" y="3704"/>
                <a:ext cx="139" cy="65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62"/>
              <p:cNvCxnSpPr/>
              <p:nvPr/>
            </p:nvCxnSpPr>
            <p:spPr>
              <a:xfrm rot="10800000" flipH="1">
                <a:off x="1954" y="3717"/>
                <a:ext cx="140" cy="5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62"/>
              <p:cNvCxnSpPr/>
              <p:nvPr/>
            </p:nvCxnSpPr>
            <p:spPr>
              <a:xfrm rot="10800000" flipH="1">
                <a:off x="1954" y="3530"/>
                <a:ext cx="72" cy="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62"/>
              <p:cNvCxnSpPr/>
              <p:nvPr/>
            </p:nvCxnSpPr>
            <p:spPr>
              <a:xfrm rot="10800000" flipH="1">
                <a:off x="1954" y="3409"/>
                <a:ext cx="45" cy="1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62"/>
              <p:cNvCxnSpPr/>
              <p:nvPr/>
            </p:nvCxnSpPr>
            <p:spPr>
              <a:xfrm>
                <a:off x="1873" y="3522"/>
                <a:ext cx="87" cy="3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62"/>
              <p:cNvCxnSpPr/>
              <p:nvPr/>
            </p:nvCxnSpPr>
            <p:spPr>
              <a:xfrm>
                <a:off x="1912" y="3404"/>
                <a:ext cx="50" cy="3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74" name="Google Shape;474;p62"/>
              <p:cNvSpPr/>
              <p:nvPr/>
            </p:nvSpPr>
            <p:spPr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80808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5" name="Google Shape;475;p62" descr="cell_tower_radiation_gray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76" name="Google Shape;476;p62"/>
            <p:cNvGrpSpPr/>
            <p:nvPr/>
          </p:nvGrpSpPr>
          <p:grpSpPr>
            <a:xfrm>
              <a:off x="3962" y="1516"/>
              <a:ext cx="286" cy="160"/>
              <a:chOff x="3843" y="1516"/>
              <a:chExt cx="286" cy="160"/>
            </a:xfrm>
          </p:grpSpPr>
          <p:cxnSp>
            <p:nvCxnSpPr>
              <p:cNvPr id="477" name="Google Shape;477;p62"/>
              <p:cNvCxnSpPr/>
              <p:nvPr/>
            </p:nvCxnSpPr>
            <p:spPr>
              <a:xfrm>
                <a:off x="3843" y="1516"/>
                <a:ext cx="96" cy="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78" name="Google Shape;478;p62"/>
              <p:cNvSpPr/>
              <p:nvPr/>
            </p:nvSpPr>
            <p:spPr>
              <a:xfrm>
                <a:off x="3884" y="1616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62"/>
              <p:cNvSpPr txBox="1"/>
              <p:nvPr/>
            </p:nvSpPr>
            <p:spPr>
              <a:xfrm>
                <a:off x="3884" y="1610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62"/>
              <p:cNvSpPr/>
              <p:nvPr/>
            </p:nvSpPr>
            <p:spPr>
              <a:xfrm>
                <a:off x="3883" y="1569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1" name="Google Shape;481;p62"/>
              <p:cNvGrpSpPr/>
              <p:nvPr/>
            </p:nvGrpSpPr>
            <p:grpSpPr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82" name="Google Shape;482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84" name="Google Shape;484;p62"/>
              <p:cNvCxnSpPr/>
              <p:nvPr/>
            </p:nvCxnSpPr>
            <p:spPr>
              <a:xfrm>
                <a:off x="3884" y="1602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62"/>
              <p:cNvCxnSpPr/>
              <p:nvPr/>
            </p:nvCxnSpPr>
            <p:spPr>
              <a:xfrm>
                <a:off x="4127" y="1604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486" name="Google Shape;486;p62"/>
            <p:cNvGrpSpPr/>
            <p:nvPr/>
          </p:nvGrpSpPr>
          <p:grpSpPr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87" name="Google Shape;487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0" name="Google Shape;490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91" name="Google Shape;491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93" name="Google Shape;493;p6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62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495" name="Google Shape;495;p62"/>
            <p:cNvGrpSpPr/>
            <p:nvPr/>
          </p:nvGrpSpPr>
          <p:grpSpPr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96" name="Google Shape;496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9" name="Google Shape;499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00" name="Google Shape;500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02" name="Google Shape;502;p6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62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04" name="Google Shape;504;p62"/>
            <p:cNvGrpSpPr/>
            <p:nvPr/>
          </p:nvGrpSpPr>
          <p:grpSpPr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505" name="Google Shape;505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8" name="Google Shape;508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09" name="Google Shape;509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11" name="Google Shape;511;p6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62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13" name="Google Shape;513;p62"/>
            <p:cNvGrpSpPr/>
            <p:nvPr/>
          </p:nvGrpSpPr>
          <p:grpSpPr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514" name="Google Shape;514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7" name="Google Shape;517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18" name="Google Shape;518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20" name="Google Shape;520;p6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62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22" name="Google Shape;522;p62"/>
            <p:cNvGrpSpPr/>
            <p:nvPr/>
          </p:nvGrpSpPr>
          <p:grpSpPr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523" name="Google Shape;523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6" name="Google Shape;526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27" name="Google Shape;527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29" name="Google Shape;529;p6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62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531" name="Google Shape;531;p62"/>
            <p:cNvCxnSpPr/>
            <p:nvPr/>
          </p:nvCxnSpPr>
          <p:spPr>
            <a:xfrm>
              <a:off x="4049" y="2358"/>
              <a:ext cx="428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532" name="Google Shape;532;p62"/>
            <p:cNvGrpSpPr/>
            <p:nvPr/>
          </p:nvGrpSpPr>
          <p:grpSpPr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533" name="Google Shape;533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37" name="Google Shape;537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39" name="Google Shape;539;p6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62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41" name="Google Shape;541;p62"/>
            <p:cNvGrpSpPr/>
            <p:nvPr/>
          </p:nvGrpSpPr>
          <p:grpSpPr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42" name="Google Shape;542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5" name="Google Shape;545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46" name="Google Shape;546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48" name="Google Shape;548;p6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62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50" name="Google Shape;550;p62"/>
            <p:cNvGrpSpPr/>
            <p:nvPr/>
          </p:nvGrpSpPr>
          <p:grpSpPr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551" name="Google Shape;551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4" name="Google Shape;554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55" name="Google Shape;555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57" name="Google Shape;557;p6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62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59" name="Google Shape;559;p62"/>
            <p:cNvGrpSpPr/>
            <p:nvPr/>
          </p:nvGrpSpPr>
          <p:grpSpPr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560" name="Google Shape;560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63" name="Google Shape;563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64" name="Google Shape;564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66" name="Google Shape;566;p6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62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68" name="Google Shape;568;p62"/>
            <p:cNvGrpSpPr/>
            <p:nvPr/>
          </p:nvGrpSpPr>
          <p:grpSpPr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569" name="Google Shape;569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72" name="Google Shape;572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3" name="Google Shape;573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75" name="Google Shape;575;p6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62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62"/>
            <p:cNvGrpSpPr/>
            <p:nvPr/>
          </p:nvGrpSpPr>
          <p:grpSpPr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578" name="Google Shape;578;p6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62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6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1" name="Google Shape;581;p6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82" name="Google Shape;582;p6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6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584" name="Google Shape;584;p62"/>
              <p:cNvCxnSpPr/>
              <p:nvPr/>
            </p:nvCxnSpPr>
            <p:spPr>
              <a:xfrm>
                <a:off x="4335" y="1503"/>
                <a:ext cx="0" cy="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62"/>
              <p:cNvCxnSpPr/>
              <p:nvPr/>
            </p:nvCxnSpPr>
            <p:spPr>
              <a:xfrm>
                <a:off x="4578" y="1505"/>
                <a:ext cx="0" cy="4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586" name="Google Shape;586;p62"/>
            <p:cNvGrpSpPr/>
            <p:nvPr/>
          </p:nvGrpSpPr>
          <p:grpSpPr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587" name="Google Shape;587;p62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588" name="Google Shape;588;p62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232" extrusionOk="0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62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0" extrusionOk="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62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78" extrusionOk="0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62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2" extrusionOk="0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62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38" extrusionOk="0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62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10" extrusionOk="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62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6" extrusionOk="0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62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3" extrusionOk="0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62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79" extrusionOk="0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62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3" extrusionOk="0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62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36" extrusionOk="0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62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310" extrusionOk="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600" name="Google Shape;600;p62" descr="access_point_stylized_gray_sma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1" name="Google Shape;601;p62"/>
            <p:cNvGrpSpPr/>
            <p:nvPr/>
          </p:nvGrpSpPr>
          <p:grpSpPr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602" name="Google Shape;602;p62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603" name="Google Shape;603;p62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232" extrusionOk="0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604;p62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0" extrusionOk="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605;p62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78" extrusionOk="0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62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2" extrusionOk="0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62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38" extrusionOk="0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62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10" extrusionOk="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62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6" extrusionOk="0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62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3" extrusionOk="0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62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79" extrusionOk="0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62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3" extrusionOk="0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62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36" extrusionOk="0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62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310" extrusionOk="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615" name="Google Shape;615;p62" descr="access_point_stylized_gray_sma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616" name="Google Shape;616;p62"/>
            <p:cNvCxnSpPr/>
            <p:nvPr/>
          </p:nvCxnSpPr>
          <p:spPr>
            <a:xfrm rot="-5400000" flipH="1">
              <a:off x="5034" y="3427"/>
              <a:ext cx="2" cy="54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617" name="Google Shape;617;p62"/>
            <p:cNvGrpSpPr/>
            <p:nvPr/>
          </p:nvGrpSpPr>
          <p:grpSpPr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618" name="Google Shape;618;p62" descr="desktop_computer_stylized_medium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9" name="Google Shape;619;p6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0" name="Google Shape;620;p62"/>
            <p:cNvGrpSpPr/>
            <p:nvPr/>
          </p:nvGrpSpPr>
          <p:grpSpPr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621" name="Google Shape;621;p62" descr="desktop_computer_stylized_medium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2" name="Google Shape;622;p6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3" name="Google Shape;623;p62"/>
            <p:cNvGrpSpPr/>
            <p:nvPr/>
          </p:nvGrpSpPr>
          <p:grpSpPr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624" name="Google Shape;624;p62" descr="desktop_computer_stylized_medium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5" name="Google Shape;625;p6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6" name="Google Shape;626;p62"/>
            <p:cNvGrpSpPr/>
            <p:nvPr/>
          </p:nvGrpSpPr>
          <p:grpSpPr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627" name="Google Shape;627;p62" descr="desktop_computer_stylized_medium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8" name="Google Shape;628;p6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29" name="Google Shape;629;p62" descr="car_icon_small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0" name="Google Shape;630;p62"/>
            <p:cNvGrpSpPr/>
            <p:nvPr/>
          </p:nvGrpSpPr>
          <p:grpSpPr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631" name="Google Shape;631;p62" descr="iphone_stylized_small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2" name="Google Shape;632;p62" descr="antenna_radiation_styliz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3" name="Google Shape;633;p62"/>
            <p:cNvGrpSpPr/>
            <p:nvPr/>
          </p:nvGrpSpPr>
          <p:grpSpPr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634" name="Google Shape;634;p62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62"/>
              <p:cNvSpPr txBox="1"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62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62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62"/>
              <p:cNvSpPr txBox="1"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9" name="Google Shape;639;p62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40" name="Google Shape;640;p62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62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2" name="Google Shape;642;p62"/>
              <p:cNvSpPr txBox="1"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3" name="Google Shape;643;p62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44" name="Google Shape;644;p62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62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6" name="Google Shape;646;p62"/>
              <p:cNvSpPr txBox="1"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62"/>
              <p:cNvSpPr txBox="1"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8" name="Google Shape;648;p62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49" name="Google Shape;649;p62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62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51" name="Google Shape;651;p62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2" name="Google Shape;652;p62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53" name="Google Shape;653;p62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62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55" name="Google Shape;655;p62"/>
              <p:cNvSpPr txBox="1"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62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62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62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62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62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62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62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62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62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62"/>
              <p:cNvSpPr txBox="1"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62"/>
            <p:cNvGrpSpPr/>
            <p:nvPr/>
          </p:nvGrpSpPr>
          <p:grpSpPr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667" name="Google Shape;667;p62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62"/>
              <p:cNvSpPr txBox="1"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62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62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62"/>
              <p:cNvSpPr txBox="1"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2" name="Google Shape;672;p62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73" name="Google Shape;673;p62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62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5" name="Google Shape;675;p62"/>
              <p:cNvSpPr txBox="1"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6" name="Google Shape;676;p62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77" name="Google Shape;677;p62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62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9" name="Google Shape;679;p62"/>
              <p:cNvSpPr txBox="1"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62"/>
              <p:cNvSpPr txBox="1"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62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82" name="Google Shape;682;p62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62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4" name="Google Shape;684;p62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85" name="Google Shape;685;p62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86" name="Google Shape;686;p62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62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8" name="Google Shape;688;p62"/>
              <p:cNvSpPr txBox="1"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62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62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62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62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62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62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62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62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62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62"/>
              <p:cNvSpPr txBox="1"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9" name="Google Shape;699;p62"/>
            <p:cNvGrpSpPr/>
            <p:nvPr/>
          </p:nvGrpSpPr>
          <p:grpSpPr>
            <a:xfrm>
              <a:off x="3340" y="1287"/>
              <a:ext cx="337" cy="261"/>
              <a:chOff x="877" y="1008"/>
              <a:chExt cx="2747" cy="2630"/>
            </a:xfrm>
          </p:grpSpPr>
          <p:pic>
            <p:nvPicPr>
              <p:cNvPr id="700" name="Google Shape;700;p62" descr="antenna_styliz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1" name="Google Shape;701;p62" descr="laptop_keyboard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2" name="Google Shape;702;p62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03" name="Google Shape;703;p62" descr="screen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4" name="Google Shape;704;p62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62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62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62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62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62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10" name="Google Shape;710;p62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11" name="Google Shape;711;p62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62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" name="Google Shape;713;p62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" name="Google Shape;714;p62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62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" name="Google Shape;716;p62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7" name="Google Shape;717;p62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62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62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62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62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62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3" name="Google Shape;723;p62"/>
            <p:cNvGrpSpPr/>
            <p:nvPr/>
          </p:nvGrpSpPr>
          <p:grpSpPr>
            <a:xfrm>
              <a:off x="4329" y="3456"/>
              <a:ext cx="299" cy="261"/>
              <a:chOff x="877" y="1008"/>
              <a:chExt cx="2747" cy="2630"/>
            </a:xfrm>
          </p:grpSpPr>
          <p:pic>
            <p:nvPicPr>
              <p:cNvPr id="724" name="Google Shape;724;p62" descr="antenna_styliz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5" name="Google Shape;725;p62" descr="laptop_keyboar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6" name="Google Shape;726;p62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27" name="Google Shape;727;p62" descr="screen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8" name="Google Shape;728;p62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62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62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62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62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62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34" name="Google Shape;734;p62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35" name="Google Shape;735;p62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62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62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62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62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62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1" name="Google Shape;741;p62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62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62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62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62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62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62"/>
            <p:cNvGrpSpPr/>
            <p:nvPr/>
          </p:nvGrpSpPr>
          <p:grpSpPr>
            <a:xfrm>
              <a:off x="3503" y="1916"/>
              <a:ext cx="280" cy="261"/>
              <a:chOff x="877" y="1008"/>
              <a:chExt cx="2747" cy="2630"/>
            </a:xfrm>
          </p:grpSpPr>
          <p:pic>
            <p:nvPicPr>
              <p:cNvPr id="748" name="Google Shape;748;p62" descr="antenna_stylized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9" name="Google Shape;749;p62" descr="laptop_keyboard"/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0" name="Google Shape;750;p62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51" name="Google Shape;751;p62" descr="screen"/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2" name="Google Shape;752;p62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62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62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62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62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62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8" name="Google Shape;758;p62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59" name="Google Shape;759;p62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62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62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62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62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62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5" name="Google Shape;765;p62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62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62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62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62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62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1" name="Google Shape;771;p62"/>
            <p:cNvGrpSpPr/>
            <p:nvPr/>
          </p:nvGrpSpPr>
          <p:grpSpPr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772" name="Google Shape;772;p62" descr="desktop_computer_stylized_medium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3" name="Google Shape;773;p6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4" name="Google Shape;774;p62"/>
            <p:cNvGrpSpPr/>
            <p:nvPr/>
          </p:nvGrpSpPr>
          <p:grpSpPr>
            <a:xfrm>
              <a:off x="4603" y="3416"/>
              <a:ext cx="299" cy="261"/>
              <a:chOff x="877" y="1008"/>
              <a:chExt cx="2747" cy="2630"/>
            </a:xfrm>
          </p:grpSpPr>
          <p:pic>
            <p:nvPicPr>
              <p:cNvPr id="775" name="Google Shape;775;p62" descr="antenna_styliz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6" name="Google Shape;776;p62" descr="laptop_keyboar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7" name="Google Shape;777;p62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78" name="Google Shape;778;p62" descr="screen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9" name="Google Shape;779;p62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62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62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62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62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62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85" name="Google Shape;785;p62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6" name="Google Shape;786;p62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62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62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62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62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62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2" name="Google Shape;792;p62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62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62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62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62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62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798" name="Google Shape;798;p62"/>
          <p:cNvCxnSpPr/>
          <p:nvPr/>
        </p:nvCxnSpPr>
        <p:spPr>
          <a:xfrm>
            <a:off x="6850062" y="3786187"/>
            <a:ext cx="1290637" cy="541337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799" name="Google Shape;799;p62" descr="underline_base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17512" y="850900"/>
            <a:ext cx="5027612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0" name="Google Shape;800;p62"/>
          <p:cNvCxnSpPr/>
          <p:nvPr/>
        </p:nvCxnSpPr>
        <p:spPr>
          <a:xfrm>
            <a:off x="6945312" y="660400"/>
            <a:ext cx="1700212" cy="3386137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801" name="Google Shape;801;p62"/>
          <p:cNvSpPr txBox="1">
            <a:spLocks noGrp="1"/>
          </p:cNvSpPr>
          <p:nvPr>
            <p:ph type="title" idx="4294967295"/>
          </p:nvPr>
        </p:nvSpPr>
        <p:spPr>
          <a:xfrm>
            <a:off x="295275" y="0"/>
            <a:ext cx="8382000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Creating a network app</a:t>
            </a:r>
            <a:endParaRPr/>
          </a:p>
        </p:txBody>
      </p:sp>
      <p:sp>
        <p:nvSpPr>
          <p:cNvPr id="802" name="Google Shape;802;p62"/>
          <p:cNvSpPr txBox="1">
            <a:spLocks noGrp="1"/>
          </p:cNvSpPr>
          <p:nvPr>
            <p:ph type="body" idx="4294967295"/>
          </p:nvPr>
        </p:nvSpPr>
        <p:spPr>
          <a:xfrm>
            <a:off x="523875" y="1116012"/>
            <a:ext cx="4191000" cy="511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write programs that: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run on (different) </a:t>
            </a:r>
            <a:r>
              <a:rPr lang="en-US" sz="2400" b="0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end systems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communicate over network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e.g., web server software communicates with browser software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192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no need to write software for network-core devices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network-core devices do not run user applications 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applications on end systems  allows for rapid app development, propagation</a:t>
            </a:r>
            <a:endParaRPr/>
          </a:p>
          <a:p>
            <a:pPr marL="342900" marR="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803" name="Google Shape;803;p62"/>
          <p:cNvGrpSpPr/>
          <p:nvPr/>
        </p:nvGrpSpPr>
        <p:grpSpPr>
          <a:xfrm>
            <a:off x="5857875" y="503237"/>
            <a:ext cx="1044575" cy="965200"/>
            <a:chOff x="4047" y="420"/>
            <a:chExt cx="658" cy="608"/>
          </a:xfrm>
        </p:grpSpPr>
        <p:sp>
          <p:nvSpPr>
            <p:cNvPr id="804" name="Google Shape;804;p62"/>
            <p:cNvSpPr txBox="1"/>
            <p:nvPr/>
          </p:nvSpPr>
          <p:spPr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62"/>
            <p:cNvSpPr txBox="1"/>
            <p:nvPr/>
          </p:nvSpPr>
          <p:spPr>
            <a:xfrm>
              <a:off x="4245" y="435"/>
              <a:ext cx="435" cy="5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62"/>
            <p:cNvSpPr txBox="1"/>
            <p:nvPr/>
          </p:nvSpPr>
          <p:spPr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2"/>
            <p:cNvSpPr txBox="1"/>
            <p:nvPr/>
          </p:nvSpPr>
          <p:spPr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transport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link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/>
            </a:p>
          </p:txBody>
        </p:sp>
        <p:cxnSp>
          <p:nvCxnSpPr>
            <p:cNvPr id="808" name="Google Shape;808;p62"/>
            <p:cNvCxnSpPr/>
            <p:nvPr/>
          </p:nvCxnSpPr>
          <p:spPr>
            <a:xfrm>
              <a:off x="4245" y="651"/>
              <a:ext cx="435" cy="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09" name="Google Shape;809;p62"/>
            <p:cNvCxnSpPr/>
            <p:nvPr/>
          </p:nvCxnSpPr>
          <p:spPr>
            <a:xfrm>
              <a:off x="4251" y="738"/>
              <a:ext cx="435" cy="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10" name="Google Shape;810;p62"/>
            <p:cNvCxnSpPr/>
            <p:nvPr/>
          </p:nvCxnSpPr>
          <p:spPr>
            <a:xfrm>
              <a:off x="4251" y="825"/>
              <a:ext cx="435" cy="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811" name="Google Shape;811;p62"/>
            <p:cNvSpPr/>
            <p:nvPr/>
          </p:nvSpPr>
          <p:spPr>
            <a:xfrm>
              <a:off x="4047" y="434"/>
              <a:ext cx="192" cy="594"/>
            </a:xfrm>
            <a:custGeom>
              <a:avLst/>
              <a:gdLst/>
              <a:ahLst/>
              <a:cxnLst/>
              <a:rect l="l" t="t" r="r" b="b"/>
              <a:pathLst>
                <a:path w="192" h="594" extrusionOk="0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CC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2" name="Google Shape;812;p62"/>
          <p:cNvGrpSpPr/>
          <p:nvPr/>
        </p:nvGrpSpPr>
        <p:grpSpPr>
          <a:xfrm>
            <a:off x="7956550" y="4087812"/>
            <a:ext cx="1044575" cy="965200"/>
            <a:chOff x="4047" y="420"/>
            <a:chExt cx="658" cy="608"/>
          </a:xfrm>
        </p:grpSpPr>
        <p:sp>
          <p:nvSpPr>
            <p:cNvPr id="813" name="Google Shape;813;p62"/>
            <p:cNvSpPr txBox="1"/>
            <p:nvPr/>
          </p:nvSpPr>
          <p:spPr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62"/>
            <p:cNvSpPr txBox="1"/>
            <p:nvPr/>
          </p:nvSpPr>
          <p:spPr>
            <a:xfrm>
              <a:off x="4245" y="435"/>
              <a:ext cx="435" cy="5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62"/>
            <p:cNvSpPr txBox="1"/>
            <p:nvPr/>
          </p:nvSpPr>
          <p:spPr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2"/>
            <p:cNvSpPr txBox="1"/>
            <p:nvPr/>
          </p:nvSpPr>
          <p:spPr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transport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link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/>
            </a:p>
          </p:txBody>
        </p:sp>
        <p:cxnSp>
          <p:nvCxnSpPr>
            <p:cNvPr id="817" name="Google Shape;817;p62"/>
            <p:cNvCxnSpPr/>
            <p:nvPr/>
          </p:nvCxnSpPr>
          <p:spPr>
            <a:xfrm>
              <a:off x="4245" y="651"/>
              <a:ext cx="435" cy="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18" name="Google Shape;818;p62"/>
            <p:cNvCxnSpPr/>
            <p:nvPr/>
          </p:nvCxnSpPr>
          <p:spPr>
            <a:xfrm>
              <a:off x="4251" y="738"/>
              <a:ext cx="435" cy="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19" name="Google Shape;819;p62"/>
            <p:cNvCxnSpPr/>
            <p:nvPr/>
          </p:nvCxnSpPr>
          <p:spPr>
            <a:xfrm>
              <a:off x="4251" y="825"/>
              <a:ext cx="435" cy="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820" name="Google Shape;820;p62"/>
            <p:cNvSpPr/>
            <p:nvPr/>
          </p:nvSpPr>
          <p:spPr>
            <a:xfrm>
              <a:off x="4047" y="434"/>
              <a:ext cx="192" cy="594"/>
            </a:xfrm>
            <a:custGeom>
              <a:avLst/>
              <a:gdLst/>
              <a:ahLst/>
              <a:cxnLst/>
              <a:rect l="l" t="t" r="r" b="b"/>
              <a:pathLst>
                <a:path w="192" h="594" extrusionOk="0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CC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62"/>
          <p:cNvGrpSpPr/>
          <p:nvPr/>
        </p:nvGrpSpPr>
        <p:grpSpPr>
          <a:xfrm>
            <a:off x="5815012" y="3651250"/>
            <a:ext cx="1044575" cy="965200"/>
            <a:chOff x="4047" y="420"/>
            <a:chExt cx="658" cy="608"/>
          </a:xfrm>
        </p:grpSpPr>
        <p:sp>
          <p:nvSpPr>
            <p:cNvPr id="822" name="Google Shape;822;p62"/>
            <p:cNvSpPr txBox="1"/>
            <p:nvPr/>
          </p:nvSpPr>
          <p:spPr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62"/>
            <p:cNvSpPr txBox="1"/>
            <p:nvPr/>
          </p:nvSpPr>
          <p:spPr>
            <a:xfrm>
              <a:off x="4245" y="435"/>
              <a:ext cx="435" cy="5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62"/>
            <p:cNvSpPr txBox="1"/>
            <p:nvPr/>
          </p:nvSpPr>
          <p:spPr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62"/>
            <p:cNvSpPr txBox="1"/>
            <p:nvPr/>
          </p:nvSpPr>
          <p:spPr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transport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link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/>
            </a:p>
          </p:txBody>
        </p:sp>
        <p:cxnSp>
          <p:nvCxnSpPr>
            <p:cNvPr id="826" name="Google Shape;826;p62"/>
            <p:cNvCxnSpPr/>
            <p:nvPr/>
          </p:nvCxnSpPr>
          <p:spPr>
            <a:xfrm>
              <a:off x="4245" y="651"/>
              <a:ext cx="435" cy="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27" name="Google Shape;827;p62"/>
            <p:cNvCxnSpPr/>
            <p:nvPr/>
          </p:nvCxnSpPr>
          <p:spPr>
            <a:xfrm>
              <a:off x="4251" y="738"/>
              <a:ext cx="435" cy="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28" name="Google Shape;828;p62"/>
            <p:cNvCxnSpPr/>
            <p:nvPr/>
          </p:nvCxnSpPr>
          <p:spPr>
            <a:xfrm>
              <a:off x="4251" y="825"/>
              <a:ext cx="435" cy="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829" name="Google Shape;829;p62"/>
            <p:cNvSpPr/>
            <p:nvPr/>
          </p:nvSpPr>
          <p:spPr>
            <a:xfrm>
              <a:off x="4047" y="434"/>
              <a:ext cx="192" cy="594"/>
            </a:xfrm>
            <a:custGeom>
              <a:avLst/>
              <a:gdLst/>
              <a:ahLst/>
              <a:cxnLst/>
              <a:rect l="l" t="t" r="r" b="b"/>
              <a:pathLst>
                <a:path w="192" h="594" extrusionOk="0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CC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759240" y="1035720"/>
              <a:ext cx="8242200" cy="462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9880" y="1026360"/>
                <a:ext cx="8260920" cy="464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p95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451" name="Google Shape;2451;p95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50</a:t>
            </a:fld>
            <a:endParaRPr/>
          </a:p>
        </p:txBody>
      </p:sp>
      <p:pic>
        <p:nvPicPr>
          <p:cNvPr id="2452" name="Google Shape;2452;p95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912" y="936625"/>
            <a:ext cx="5942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95"/>
          <p:cNvSpPr txBox="1">
            <a:spLocks noGrp="1"/>
          </p:cNvSpPr>
          <p:nvPr>
            <p:ph type="title"/>
          </p:nvPr>
        </p:nvSpPr>
        <p:spPr>
          <a:xfrm>
            <a:off x="477837" y="234950"/>
            <a:ext cx="7772400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More about Web caching</a:t>
            </a:r>
            <a:endParaRPr/>
          </a:p>
        </p:txBody>
      </p:sp>
      <p:sp>
        <p:nvSpPr>
          <p:cNvPr id="2454" name="Google Shape;2454;p95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cache acts as both client and server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for original requesting client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to origin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typically cache is installed by ISP (university, company, residential ISP)</a:t>
            </a:r>
            <a:endParaRPr/>
          </a:p>
        </p:txBody>
      </p:sp>
      <p:sp>
        <p:nvSpPr>
          <p:cNvPr id="2455" name="Google Shape;2455;p95"/>
          <p:cNvSpPr txBox="1">
            <a:spLocks noGrp="1"/>
          </p:cNvSpPr>
          <p:nvPr>
            <p:ph type="body" idx="1"/>
          </p:nvPr>
        </p:nvSpPr>
        <p:spPr>
          <a:xfrm>
            <a:off x="4495800" y="1611312"/>
            <a:ext cx="415925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why Web caching?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reduce response time for client request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reduce traffic on an institution’s access link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Internet dense with caches: enables “poor” content providers to effectively deliver content (so too does P2P file sharing)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77480" y="3214800"/>
              <a:ext cx="1223640" cy="108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8120" y="3205440"/>
                <a:ext cx="1242360" cy="110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96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461" name="Google Shape;2461;p96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51</a:t>
            </a:fld>
            <a:endParaRPr/>
          </a:p>
        </p:txBody>
      </p:sp>
      <p:pic>
        <p:nvPicPr>
          <p:cNvPr id="2462" name="Google Shape;2462;p96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50" y="806450"/>
            <a:ext cx="3656012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3" name="Google Shape;2463;p96"/>
          <p:cNvCxnSpPr/>
          <p:nvPr/>
        </p:nvCxnSpPr>
        <p:spPr>
          <a:xfrm>
            <a:off x="5267325" y="2409825"/>
            <a:ext cx="285750" cy="1143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64" name="Google Shape;2464;p96"/>
          <p:cNvSpPr txBox="1">
            <a:spLocks noGrp="1"/>
          </p:cNvSpPr>
          <p:nvPr>
            <p:ph type="title"/>
          </p:nvPr>
        </p:nvSpPr>
        <p:spPr>
          <a:xfrm>
            <a:off x="403225" y="269875"/>
            <a:ext cx="77724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Caching example: </a:t>
            </a:r>
            <a:endParaRPr/>
          </a:p>
        </p:txBody>
      </p:sp>
      <p:sp>
        <p:nvSpPr>
          <p:cNvPr id="2465" name="Google Shape;2465;p96"/>
          <p:cNvSpPr txBox="1"/>
          <p:nvPr/>
        </p:nvSpPr>
        <p:spPr>
          <a:xfrm>
            <a:off x="7696200" y="1824037"/>
            <a:ext cx="933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/>
          </a:p>
        </p:txBody>
      </p:sp>
      <p:cxnSp>
        <p:nvCxnSpPr>
          <p:cNvPr id="2466" name="Google Shape;2466;p96"/>
          <p:cNvCxnSpPr/>
          <p:nvPr/>
        </p:nvCxnSpPr>
        <p:spPr>
          <a:xfrm>
            <a:off x="6076950" y="2028825"/>
            <a:ext cx="66675" cy="2762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67" name="Google Shape;2467;p96"/>
          <p:cNvCxnSpPr/>
          <p:nvPr/>
        </p:nvCxnSpPr>
        <p:spPr>
          <a:xfrm flipH="1">
            <a:off x="6705600" y="2066925"/>
            <a:ext cx="9525" cy="2381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68" name="Google Shape;2468;p96"/>
          <p:cNvCxnSpPr/>
          <p:nvPr/>
        </p:nvCxnSpPr>
        <p:spPr>
          <a:xfrm flipH="1">
            <a:off x="7162800" y="2228850"/>
            <a:ext cx="133350" cy="2095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69" name="Google Shape;2469;p96"/>
          <p:cNvCxnSpPr/>
          <p:nvPr/>
        </p:nvCxnSpPr>
        <p:spPr>
          <a:xfrm rot="10800000">
            <a:off x="7324725" y="2990850"/>
            <a:ext cx="24765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70" name="Google Shape;2470;p96"/>
          <p:cNvSpPr/>
          <p:nvPr/>
        </p:nvSpPr>
        <p:spPr>
          <a:xfrm>
            <a:off x="5351462" y="2022475"/>
            <a:ext cx="2174875" cy="1581150"/>
          </a:xfrm>
          <a:custGeom>
            <a:avLst/>
            <a:gdLst/>
            <a:ahLst/>
            <a:cxnLst/>
            <a:rect l="l" t="t" r="r" b="b"/>
            <a:pathLst>
              <a:path w="2135" h="1662" extrusionOk="0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96"/>
          <p:cNvSpPr txBox="1"/>
          <p:nvPr/>
        </p:nvSpPr>
        <p:spPr>
          <a:xfrm>
            <a:off x="6057900" y="2354262"/>
            <a:ext cx="9318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/>
          </a:p>
        </p:txBody>
      </p:sp>
      <p:sp>
        <p:nvSpPr>
          <p:cNvPr id="2472" name="Google Shape;2472;p96"/>
          <p:cNvSpPr/>
          <p:nvPr/>
        </p:nvSpPr>
        <p:spPr>
          <a:xfrm>
            <a:off x="4932362" y="4392612"/>
            <a:ext cx="2965450" cy="1390650"/>
          </a:xfrm>
          <a:custGeom>
            <a:avLst/>
            <a:gdLst/>
            <a:ahLst/>
            <a:cxnLst/>
            <a:rect l="l" t="t" r="r" b="b"/>
            <a:pathLst>
              <a:path w="1868" h="876" extrusionOk="0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3" name="Google Shape;2473;p96"/>
          <p:cNvCxnSpPr/>
          <p:nvPr/>
        </p:nvCxnSpPr>
        <p:spPr>
          <a:xfrm flipH="1">
            <a:off x="5381625" y="4702175"/>
            <a:ext cx="855662" cy="43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74" name="Google Shape;2474;p96"/>
          <p:cNvCxnSpPr/>
          <p:nvPr/>
        </p:nvCxnSpPr>
        <p:spPr>
          <a:xfrm flipH="1">
            <a:off x="5891212" y="4749800"/>
            <a:ext cx="563562" cy="393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75" name="Google Shape;2475;p96"/>
          <p:cNvCxnSpPr/>
          <p:nvPr/>
        </p:nvCxnSpPr>
        <p:spPr>
          <a:xfrm flipH="1">
            <a:off x="6429375" y="4756150"/>
            <a:ext cx="149225" cy="3825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76" name="Google Shape;2476;p96"/>
          <p:cNvCxnSpPr/>
          <p:nvPr/>
        </p:nvCxnSpPr>
        <p:spPr>
          <a:xfrm>
            <a:off x="6796087" y="4735512"/>
            <a:ext cx="123825" cy="4127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77" name="Google Shape;2477;p96"/>
          <p:cNvCxnSpPr/>
          <p:nvPr/>
        </p:nvCxnSpPr>
        <p:spPr>
          <a:xfrm>
            <a:off x="6591300" y="3467100"/>
            <a:ext cx="0" cy="10620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78" name="Google Shape;2478;p96"/>
          <p:cNvSpPr txBox="1"/>
          <p:nvPr/>
        </p:nvSpPr>
        <p:spPr>
          <a:xfrm>
            <a:off x="4959350" y="4279900"/>
            <a:ext cx="11985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/>
          </a:p>
        </p:txBody>
      </p:sp>
      <p:sp>
        <p:nvSpPr>
          <p:cNvPr id="2479" name="Google Shape;2479;p96"/>
          <p:cNvSpPr txBox="1"/>
          <p:nvPr/>
        </p:nvSpPr>
        <p:spPr>
          <a:xfrm>
            <a:off x="6967537" y="4660900"/>
            <a:ext cx="12906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/>
          </a:p>
        </p:txBody>
      </p:sp>
      <p:sp>
        <p:nvSpPr>
          <p:cNvPr id="2480" name="Google Shape;2480;p96"/>
          <p:cNvSpPr txBox="1"/>
          <p:nvPr/>
        </p:nvSpPr>
        <p:spPr>
          <a:xfrm>
            <a:off x="6592887" y="3656012"/>
            <a:ext cx="11906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/>
          </a:p>
        </p:txBody>
      </p:sp>
      <p:grpSp>
        <p:nvGrpSpPr>
          <p:cNvPr id="2481" name="Google Shape;2481;p96"/>
          <p:cNvGrpSpPr/>
          <p:nvPr/>
        </p:nvGrpSpPr>
        <p:grpSpPr>
          <a:xfrm>
            <a:off x="6175375" y="3165475"/>
            <a:ext cx="881062" cy="307975"/>
            <a:chOff x="2356" y="1300"/>
            <a:chExt cx="555" cy="194"/>
          </a:xfrm>
        </p:grpSpPr>
        <p:sp>
          <p:nvSpPr>
            <p:cNvPr id="2482" name="Google Shape;2482;p96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96"/>
            <p:cNvSpPr txBox="1"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96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5" name="Google Shape;2485;p96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486" name="Google Shape;2486;p96"/>
              <p:cNvSpPr/>
              <p:nvPr/>
            </p:nvSpPr>
            <p:spPr>
              <a:xfrm>
                <a:off x="2468" y="1332"/>
                <a:ext cx="310" cy="6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0" extrusionOk="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96"/>
              <p:cNvSpPr/>
              <p:nvPr/>
            </p:nvSpPr>
            <p:spPr>
              <a:xfrm>
                <a:off x="2482" y="1332"/>
                <a:ext cx="282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0" extrusionOk="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88" name="Google Shape;2488;p96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89" name="Google Shape;2489;p96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2490" name="Google Shape;2490;p96"/>
          <p:cNvGrpSpPr/>
          <p:nvPr/>
        </p:nvGrpSpPr>
        <p:grpSpPr>
          <a:xfrm>
            <a:off x="6154737" y="4460875"/>
            <a:ext cx="881062" cy="307975"/>
            <a:chOff x="2356" y="1300"/>
            <a:chExt cx="555" cy="194"/>
          </a:xfrm>
        </p:grpSpPr>
        <p:sp>
          <p:nvSpPr>
            <p:cNvPr id="2491" name="Google Shape;2491;p96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96"/>
            <p:cNvSpPr txBox="1"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96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4" name="Google Shape;2494;p96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495" name="Google Shape;2495;p96"/>
              <p:cNvSpPr/>
              <p:nvPr/>
            </p:nvSpPr>
            <p:spPr>
              <a:xfrm>
                <a:off x="2468" y="1332"/>
                <a:ext cx="310" cy="6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0" extrusionOk="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96"/>
              <p:cNvSpPr/>
              <p:nvPr/>
            </p:nvSpPr>
            <p:spPr>
              <a:xfrm>
                <a:off x="2482" y="1332"/>
                <a:ext cx="282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0" extrusionOk="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97" name="Google Shape;2497;p96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98" name="Google Shape;2498;p96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2502" name="Google Shape;2502;p96"/>
          <p:cNvGrpSpPr/>
          <p:nvPr/>
        </p:nvGrpSpPr>
        <p:grpSpPr>
          <a:xfrm>
            <a:off x="4919662" y="1957387"/>
            <a:ext cx="377825" cy="576262"/>
            <a:chOff x="4140" y="429"/>
            <a:chExt cx="1425" cy="2396"/>
          </a:xfrm>
        </p:grpSpPr>
        <p:sp>
          <p:nvSpPr>
            <p:cNvPr id="2503" name="Google Shape;2503;p96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96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96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96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96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8" name="Google Shape;2508;p96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509" name="Google Shape;2509;p96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96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1" name="Google Shape;2511;p96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2" name="Google Shape;2512;p96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513" name="Google Shape;2513;p96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96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5" name="Google Shape;2515;p96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96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7" name="Google Shape;2517;p96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518" name="Google Shape;2518;p96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96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0" name="Google Shape;2520;p96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1" name="Google Shape;2521;p96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522" name="Google Shape;2522;p96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96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4" name="Google Shape;2524;p96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96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96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96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96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96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96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96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96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96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96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5" name="Google Shape;2535;p96"/>
          <p:cNvGrpSpPr/>
          <p:nvPr/>
        </p:nvGrpSpPr>
        <p:grpSpPr>
          <a:xfrm>
            <a:off x="5068887" y="5070475"/>
            <a:ext cx="525462" cy="557212"/>
            <a:chOff x="-44" y="1473"/>
            <a:chExt cx="981" cy="1105"/>
          </a:xfrm>
        </p:grpSpPr>
        <p:pic>
          <p:nvPicPr>
            <p:cNvPr id="2536" name="Google Shape;2536;p96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7" name="Google Shape;2537;p96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8" name="Google Shape;2538;p96"/>
          <p:cNvGrpSpPr/>
          <p:nvPr/>
        </p:nvGrpSpPr>
        <p:grpSpPr>
          <a:xfrm>
            <a:off x="5834062" y="1479550"/>
            <a:ext cx="377825" cy="576262"/>
            <a:chOff x="4140" y="429"/>
            <a:chExt cx="1425" cy="2396"/>
          </a:xfrm>
        </p:grpSpPr>
        <p:sp>
          <p:nvSpPr>
            <p:cNvPr id="2539" name="Google Shape;2539;p96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96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96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96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96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4" name="Google Shape;2544;p96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545" name="Google Shape;2545;p96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96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7" name="Google Shape;2547;p96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8" name="Google Shape;2548;p96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549" name="Google Shape;2549;p96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96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51" name="Google Shape;2551;p96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96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53" name="Google Shape;2553;p96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554" name="Google Shape;2554;p96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96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56" name="Google Shape;2556;p96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57" name="Google Shape;2557;p96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558" name="Google Shape;2558;p96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96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0" name="Google Shape;2560;p96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96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96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96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96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96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96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96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96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96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96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1" name="Google Shape;2571;p96"/>
          <p:cNvGrpSpPr/>
          <p:nvPr/>
        </p:nvGrpSpPr>
        <p:grpSpPr>
          <a:xfrm>
            <a:off x="6586537" y="1511300"/>
            <a:ext cx="377825" cy="576262"/>
            <a:chOff x="4140" y="429"/>
            <a:chExt cx="1425" cy="2396"/>
          </a:xfrm>
        </p:grpSpPr>
        <p:sp>
          <p:nvSpPr>
            <p:cNvPr id="2572" name="Google Shape;2572;p96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96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96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96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96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7" name="Google Shape;2577;p96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578" name="Google Shape;2578;p96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96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0" name="Google Shape;2580;p96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81" name="Google Shape;2581;p96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582" name="Google Shape;2582;p96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96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4" name="Google Shape;2584;p96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96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86" name="Google Shape;2586;p96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587" name="Google Shape;2587;p96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96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9" name="Google Shape;2589;p96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0" name="Google Shape;2590;p96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591" name="Google Shape;2591;p96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96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93" name="Google Shape;2593;p96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96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96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96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96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96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96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96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96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96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96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4" name="Google Shape;2604;p96"/>
          <p:cNvGrpSpPr/>
          <p:nvPr/>
        </p:nvGrpSpPr>
        <p:grpSpPr>
          <a:xfrm>
            <a:off x="7196137" y="1663700"/>
            <a:ext cx="377825" cy="576262"/>
            <a:chOff x="4140" y="429"/>
            <a:chExt cx="1425" cy="2396"/>
          </a:xfrm>
        </p:grpSpPr>
        <p:sp>
          <p:nvSpPr>
            <p:cNvPr id="2605" name="Google Shape;2605;p96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96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96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96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96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0" name="Google Shape;2610;p96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611" name="Google Shape;2611;p96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96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3" name="Google Shape;2613;p96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4" name="Google Shape;2614;p96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615" name="Google Shape;2615;p96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96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7" name="Google Shape;2617;p96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96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9" name="Google Shape;2619;p96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620" name="Google Shape;2620;p96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96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2" name="Google Shape;2622;p96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3" name="Google Shape;2623;p96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624" name="Google Shape;2624;p96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96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6" name="Google Shape;2626;p96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96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96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96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96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96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96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96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96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96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96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7" name="Google Shape;2637;p96"/>
          <p:cNvGrpSpPr/>
          <p:nvPr/>
        </p:nvGrpSpPr>
        <p:grpSpPr>
          <a:xfrm>
            <a:off x="7524750" y="2609850"/>
            <a:ext cx="377825" cy="576262"/>
            <a:chOff x="4140" y="429"/>
            <a:chExt cx="1425" cy="2396"/>
          </a:xfrm>
        </p:grpSpPr>
        <p:sp>
          <p:nvSpPr>
            <p:cNvPr id="2638" name="Google Shape;2638;p96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96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96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96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96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3" name="Google Shape;2643;p96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644" name="Google Shape;2644;p96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96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6" name="Google Shape;2646;p96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7" name="Google Shape;2647;p96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648" name="Google Shape;2648;p96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96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0" name="Google Shape;2650;p96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96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96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653" name="Google Shape;2653;p96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96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5" name="Google Shape;2655;p96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6" name="Google Shape;2656;p96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657" name="Google Shape;2657;p96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96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9" name="Google Shape;2659;p96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96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96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96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96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96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96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96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96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96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96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0" name="Google Shape;2670;p96"/>
          <p:cNvGrpSpPr/>
          <p:nvPr/>
        </p:nvGrpSpPr>
        <p:grpSpPr>
          <a:xfrm>
            <a:off x="6784975" y="5027612"/>
            <a:ext cx="377825" cy="576262"/>
            <a:chOff x="4140" y="429"/>
            <a:chExt cx="1425" cy="2396"/>
          </a:xfrm>
        </p:grpSpPr>
        <p:sp>
          <p:nvSpPr>
            <p:cNvPr id="2671" name="Google Shape;2671;p96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96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96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96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96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6" name="Google Shape;2676;p96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677" name="Google Shape;2677;p96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96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9" name="Google Shape;2679;p96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0" name="Google Shape;2680;p96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681" name="Google Shape;2681;p96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96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3" name="Google Shape;2683;p96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96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5" name="Google Shape;2685;p96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686" name="Google Shape;2686;p96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96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8" name="Google Shape;2688;p96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9" name="Google Shape;2689;p96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690" name="Google Shape;2690;p96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96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92" name="Google Shape;2692;p96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96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96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96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96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96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96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96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96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96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96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3" name="Google Shape;2703;p96"/>
          <p:cNvGrpSpPr/>
          <p:nvPr/>
        </p:nvGrpSpPr>
        <p:grpSpPr>
          <a:xfrm>
            <a:off x="5580062" y="5092700"/>
            <a:ext cx="525462" cy="557212"/>
            <a:chOff x="-44" y="1473"/>
            <a:chExt cx="981" cy="1105"/>
          </a:xfrm>
        </p:grpSpPr>
        <p:pic>
          <p:nvPicPr>
            <p:cNvPr id="2704" name="Google Shape;2704;p96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5" name="Google Shape;2705;p96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6" name="Google Shape;2706;p96"/>
          <p:cNvGrpSpPr/>
          <p:nvPr/>
        </p:nvGrpSpPr>
        <p:grpSpPr>
          <a:xfrm>
            <a:off x="6103937" y="5081587"/>
            <a:ext cx="525462" cy="557212"/>
            <a:chOff x="-44" y="1473"/>
            <a:chExt cx="981" cy="1105"/>
          </a:xfrm>
        </p:grpSpPr>
        <p:pic>
          <p:nvPicPr>
            <p:cNvPr id="2707" name="Google Shape;2707;p96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8" name="Google Shape;2708;p96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322160" y="607320"/>
              <a:ext cx="4697280" cy="562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2800" y="597960"/>
                <a:ext cx="4716000" cy="56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-17640" y="0"/>
              <a:ext cx="9037080" cy="6617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000" y="-9360"/>
                <a:ext cx="9055800" cy="66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643560" y="3518280"/>
              <a:ext cx="1902240" cy="1250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4200" y="3508920"/>
                <a:ext cx="1920960" cy="126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57480" y="303480"/>
              <a:ext cx="8420760" cy="607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120" y="294120"/>
                <a:ext cx="8439480" cy="60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929480" y="2410920"/>
              <a:ext cx="3429360" cy="982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0120" y="2401560"/>
                <a:ext cx="3448080" cy="10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97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715" name="Google Shape;2715;p97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53</a:t>
            </a:fld>
            <a:endParaRPr/>
          </a:p>
        </p:txBody>
      </p:sp>
      <p:sp>
        <p:nvSpPr>
          <p:cNvPr id="2716" name="Google Shape;2716;p97"/>
          <p:cNvSpPr txBox="1"/>
          <p:nvPr/>
        </p:nvSpPr>
        <p:spPr>
          <a:xfrm>
            <a:off x="398462" y="1335087"/>
            <a:ext cx="437038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assumptions: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object size: 100K bits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request rate from browsers to origin servers:15/sec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data rate to browsers: 1.50 Mbps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RTT from institutional router to any origin server: 2 sec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rate: 1.54 Mbps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10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Gill Sans"/>
              <a:buNone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consequences: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170"/>
              <a:buFont typeface="Noto Sans Symbols"/>
              <a:buChar char="❖"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LAN utilization: 15%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170"/>
              <a:buFont typeface="Noto Sans Symbols"/>
              <a:buChar char="❖"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utilization = </a:t>
            </a:r>
            <a:r>
              <a:rPr lang="en-US" sz="1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99%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170"/>
              <a:buFont typeface="Noto Sans Symbols"/>
              <a:buChar char="❖"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total delay   = Internet delay + access delay + LAN delay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=  2 sec + minutes + usecs</a:t>
            </a:r>
            <a:endParaRPr/>
          </a:p>
          <a:p>
            <a:pPr marL="342900" marR="0" lvl="0" indent="-2603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17" name="Google Shape;2717;p97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50" y="806450"/>
            <a:ext cx="3656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18" name="Google Shape;2718;p97"/>
          <p:cNvSpPr txBox="1">
            <a:spLocks noGrp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Caching example: </a:t>
            </a:r>
            <a:r>
              <a:rPr lang="en-US" sz="36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fatter access link</a:t>
            </a:r>
            <a:r>
              <a:rPr lang="en-US" sz="40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sp>
        <p:nvSpPr>
          <p:cNvPr id="2719" name="Google Shape;2719;p97"/>
          <p:cNvSpPr txBox="1"/>
          <p:nvPr/>
        </p:nvSpPr>
        <p:spPr>
          <a:xfrm>
            <a:off x="7696200" y="1824037"/>
            <a:ext cx="933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/>
          </a:p>
        </p:txBody>
      </p:sp>
      <p:sp>
        <p:nvSpPr>
          <p:cNvPr id="2720" name="Google Shape;2720;p97"/>
          <p:cNvSpPr txBox="1"/>
          <p:nvPr/>
        </p:nvSpPr>
        <p:spPr>
          <a:xfrm>
            <a:off x="6592887" y="3656012"/>
            <a:ext cx="11906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/>
          </a:p>
        </p:txBody>
      </p:sp>
      <p:cxnSp>
        <p:nvCxnSpPr>
          <p:cNvPr id="2721" name="Google Shape;2721;p97"/>
          <p:cNvCxnSpPr/>
          <p:nvPr/>
        </p:nvCxnSpPr>
        <p:spPr>
          <a:xfrm>
            <a:off x="2581275" y="3670300"/>
            <a:ext cx="990600" cy="150812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22" name="Google Shape;2722;p97"/>
          <p:cNvSpPr txBox="1"/>
          <p:nvPr/>
        </p:nvSpPr>
        <p:spPr>
          <a:xfrm>
            <a:off x="3509962" y="3659187"/>
            <a:ext cx="1200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154 Mbps</a:t>
            </a:r>
            <a:endParaRPr/>
          </a:p>
        </p:txBody>
      </p:sp>
      <p:cxnSp>
        <p:nvCxnSpPr>
          <p:cNvPr id="2723" name="Google Shape;2723;p97"/>
          <p:cNvCxnSpPr/>
          <p:nvPr/>
        </p:nvCxnSpPr>
        <p:spPr>
          <a:xfrm>
            <a:off x="6705600" y="3789362"/>
            <a:ext cx="1154112" cy="17462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24" name="Google Shape;2724;p97"/>
          <p:cNvSpPr txBox="1"/>
          <p:nvPr/>
        </p:nvSpPr>
        <p:spPr>
          <a:xfrm>
            <a:off x="7788275" y="3779837"/>
            <a:ext cx="10763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154 Mbps</a:t>
            </a:r>
            <a:endParaRPr/>
          </a:p>
        </p:txBody>
      </p:sp>
      <p:cxnSp>
        <p:nvCxnSpPr>
          <p:cNvPr id="2725" name="Google Shape;2725;p97"/>
          <p:cNvCxnSpPr/>
          <p:nvPr/>
        </p:nvCxnSpPr>
        <p:spPr>
          <a:xfrm>
            <a:off x="1762125" y="5541962"/>
            <a:ext cx="969962" cy="239712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26" name="Google Shape;2726;p97"/>
          <p:cNvSpPr txBox="1"/>
          <p:nvPr/>
        </p:nvSpPr>
        <p:spPr>
          <a:xfrm>
            <a:off x="2616200" y="5645150"/>
            <a:ext cx="8096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msecs</a:t>
            </a:r>
            <a:endParaRPr/>
          </a:p>
        </p:txBody>
      </p:sp>
      <p:sp>
        <p:nvSpPr>
          <p:cNvPr id="2727" name="Google Shape;2727;p97"/>
          <p:cNvSpPr txBox="1"/>
          <p:nvPr/>
        </p:nvSpPr>
        <p:spPr>
          <a:xfrm>
            <a:off x="598487" y="6051550"/>
            <a:ext cx="65071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Cost: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increased access link speed (not cheap!)</a:t>
            </a:r>
            <a:endParaRPr/>
          </a:p>
        </p:txBody>
      </p:sp>
      <p:cxnSp>
        <p:nvCxnSpPr>
          <p:cNvPr id="2728" name="Google Shape;2728;p97"/>
          <p:cNvCxnSpPr/>
          <p:nvPr/>
        </p:nvCxnSpPr>
        <p:spPr>
          <a:xfrm>
            <a:off x="2928937" y="4683125"/>
            <a:ext cx="706437" cy="11747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29" name="Google Shape;2729;p97"/>
          <p:cNvSpPr txBox="1"/>
          <p:nvPr/>
        </p:nvSpPr>
        <p:spPr>
          <a:xfrm>
            <a:off x="3529012" y="4600575"/>
            <a:ext cx="6651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9.9%</a:t>
            </a:r>
            <a:endParaRPr/>
          </a:p>
        </p:txBody>
      </p:sp>
      <p:cxnSp>
        <p:nvCxnSpPr>
          <p:cNvPr id="2730" name="Google Shape;2730;p97"/>
          <p:cNvCxnSpPr/>
          <p:nvPr/>
        </p:nvCxnSpPr>
        <p:spPr>
          <a:xfrm>
            <a:off x="5267325" y="2409825"/>
            <a:ext cx="285750" cy="1143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31" name="Google Shape;2731;p97"/>
          <p:cNvCxnSpPr/>
          <p:nvPr/>
        </p:nvCxnSpPr>
        <p:spPr>
          <a:xfrm>
            <a:off x="6076950" y="2028825"/>
            <a:ext cx="66675" cy="2762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32" name="Google Shape;2732;p97"/>
          <p:cNvCxnSpPr/>
          <p:nvPr/>
        </p:nvCxnSpPr>
        <p:spPr>
          <a:xfrm flipH="1">
            <a:off x="6705600" y="2066925"/>
            <a:ext cx="9525" cy="2381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33" name="Google Shape;2733;p97"/>
          <p:cNvCxnSpPr/>
          <p:nvPr/>
        </p:nvCxnSpPr>
        <p:spPr>
          <a:xfrm flipH="1">
            <a:off x="7162800" y="2228850"/>
            <a:ext cx="133350" cy="2095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34" name="Google Shape;2734;p97"/>
          <p:cNvCxnSpPr/>
          <p:nvPr/>
        </p:nvCxnSpPr>
        <p:spPr>
          <a:xfrm rot="10800000">
            <a:off x="7324725" y="2990850"/>
            <a:ext cx="24765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35" name="Google Shape;2735;p97"/>
          <p:cNvSpPr/>
          <p:nvPr/>
        </p:nvSpPr>
        <p:spPr>
          <a:xfrm>
            <a:off x="5351462" y="2022475"/>
            <a:ext cx="2174875" cy="1581150"/>
          </a:xfrm>
          <a:custGeom>
            <a:avLst/>
            <a:gdLst/>
            <a:ahLst/>
            <a:cxnLst/>
            <a:rect l="l" t="t" r="r" b="b"/>
            <a:pathLst>
              <a:path w="2135" h="1662" extrusionOk="0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6" name="Google Shape;2736;p97"/>
          <p:cNvSpPr txBox="1"/>
          <p:nvPr/>
        </p:nvSpPr>
        <p:spPr>
          <a:xfrm>
            <a:off x="6057900" y="2354262"/>
            <a:ext cx="9318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/>
          </a:p>
        </p:txBody>
      </p:sp>
      <p:grpSp>
        <p:nvGrpSpPr>
          <p:cNvPr id="2737" name="Google Shape;2737;p97"/>
          <p:cNvGrpSpPr/>
          <p:nvPr/>
        </p:nvGrpSpPr>
        <p:grpSpPr>
          <a:xfrm>
            <a:off x="6175375" y="3165475"/>
            <a:ext cx="881062" cy="307975"/>
            <a:chOff x="2356" y="1300"/>
            <a:chExt cx="555" cy="194"/>
          </a:xfrm>
        </p:grpSpPr>
        <p:sp>
          <p:nvSpPr>
            <p:cNvPr id="2738" name="Google Shape;2738;p97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97"/>
            <p:cNvSpPr txBox="1"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97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1" name="Google Shape;2741;p97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742" name="Google Shape;2742;p97"/>
              <p:cNvSpPr/>
              <p:nvPr/>
            </p:nvSpPr>
            <p:spPr>
              <a:xfrm>
                <a:off x="2468" y="1332"/>
                <a:ext cx="310" cy="6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0" extrusionOk="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97"/>
              <p:cNvSpPr/>
              <p:nvPr/>
            </p:nvSpPr>
            <p:spPr>
              <a:xfrm>
                <a:off x="2482" y="1332"/>
                <a:ext cx="282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0" extrusionOk="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44" name="Google Shape;2744;p97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45" name="Google Shape;2745;p97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2746" name="Google Shape;2746;p97"/>
          <p:cNvGrpSpPr/>
          <p:nvPr/>
        </p:nvGrpSpPr>
        <p:grpSpPr>
          <a:xfrm>
            <a:off x="4919662" y="1957387"/>
            <a:ext cx="377825" cy="576262"/>
            <a:chOff x="4140" y="429"/>
            <a:chExt cx="1425" cy="2396"/>
          </a:xfrm>
        </p:grpSpPr>
        <p:sp>
          <p:nvSpPr>
            <p:cNvPr id="2747" name="Google Shape;2747;p97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97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97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97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97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2" name="Google Shape;2752;p97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753" name="Google Shape;2753;p97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97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55" name="Google Shape;2755;p97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6" name="Google Shape;2756;p97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757" name="Google Shape;2757;p97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97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59" name="Google Shape;2759;p97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7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61" name="Google Shape;2761;p97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762" name="Google Shape;2762;p97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97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4" name="Google Shape;2764;p97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65" name="Google Shape;2765;p97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766" name="Google Shape;2766;p97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97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8" name="Google Shape;2768;p97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97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97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97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97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97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97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97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97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97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97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9" name="Google Shape;2779;p97"/>
          <p:cNvGrpSpPr/>
          <p:nvPr/>
        </p:nvGrpSpPr>
        <p:grpSpPr>
          <a:xfrm>
            <a:off x="5834062" y="1479550"/>
            <a:ext cx="377825" cy="576262"/>
            <a:chOff x="4140" y="429"/>
            <a:chExt cx="1425" cy="2396"/>
          </a:xfrm>
        </p:grpSpPr>
        <p:sp>
          <p:nvSpPr>
            <p:cNvPr id="2780" name="Google Shape;2780;p97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97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97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97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97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5" name="Google Shape;2785;p97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786" name="Google Shape;2786;p97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97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88" name="Google Shape;2788;p97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9" name="Google Shape;2789;p97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790" name="Google Shape;2790;p97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97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92" name="Google Shape;2792;p97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97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4" name="Google Shape;2794;p97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795" name="Google Shape;2795;p97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97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97" name="Google Shape;2797;p97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8" name="Google Shape;2798;p97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799" name="Google Shape;2799;p97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97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01" name="Google Shape;2801;p97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97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97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97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97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97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97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97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97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97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97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2" name="Google Shape;2812;p97"/>
          <p:cNvGrpSpPr/>
          <p:nvPr/>
        </p:nvGrpSpPr>
        <p:grpSpPr>
          <a:xfrm>
            <a:off x="6586537" y="1511300"/>
            <a:ext cx="377825" cy="576262"/>
            <a:chOff x="4140" y="429"/>
            <a:chExt cx="1425" cy="2396"/>
          </a:xfrm>
        </p:grpSpPr>
        <p:sp>
          <p:nvSpPr>
            <p:cNvPr id="2813" name="Google Shape;2813;p97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97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97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97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97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18" name="Google Shape;2818;p97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819" name="Google Shape;2819;p97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97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1" name="Google Shape;2821;p97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22" name="Google Shape;2822;p97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823" name="Google Shape;2823;p97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97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5" name="Google Shape;2825;p97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97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27" name="Google Shape;2827;p97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828" name="Google Shape;2828;p97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97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30" name="Google Shape;2830;p97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1" name="Google Shape;2831;p97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832" name="Google Shape;2832;p97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97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34" name="Google Shape;2834;p97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97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97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97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97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97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97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97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97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97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97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5" name="Google Shape;2845;p97"/>
          <p:cNvGrpSpPr/>
          <p:nvPr/>
        </p:nvGrpSpPr>
        <p:grpSpPr>
          <a:xfrm>
            <a:off x="7196137" y="1663700"/>
            <a:ext cx="377825" cy="576262"/>
            <a:chOff x="4140" y="429"/>
            <a:chExt cx="1425" cy="2396"/>
          </a:xfrm>
        </p:grpSpPr>
        <p:sp>
          <p:nvSpPr>
            <p:cNvPr id="2846" name="Google Shape;2846;p97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97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97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97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97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51" name="Google Shape;2851;p97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852" name="Google Shape;2852;p97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97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4" name="Google Shape;2854;p97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55" name="Google Shape;2855;p97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856" name="Google Shape;2856;p97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97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8" name="Google Shape;2858;p97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97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60" name="Google Shape;2860;p97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861" name="Google Shape;2861;p97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97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63" name="Google Shape;2863;p97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64" name="Google Shape;2864;p97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865" name="Google Shape;2865;p97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97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67" name="Google Shape;2867;p97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97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97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97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97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97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97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97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97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97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97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8" name="Google Shape;2878;p97"/>
          <p:cNvGrpSpPr/>
          <p:nvPr/>
        </p:nvGrpSpPr>
        <p:grpSpPr>
          <a:xfrm>
            <a:off x="7524750" y="2609850"/>
            <a:ext cx="377825" cy="576262"/>
            <a:chOff x="4140" y="429"/>
            <a:chExt cx="1425" cy="2396"/>
          </a:xfrm>
        </p:grpSpPr>
        <p:sp>
          <p:nvSpPr>
            <p:cNvPr id="2879" name="Google Shape;2879;p97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97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97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97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97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4" name="Google Shape;2884;p97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885" name="Google Shape;2885;p97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97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7" name="Google Shape;2887;p97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8" name="Google Shape;2888;p97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889" name="Google Shape;2889;p97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97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1" name="Google Shape;2891;p97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97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93" name="Google Shape;2893;p97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894" name="Google Shape;2894;p97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97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6" name="Google Shape;2896;p97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97" name="Google Shape;2897;p97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898" name="Google Shape;2898;p97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97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00" name="Google Shape;2900;p97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97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97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97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97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97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97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97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97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97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97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1" name="Google Shape;2911;p97"/>
          <p:cNvSpPr/>
          <p:nvPr/>
        </p:nvSpPr>
        <p:spPr>
          <a:xfrm>
            <a:off x="4932362" y="4392612"/>
            <a:ext cx="2965450" cy="1390650"/>
          </a:xfrm>
          <a:custGeom>
            <a:avLst/>
            <a:gdLst/>
            <a:ahLst/>
            <a:cxnLst/>
            <a:rect l="l" t="t" r="r" b="b"/>
            <a:pathLst>
              <a:path w="1868" h="876" extrusionOk="0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2" name="Google Shape;2912;p97"/>
          <p:cNvCxnSpPr/>
          <p:nvPr/>
        </p:nvCxnSpPr>
        <p:spPr>
          <a:xfrm flipH="1">
            <a:off x="5381625" y="4702175"/>
            <a:ext cx="855662" cy="43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13" name="Google Shape;2913;p97"/>
          <p:cNvCxnSpPr/>
          <p:nvPr/>
        </p:nvCxnSpPr>
        <p:spPr>
          <a:xfrm flipH="1">
            <a:off x="5891212" y="4749800"/>
            <a:ext cx="563562" cy="393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14" name="Google Shape;2914;p97"/>
          <p:cNvCxnSpPr/>
          <p:nvPr/>
        </p:nvCxnSpPr>
        <p:spPr>
          <a:xfrm flipH="1">
            <a:off x="6429375" y="4756150"/>
            <a:ext cx="149225" cy="3825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15" name="Google Shape;2915;p97"/>
          <p:cNvCxnSpPr/>
          <p:nvPr/>
        </p:nvCxnSpPr>
        <p:spPr>
          <a:xfrm>
            <a:off x="6796087" y="4735512"/>
            <a:ext cx="123825" cy="4127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16" name="Google Shape;2916;p97"/>
          <p:cNvSpPr txBox="1"/>
          <p:nvPr/>
        </p:nvSpPr>
        <p:spPr>
          <a:xfrm>
            <a:off x="4959350" y="4279900"/>
            <a:ext cx="11985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/>
          </a:p>
        </p:txBody>
      </p:sp>
      <p:sp>
        <p:nvSpPr>
          <p:cNvPr id="2917" name="Google Shape;2917;p97"/>
          <p:cNvSpPr txBox="1"/>
          <p:nvPr/>
        </p:nvSpPr>
        <p:spPr>
          <a:xfrm>
            <a:off x="6967537" y="4660900"/>
            <a:ext cx="12906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/>
          </a:p>
        </p:txBody>
      </p:sp>
      <p:grpSp>
        <p:nvGrpSpPr>
          <p:cNvPr id="2918" name="Google Shape;2918;p97"/>
          <p:cNvGrpSpPr/>
          <p:nvPr/>
        </p:nvGrpSpPr>
        <p:grpSpPr>
          <a:xfrm>
            <a:off x="6154737" y="4460875"/>
            <a:ext cx="881062" cy="307975"/>
            <a:chOff x="2356" y="1300"/>
            <a:chExt cx="555" cy="194"/>
          </a:xfrm>
        </p:grpSpPr>
        <p:sp>
          <p:nvSpPr>
            <p:cNvPr id="2919" name="Google Shape;2919;p97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97"/>
            <p:cNvSpPr txBox="1"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97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22" name="Google Shape;2922;p97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923" name="Google Shape;2923;p97"/>
              <p:cNvSpPr/>
              <p:nvPr/>
            </p:nvSpPr>
            <p:spPr>
              <a:xfrm>
                <a:off x="2468" y="1332"/>
                <a:ext cx="310" cy="6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0" extrusionOk="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97"/>
              <p:cNvSpPr/>
              <p:nvPr/>
            </p:nvSpPr>
            <p:spPr>
              <a:xfrm>
                <a:off x="2482" y="1332"/>
                <a:ext cx="282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0" extrusionOk="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925" name="Google Shape;2925;p97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26" name="Google Shape;2926;p97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2927" name="Google Shape;2927;p97"/>
          <p:cNvGrpSpPr/>
          <p:nvPr/>
        </p:nvGrpSpPr>
        <p:grpSpPr>
          <a:xfrm>
            <a:off x="5068887" y="5070475"/>
            <a:ext cx="525462" cy="557212"/>
            <a:chOff x="-44" y="1473"/>
            <a:chExt cx="981" cy="1105"/>
          </a:xfrm>
        </p:grpSpPr>
        <p:pic>
          <p:nvPicPr>
            <p:cNvPr id="2928" name="Google Shape;2928;p97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9" name="Google Shape;2929;p97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0" name="Google Shape;2930;p97"/>
          <p:cNvGrpSpPr/>
          <p:nvPr/>
        </p:nvGrpSpPr>
        <p:grpSpPr>
          <a:xfrm>
            <a:off x="6784975" y="5027612"/>
            <a:ext cx="377825" cy="576262"/>
            <a:chOff x="4140" y="429"/>
            <a:chExt cx="1425" cy="2396"/>
          </a:xfrm>
        </p:grpSpPr>
        <p:sp>
          <p:nvSpPr>
            <p:cNvPr id="2931" name="Google Shape;2931;p97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97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97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97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97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97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937" name="Google Shape;2937;p97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97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39" name="Google Shape;2939;p97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0" name="Google Shape;2940;p97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941" name="Google Shape;2941;p97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97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3" name="Google Shape;2943;p97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97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5" name="Google Shape;2945;p97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946" name="Google Shape;2946;p97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97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8" name="Google Shape;2948;p97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9" name="Google Shape;2949;p97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950" name="Google Shape;2950;p97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97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2" name="Google Shape;2952;p97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97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97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97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97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97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97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97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97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97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97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3" name="Google Shape;2963;p97"/>
          <p:cNvGrpSpPr/>
          <p:nvPr/>
        </p:nvGrpSpPr>
        <p:grpSpPr>
          <a:xfrm>
            <a:off x="5580062" y="5092700"/>
            <a:ext cx="525462" cy="557212"/>
            <a:chOff x="-44" y="1473"/>
            <a:chExt cx="981" cy="1105"/>
          </a:xfrm>
        </p:grpSpPr>
        <p:pic>
          <p:nvPicPr>
            <p:cNvPr id="2964" name="Google Shape;2964;p97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5" name="Google Shape;2965;p97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6" name="Google Shape;2966;p97"/>
          <p:cNvGrpSpPr/>
          <p:nvPr/>
        </p:nvGrpSpPr>
        <p:grpSpPr>
          <a:xfrm>
            <a:off x="6103937" y="5081587"/>
            <a:ext cx="525462" cy="557212"/>
            <a:chOff x="-44" y="1473"/>
            <a:chExt cx="981" cy="1105"/>
          </a:xfrm>
        </p:grpSpPr>
        <p:pic>
          <p:nvPicPr>
            <p:cNvPr id="2967" name="Google Shape;2967;p97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8" name="Google Shape;2968;p97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69" name="Google Shape;2969;p97"/>
          <p:cNvCxnSpPr/>
          <p:nvPr/>
        </p:nvCxnSpPr>
        <p:spPr>
          <a:xfrm>
            <a:off x="6591300" y="3467100"/>
            <a:ext cx="19050" cy="98901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98"/>
          <p:cNvSpPr/>
          <p:nvPr/>
        </p:nvSpPr>
        <p:spPr>
          <a:xfrm>
            <a:off x="4932362" y="4392612"/>
            <a:ext cx="2965450" cy="1390650"/>
          </a:xfrm>
          <a:custGeom>
            <a:avLst/>
            <a:gdLst/>
            <a:ahLst/>
            <a:cxnLst/>
            <a:rect l="l" t="t" r="r" b="b"/>
            <a:pathLst>
              <a:path w="1868" h="876" extrusionOk="0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6" name="Google Shape;2976;p98"/>
          <p:cNvCxnSpPr/>
          <p:nvPr/>
        </p:nvCxnSpPr>
        <p:spPr>
          <a:xfrm flipH="1">
            <a:off x="5381625" y="4702175"/>
            <a:ext cx="855662" cy="43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77" name="Google Shape;2977;p98"/>
          <p:cNvCxnSpPr/>
          <p:nvPr/>
        </p:nvCxnSpPr>
        <p:spPr>
          <a:xfrm flipH="1">
            <a:off x="5891212" y="4749800"/>
            <a:ext cx="563562" cy="393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78" name="Google Shape;2978;p98"/>
          <p:cNvCxnSpPr/>
          <p:nvPr/>
        </p:nvCxnSpPr>
        <p:spPr>
          <a:xfrm flipH="1">
            <a:off x="6429375" y="4756150"/>
            <a:ext cx="149225" cy="3825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79" name="Google Shape;2979;p98"/>
          <p:cNvCxnSpPr/>
          <p:nvPr/>
        </p:nvCxnSpPr>
        <p:spPr>
          <a:xfrm>
            <a:off x="6796087" y="4735512"/>
            <a:ext cx="123825" cy="4127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80" name="Google Shape;2980;p98"/>
          <p:cNvSpPr txBox="1"/>
          <p:nvPr/>
        </p:nvSpPr>
        <p:spPr>
          <a:xfrm>
            <a:off x="4959350" y="4279900"/>
            <a:ext cx="11985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/>
          </a:p>
        </p:txBody>
      </p:sp>
      <p:sp>
        <p:nvSpPr>
          <p:cNvPr id="2981" name="Google Shape;2981;p98"/>
          <p:cNvSpPr txBox="1"/>
          <p:nvPr/>
        </p:nvSpPr>
        <p:spPr>
          <a:xfrm>
            <a:off x="6967537" y="4660900"/>
            <a:ext cx="12906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/>
          </a:p>
        </p:txBody>
      </p:sp>
      <p:grpSp>
        <p:nvGrpSpPr>
          <p:cNvPr id="2982" name="Google Shape;2982;p98"/>
          <p:cNvGrpSpPr/>
          <p:nvPr/>
        </p:nvGrpSpPr>
        <p:grpSpPr>
          <a:xfrm>
            <a:off x="6154737" y="4460875"/>
            <a:ext cx="881062" cy="307975"/>
            <a:chOff x="2356" y="1300"/>
            <a:chExt cx="555" cy="194"/>
          </a:xfrm>
        </p:grpSpPr>
        <p:sp>
          <p:nvSpPr>
            <p:cNvPr id="2983" name="Google Shape;2983;p98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98"/>
            <p:cNvSpPr txBox="1"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98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6" name="Google Shape;2986;p98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987" name="Google Shape;2987;p98"/>
              <p:cNvSpPr/>
              <p:nvPr/>
            </p:nvSpPr>
            <p:spPr>
              <a:xfrm>
                <a:off x="2468" y="1332"/>
                <a:ext cx="310" cy="6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0" extrusionOk="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98"/>
              <p:cNvSpPr/>
              <p:nvPr/>
            </p:nvSpPr>
            <p:spPr>
              <a:xfrm>
                <a:off x="2482" y="1332"/>
                <a:ext cx="282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0" extrusionOk="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989" name="Google Shape;2989;p98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90" name="Google Shape;2990;p98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2991" name="Google Shape;2991;p98"/>
          <p:cNvGrpSpPr/>
          <p:nvPr/>
        </p:nvGrpSpPr>
        <p:grpSpPr>
          <a:xfrm>
            <a:off x="5068887" y="5070475"/>
            <a:ext cx="525462" cy="557212"/>
            <a:chOff x="-44" y="1473"/>
            <a:chExt cx="981" cy="1105"/>
          </a:xfrm>
        </p:grpSpPr>
        <p:pic>
          <p:nvPicPr>
            <p:cNvPr id="2992" name="Google Shape;2992;p98" descr="desktop_computer_stylized_mediu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3" name="Google Shape;2993;p9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4" name="Google Shape;2994;p98"/>
          <p:cNvGrpSpPr/>
          <p:nvPr/>
        </p:nvGrpSpPr>
        <p:grpSpPr>
          <a:xfrm>
            <a:off x="5580062" y="5092700"/>
            <a:ext cx="525462" cy="557212"/>
            <a:chOff x="-44" y="1473"/>
            <a:chExt cx="981" cy="1105"/>
          </a:xfrm>
        </p:grpSpPr>
        <p:pic>
          <p:nvPicPr>
            <p:cNvPr id="2995" name="Google Shape;2995;p98" descr="desktop_computer_stylized_mediu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6" name="Google Shape;2996;p9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7" name="Google Shape;2997;p98"/>
          <p:cNvGrpSpPr/>
          <p:nvPr/>
        </p:nvGrpSpPr>
        <p:grpSpPr>
          <a:xfrm>
            <a:off x="6103937" y="5081587"/>
            <a:ext cx="525462" cy="557212"/>
            <a:chOff x="-44" y="1473"/>
            <a:chExt cx="981" cy="1105"/>
          </a:xfrm>
        </p:grpSpPr>
        <p:pic>
          <p:nvPicPr>
            <p:cNvPr id="2998" name="Google Shape;2998;p98" descr="desktop_computer_stylized_mediu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9" name="Google Shape;2999;p98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0" name="Google Shape;3000;p98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001" name="Google Shape;3001;p98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54</a:t>
            </a:fld>
            <a:endParaRPr/>
          </a:p>
        </p:txBody>
      </p:sp>
      <p:pic>
        <p:nvPicPr>
          <p:cNvPr id="3002" name="Google Shape;3002;p98" descr="underline_ba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50" y="806450"/>
            <a:ext cx="3656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3003" name="Google Shape;3003;p98"/>
          <p:cNvSpPr txBox="1">
            <a:spLocks noGrp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Caching example: </a:t>
            </a:r>
            <a:r>
              <a:rPr lang="en-US" sz="36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install local cache</a:t>
            </a:r>
            <a:r>
              <a:rPr lang="en-US" sz="40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sp>
        <p:nvSpPr>
          <p:cNvPr id="3004" name="Google Shape;3004;p98"/>
          <p:cNvSpPr txBox="1"/>
          <p:nvPr/>
        </p:nvSpPr>
        <p:spPr>
          <a:xfrm>
            <a:off x="7696200" y="1824037"/>
            <a:ext cx="933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/>
          </a:p>
        </p:txBody>
      </p:sp>
      <p:cxnSp>
        <p:nvCxnSpPr>
          <p:cNvPr id="3005" name="Google Shape;3005;p98"/>
          <p:cNvCxnSpPr/>
          <p:nvPr/>
        </p:nvCxnSpPr>
        <p:spPr>
          <a:xfrm>
            <a:off x="6591300" y="3467100"/>
            <a:ext cx="0" cy="10620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06" name="Google Shape;3006;p98"/>
          <p:cNvSpPr txBox="1"/>
          <p:nvPr/>
        </p:nvSpPr>
        <p:spPr>
          <a:xfrm>
            <a:off x="6592887" y="3656012"/>
            <a:ext cx="11906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/>
          </a:p>
        </p:txBody>
      </p:sp>
      <p:grpSp>
        <p:nvGrpSpPr>
          <p:cNvPr id="3007" name="Google Shape;3007;p98"/>
          <p:cNvGrpSpPr/>
          <p:nvPr/>
        </p:nvGrpSpPr>
        <p:grpSpPr>
          <a:xfrm>
            <a:off x="6719887" y="4941887"/>
            <a:ext cx="1860550" cy="809625"/>
            <a:chOff x="4217" y="3611"/>
            <a:chExt cx="1172" cy="510"/>
          </a:xfrm>
        </p:grpSpPr>
        <p:sp>
          <p:nvSpPr>
            <p:cNvPr id="3008" name="Google Shape;3008;p98"/>
            <p:cNvSpPr txBox="1"/>
            <p:nvPr/>
          </p:nvSpPr>
          <p:spPr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98"/>
            <p:cNvSpPr txBox="1"/>
            <p:nvPr/>
          </p:nvSpPr>
          <p:spPr>
            <a:xfrm>
              <a:off x="4561" y="3717"/>
              <a:ext cx="828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local web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cache</a:t>
              </a:r>
              <a:endParaRPr/>
            </a:p>
          </p:txBody>
        </p:sp>
      </p:grpSp>
      <p:sp>
        <p:nvSpPr>
          <p:cNvPr id="3010" name="Google Shape;3010;p98"/>
          <p:cNvSpPr txBox="1"/>
          <p:nvPr/>
        </p:nvSpPr>
        <p:spPr>
          <a:xfrm>
            <a:off x="398462" y="1335087"/>
            <a:ext cx="437038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assumptions: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object size: 100K bits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request rate from browsers to origin servers:15/sec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data rate to browsers: 1.50 Mbps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RTT from institutional router to any origin server: 2 sec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rate: 1.54 Mbps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10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Gill Sans"/>
              <a:buNone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consequences: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170"/>
              <a:buFont typeface="Noto Sans Symbols"/>
              <a:buChar char="❖"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LAN utilization: 15%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170"/>
              <a:buFont typeface="Noto Sans Symbols"/>
              <a:buChar char="❖"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utilization = </a:t>
            </a:r>
            <a:r>
              <a:rPr lang="en-US" sz="18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100%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170"/>
              <a:buFont typeface="Noto Sans Symbols"/>
              <a:buChar char="❖"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total delay   = Internet delay + access delay + LAN delay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=  2 sec + minutes + usecs</a:t>
            </a:r>
            <a:endParaRPr/>
          </a:p>
          <a:p>
            <a:pPr marL="342900" marR="0" lvl="0" indent="-2603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11" name="Google Shape;3011;p98"/>
          <p:cNvSpPr/>
          <p:nvPr/>
        </p:nvSpPr>
        <p:spPr>
          <a:xfrm>
            <a:off x="663575" y="4605337"/>
            <a:ext cx="3973512" cy="1163637"/>
          </a:xfrm>
          <a:custGeom>
            <a:avLst/>
            <a:gdLst/>
            <a:ahLst/>
            <a:cxnLst/>
            <a:rect l="l" t="t" r="r" b="b"/>
            <a:pathLst>
              <a:path w="2503" h="733" extrusionOk="0">
                <a:moveTo>
                  <a:pt x="1481" y="0"/>
                </a:moveTo>
                <a:lnTo>
                  <a:pt x="1481" y="198"/>
                </a:lnTo>
                <a:lnTo>
                  <a:pt x="953" y="198"/>
                </a:lnTo>
                <a:lnTo>
                  <a:pt x="953" y="370"/>
                </a:lnTo>
                <a:lnTo>
                  <a:pt x="0" y="370"/>
                </a:lnTo>
                <a:lnTo>
                  <a:pt x="14" y="733"/>
                </a:lnTo>
                <a:lnTo>
                  <a:pt x="2503" y="713"/>
                </a:lnTo>
                <a:lnTo>
                  <a:pt x="2455" y="6"/>
                </a:lnTo>
                <a:lnTo>
                  <a:pt x="14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98"/>
          <p:cNvSpPr txBox="1"/>
          <p:nvPr/>
        </p:nvSpPr>
        <p:spPr>
          <a:xfrm>
            <a:off x="2986087" y="4589462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013" name="Google Shape;3013;p98"/>
          <p:cNvSpPr txBox="1"/>
          <p:nvPr/>
        </p:nvSpPr>
        <p:spPr>
          <a:xfrm>
            <a:off x="2149475" y="4862512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014" name="Google Shape;3014;p98"/>
          <p:cNvSpPr txBox="1"/>
          <p:nvPr/>
        </p:nvSpPr>
        <p:spPr>
          <a:xfrm>
            <a:off x="1123950" y="5262562"/>
            <a:ext cx="26670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Gill Sans"/>
              <a:buNone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How to compute link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Gill Sans"/>
              <a:buNone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utilization, delay?</a:t>
            </a:r>
            <a:endParaRPr/>
          </a:p>
        </p:txBody>
      </p:sp>
      <p:sp>
        <p:nvSpPr>
          <p:cNvPr id="3015" name="Google Shape;3015;p98"/>
          <p:cNvSpPr txBox="1"/>
          <p:nvPr/>
        </p:nvSpPr>
        <p:spPr>
          <a:xfrm>
            <a:off x="598487" y="6051550"/>
            <a:ext cx="36417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Cost: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 cache (cheap!)</a:t>
            </a:r>
            <a:endParaRPr/>
          </a:p>
        </p:txBody>
      </p:sp>
      <p:cxnSp>
        <p:nvCxnSpPr>
          <p:cNvPr id="3016" name="Google Shape;3016;p98"/>
          <p:cNvCxnSpPr/>
          <p:nvPr/>
        </p:nvCxnSpPr>
        <p:spPr>
          <a:xfrm>
            <a:off x="5267325" y="2409825"/>
            <a:ext cx="285750" cy="1143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17" name="Google Shape;3017;p98"/>
          <p:cNvCxnSpPr/>
          <p:nvPr/>
        </p:nvCxnSpPr>
        <p:spPr>
          <a:xfrm>
            <a:off x="6076950" y="2028825"/>
            <a:ext cx="66675" cy="2762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18" name="Google Shape;3018;p98"/>
          <p:cNvCxnSpPr/>
          <p:nvPr/>
        </p:nvCxnSpPr>
        <p:spPr>
          <a:xfrm flipH="1">
            <a:off x="6705600" y="2066925"/>
            <a:ext cx="9525" cy="2381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19" name="Google Shape;3019;p98"/>
          <p:cNvCxnSpPr/>
          <p:nvPr/>
        </p:nvCxnSpPr>
        <p:spPr>
          <a:xfrm flipH="1">
            <a:off x="7162800" y="2228850"/>
            <a:ext cx="133350" cy="2095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20" name="Google Shape;3020;p98"/>
          <p:cNvCxnSpPr/>
          <p:nvPr/>
        </p:nvCxnSpPr>
        <p:spPr>
          <a:xfrm rot="10800000">
            <a:off x="7324725" y="2990850"/>
            <a:ext cx="24765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21" name="Google Shape;3021;p98"/>
          <p:cNvSpPr/>
          <p:nvPr/>
        </p:nvSpPr>
        <p:spPr>
          <a:xfrm>
            <a:off x="5351462" y="2022475"/>
            <a:ext cx="2174875" cy="1581150"/>
          </a:xfrm>
          <a:custGeom>
            <a:avLst/>
            <a:gdLst/>
            <a:ahLst/>
            <a:cxnLst/>
            <a:rect l="l" t="t" r="r" b="b"/>
            <a:pathLst>
              <a:path w="2135" h="1662" extrusionOk="0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98"/>
          <p:cNvSpPr txBox="1"/>
          <p:nvPr/>
        </p:nvSpPr>
        <p:spPr>
          <a:xfrm>
            <a:off x="6057900" y="2354262"/>
            <a:ext cx="9318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/>
          </a:p>
        </p:txBody>
      </p:sp>
      <p:grpSp>
        <p:nvGrpSpPr>
          <p:cNvPr id="3023" name="Google Shape;3023;p98"/>
          <p:cNvGrpSpPr/>
          <p:nvPr/>
        </p:nvGrpSpPr>
        <p:grpSpPr>
          <a:xfrm>
            <a:off x="6175375" y="3165475"/>
            <a:ext cx="881062" cy="307975"/>
            <a:chOff x="2356" y="1300"/>
            <a:chExt cx="555" cy="194"/>
          </a:xfrm>
        </p:grpSpPr>
        <p:sp>
          <p:nvSpPr>
            <p:cNvPr id="3024" name="Google Shape;3024;p98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98"/>
            <p:cNvSpPr txBox="1"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98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27" name="Google Shape;3027;p98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028" name="Google Shape;3028;p98"/>
              <p:cNvSpPr/>
              <p:nvPr/>
            </p:nvSpPr>
            <p:spPr>
              <a:xfrm>
                <a:off x="2468" y="1332"/>
                <a:ext cx="310" cy="6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0" extrusionOk="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p98"/>
              <p:cNvSpPr/>
              <p:nvPr/>
            </p:nvSpPr>
            <p:spPr>
              <a:xfrm>
                <a:off x="2482" y="1332"/>
                <a:ext cx="282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0" extrusionOk="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030" name="Google Shape;3030;p98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31" name="Google Shape;3031;p98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032" name="Google Shape;3032;p98"/>
          <p:cNvGrpSpPr/>
          <p:nvPr/>
        </p:nvGrpSpPr>
        <p:grpSpPr>
          <a:xfrm>
            <a:off x="4919662" y="1957387"/>
            <a:ext cx="377825" cy="576262"/>
            <a:chOff x="4140" y="429"/>
            <a:chExt cx="1425" cy="2396"/>
          </a:xfrm>
        </p:grpSpPr>
        <p:sp>
          <p:nvSpPr>
            <p:cNvPr id="3033" name="Google Shape;3033;p98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98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98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98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98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38" name="Google Shape;3038;p98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039" name="Google Shape;3039;p98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98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1" name="Google Shape;3041;p98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2" name="Google Shape;3042;p98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043" name="Google Shape;3043;p98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4" name="Google Shape;3044;p98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5" name="Google Shape;3045;p98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98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98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048" name="Google Shape;3048;p98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98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0" name="Google Shape;3050;p98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51" name="Google Shape;3051;p98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052" name="Google Shape;3052;p98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98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4" name="Google Shape;3054;p98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98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98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98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98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98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98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98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98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98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98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5" name="Google Shape;3065;p98"/>
          <p:cNvGrpSpPr/>
          <p:nvPr/>
        </p:nvGrpSpPr>
        <p:grpSpPr>
          <a:xfrm>
            <a:off x="5834062" y="1479550"/>
            <a:ext cx="377825" cy="576262"/>
            <a:chOff x="4140" y="429"/>
            <a:chExt cx="1425" cy="2396"/>
          </a:xfrm>
        </p:grpSpPr>
        <p:sp>
          <p:nvSpPr>
            <p:cNvPr id="3066" name="Google Shape;3066;p98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98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98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98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98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1" name="Google Shape;3071;p98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072" name="Google Shape;3072;p98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98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4" name="Google Shape;3074;p98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5" name="Google Shape;3075;p98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076" name="Google Shape;3076;p98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98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8" name="Google Shape;3078;p98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98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80" name="Google Shape;3080;p98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081" name="Google Shape;3081;p98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98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3" name="Google Shape;3083;p98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84" name="Google Shape;3084;p98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085" name="Google Shape;3085;p98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98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7" name="Google Shape;3087;p98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98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98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98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98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98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98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98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98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98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98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8" name="Google Shape;3098;p98"/>
          <p:cNvGrpSpPr/>
          <p:nvPr/>
        </p:nvGrpSpPr>
        <p:grpSpPr>
          <a:xfrm>
            <a:off x="6586537" y="1511300"/>
            <a:ext cx="377825" cy="576262"/>
            <a:chOff x="4140" y="429"/>
            <a:chExt cx="1425" cy="2396"/>
          </a:xfrm>
        </p:grpSpPr>
        <p:sp>
          <p:nvSpPr>
            <p:cNvPr id="3099" name="Google Shape;3099;p98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98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98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98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98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4" name="Google Shape;3104;p98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105" name="Google Shape;3105;p98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98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7" name="Google Shape;3107;p98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8" name="Google Shape;3108;p98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109" name="Google Shape;3109;p98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98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1" name="Google Shape;3111;p98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98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3" name="Google Shape;3113;p98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114" name="Google Shape;3114;p98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98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6" name="Google Shape;3116;p98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7" name="Google Shape;3117;p98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118" name="Google Shape;3118;p98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98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0" name="Google Shape;3120;p98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98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98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98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98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98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98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98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98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98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98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1" name="Google Shape;3131;p98"/>
          <p:cNvGrpSpPr/>
          <p:nvPr/>
        </p:nvGrpSpPr>
        <p:grpSpPr>
          <a:xfrm>
            <a:off x="7196137" y="1663700"/>
            <a:ext cx="377825" cy="576262"/>
            <a:chOff x="4140" y="429"/>
            <a:chExt cx="1425" cy="2396"/>
          </a:xfrm>
        </p:grpSpPr>
        <p:sp>
          <p:nvSpPr>
            <p:cNvPr id="3132" name="Google Shape;3132;p98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98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98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98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98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37" name="Google Shape;3137;p98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138" name="Google Shape;3138;p98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98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0" name="Google Shape;3140;p98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41" name="Google Shape;3141;p98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142" name="Google Shape;3142;p98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p98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4" name="Google Shape;3144;p98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98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46" name="Google Shape;3146;p98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147" name="Google Shape;3147;p98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98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9" name="Google Shape;3149;p98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0" name="Google Shape;3150;p98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151" name="Google Shape;3151;p98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98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3" name="Google Shape;3153;p98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98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98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98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98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98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98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98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98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98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98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4" name="Google Shape;3164;p98"/>
          <p:cNvGrpSpPr/>
          <p:nvPr/>
        </p:nvGrpSpPr>
        <p:grpSpPr>
          <a:xfrm>
            <a:off x="7524750" y="2609850"/>
            <a:ext cx="377825" cy="576262"/>
            <a:chOff x="4140" y="429"/>
            <a:chExt cx="1425" cy="2396"/>
          </a:xfrm>
        </p:grpSpPr>
        <p:sp>
          <p:nvSpPr>
            <p:cNvPr id="3165" name="Google Shape;3165;p98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98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98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98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98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0" name="Google Shape;3170;p98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171" name="Google Shape;3171;p98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98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3" name="Google Shape;3173;p98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4" name="Google Shape;3174;p98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175" name="Google Shape;3175;p98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98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7" name="Google Shape;3177;p98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98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9" name="Google Shape;3179;p98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180" name="Google Shape;3180;p98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98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2" name="Google Shape;3182;p98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3" name="Google Shape;3183;p98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184" name="Google Shape;3184;p98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98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6" name="Google Shape;3186;p98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98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98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98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98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98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98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98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98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98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98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7" name="Google Shape;3197;p98"/>
          <p:cNvGrpSpPr/>
          <p:nvPr/>
        </p:nvGrpSpPr>
        <p:grpSpPr>
          <a:xfrm>
            <a:off x="6784975" y="5027612"/>
            <a:ext cx="377825" cy="576262"/>
            <a:chOff x="4140" y="429"/>
            <a:chExt cx="1425" cy="2396"/>
          </a:xfrm>
        </p:grpSpPr>
        <p:sp>
          <p:nvSpPr>
            <p:cNvPr id="3198" name="Google Shape;3198;p98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98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98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98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98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3" name="Google Shape;3203;p98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204" name="Google Shape;3204;p98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98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06" name="Google Shape;3206;p98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7" name="Google Shape;3207;p98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208" name="Google Shape;3208;p98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98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0" name="Google Shape;3210;p98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98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2" name="Google Shape;3212;p98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213" name="Google Shape;3213;p98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98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5" name="Google Shape;3215;p98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6" name="Google Shape;3216;p98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217" name="Google Shape;3217;p98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98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9" name="Google Shape;3219;p98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98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98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98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98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98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98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98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98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98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98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" name="Google Shape;3234;p99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235" name="Google Shape;3235;p99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55</a:t>
            </a:fld>
            <a:endParaRPr/>
          </a:p>
        </p:txBody>
      </p:sp>
      <p:pic>
        <p:nvPicPr>
          <p:cNvPr id="3236" name="Google Shape;3236;p99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50" y="806450"/>
            <a:ext cx="3656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37" name="Google Shape;3237;p99"/>
          <p:cNvSpPr txBox="1">
            <a:spLocks noGrp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Caching example: </a:t>
            </a:r>
            <a:r>
              <a:rPr lang="en-US" sz="36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install local cache</a:t>
            </a:r>
            <a:r>
              <a:rPr lang="en-US" sz="40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sp>
        <p:nvSpPr>
          <p:cNvPr id="3238" name="Google Shape;3238;p99"/>
          <p:cNvSpPr txBox="1">
            <a:spLocks noGrp="1"/>
          </p:cNvSpPr>
          <p:nvPr>
            <p:ph type="body" idx="4294967295"/>
          </p:nvPr>
        </p:nvSpPr>
        <p:spPr>
          <a:xfrm>
            <a:off x="509587" y="1290637"/>
            <a:ext cx="4459287" cy="188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Calculating access link utilization, delay with cache: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suppose cache hit rate is 0.4</a:t>
            </a:r>
            <a:endParaRPr/>
          </a:p>
          <a:p>
            <a:pPr marL="576262" marR="0" lvl="1" indent="-233362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40% requests satisfied at cache, 60% requests satisfied at origin 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/>
          </a:p>
        </p:txBody>
      </p:sp>
      <p:sp>
        <p:nvSpPr>
          <p:cNvPr id="3239" name="Google Shape;3239;p99"/>
          <p:cNvSpPr txBox="1"/>
          <p:nvPr/>
        </p:nvSpPr>
        <p:spPr>
          <a:xfrm>
            <a:off x="7696200" y="1824037"/>
            <a:ext cx="9334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/>
          </a:p>
        </p:txBody>
      </p:sp>
      <p:cxnSp>
        <p:nvCxnSpPr>
          <p:cNvPr id="3240" name="Google Shape;3240;p99"/>
          <p:cNvCxnSpPr/>
          <p:nvPr/>
        </p:nvCxnSpPr>
        <p:spPr>
          <a:xfrm>
            <a:off x="6591300" y="3467100"/>
            <a:ext cx="0" cy="10620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241" name="Google Shape;3241;p99"/>
          <p:cNvSpPr txBox="1"/>
          <p:nvPr/>
        </p:nvSpPr>
        <p:spPr>
          <a:xfrm>
            <a:off x="6592887" y="3656012"/>
            <a:ext cx="11906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/>
          </a:p>
        </p:txBody>
      </p:sp>
      <p:sp>
        <p:nvSpPr>
          <p:cNvPr id="3242" name="Google Shape;3242;p99"/>
          <p:cNvSpPr txBox="1"/>
          <p:nvPr/>
        </p:nvSpPr>
        <p:spPr>
          <a:xfrm>
            <a:off x="506412" y="3057525"/>
            <a:ext cx="44592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utilization: </a:t>
            </a:r>
            <a:endParaRPr/>
          </a:p>
          <a:p>
            <a:pPr marL="576262" marR="0" lvl="1" indent="-233362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60% of requests use access link 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rate to browsers over access link = 0.6*1.50 Mbps = .9 Mbps </a:t>
            </a:r>
            <a:endParaRPr/>
          </a:p>
          <a:p>
            <a:pPr marL="576262" marR="0" lvl="1" indent="-233362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utilization = 0.9/1.54 = .58</a:t>
            </a:r>
            <a:endParaRPr/>
          </a:p>
        </p:txBody>
      </p:sp>
      <p:sp>
        <p:nvSpPr>
          <p:cNvPr id="3243" name="Google Shape;3243;p99"/>
          <p:cNvSpPr txBox="1"/>
          <p:nvPr/>
        </p:nvSpPr>
        <p:spPr>
          <a:xfrm>
            <a:off x="538162" y="4557712"/>
            <a:ext cx="4459287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total delay</a:t>
            </a:r>
            <a:endParaRPr/>
          </a:p>
          <a:p>
            <a:pPr marL="576262" marR="0" lvl="1" indent="-233362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0.6 * (delay from origin servers) +0.4 * (delay when satisfied at cache)</a:t>
            </a:r>
            <a:endParaRPr/>
          </a:p>
          <a:p>
            <a:pPr marL="576262" marR="0" lvl="1" indent="-233362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0.6 (2.01) + 0.4 (~msecs) </a:t>
            </a:r>
            <a:endParaRPr/>
          </a:p>
          <a:p>
            <a:pPr marL="576262" marR="0" lvl="1" indent="-233362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~ 1.2 secs</a:t>
            </a:r>
            <a:endParaRPr/>
          </a:p>
          <a:p>
            <a:pPr marL="576262" marR="0" lvl="1" indent="-233362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less than with 154 Mbps link (and cheaper too!)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/>
          </a:p>
        </p:txBody>
      </p:sp>
      <p:cxnSp>
        <p:nvCxnSpPr>
          <p:cNvPr id="3244" name="Google Shape;3244;p99"/>
          <p:cNvCxnSpPr/>
          <p:nvPr/>
        </p:nvCxnSpPr>
        <p:spPr>
          <a:xfrm>
            <a:off x="5267325" y="2409825"/>
            <a:ext cx="285750" cy="1143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45" name="Google Shape;3245;p99"/>
          <p:cNvCxnSpPr/>
          <p:nvPr/>
        </p:nvCxnSpPr>
        <p:spPr>
          <a:xfrm>
            <a:off x="6076950" y="2028825"/>
            <a:ext cx="66675" cy="2762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46" name="Google Shape;3246;p99"/>
          <p:cNvCxnSpPr/>
          <p:nvPr/>
        </p:nvCxnSpPr>
        <p:spPr>
          <a:xfrm flipH="1">
            <a:off x="6705600" y="2066925"/>
            <a:ext cx="9525" cy="23812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47" name="Google Shape;3247;p99"/>
          <p:cNvCxnSpPr/>
          <p:nvPr/>
        </p:nvCxnSpPr>
        <p:spPr>
          <a:xfrm flipH="1">
            <a:off x="7162800" y="2228850"/>
            <a:ext cx="133350" cy="20955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48" name="Google Shape;3248;p99"/>
          <p:cNvCxnSpPr/>
          <p:nvPr/>
        </p:nvCxnSpPr>
        <p:spPr>
          <a:xfrm rot="10800000">
            <a:off x="7324725" y="2990850"/>
            <a:ext cx="24765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249" name="Google Shape;3249;p99"/>
          <p:cNvSpPr/>
          <p:nvPr/>
        </p:nvSpPr>
        <p:spPr>
          <a:xfrm>
            <a:off x="5351462" y="2022475"/>
            <a:ext cx="2174875" cy="1581150"/>
          </a:xfrm>
          <a:custGeom>
            <a:avLst/>
            <a:gdLst/>
            <a:ahLst/>
            <a:cxnLst/>
            <a:rect l="l" t="t" r="r" b="b"/>
            <a:pathLst>
              <a:path w="2135" h="1662" extrusionOk="0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0" name="Google Shape;3250;p99"/>
          <p:cNvSpPr txBox="1"/>
          <p:nvPr/>
        </p:nvSpPr>
        <p:spPr>
          <a:xfrm>
            <a:off x="6057900" y="2354262"/>
            <a:ext cx="9318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/>
          </a:p>
        </p:txBody>
      </p:sp>
      <p:grpSp>
        <p:nvGrpSpPr>
          <p:cNvPr id="3251" name="Google Shape;3251;p99"/>
          <p:cNvGrpSpPr/>
          <p:nvPr/>
        </p:nvGrpSpPr>
        <p:grpSpPr>
          <a:xfrm>
            <a:off x="6175375" y="3165475"/>
            <a:ext cx="881062" cy="307975"/>
            <a:chOff x="2356" y="1300"/>
            <a:chExt cx="555" cy="194"/>
          </a:xfrm>
        </p:grpSpPr>
        <p:sp>
          <p:nvSpPr>
            <p:cNvPr id="3252" name="Google Shape;3252;p99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99"/>
            <p:cNvSpPr txBox="1"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99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5" name="Google Shape;3255;p99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256" name="Google Shape;3256;p99"/>
              <p:cNvSpPr/>
              <p:nvPr/>
            </p:nvSpPr>
            <p:spPr>
              <a:xfrm>
                <a:off x="2468" y="1332"/>
                <a:ext cx="310" cy="6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0" extrusionOk="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99"/>
              <p:cNvSpPr/>
              <p:nvPr/>
            </p:nvSpPr>
            <p:spPr>
              <a:xfrm>
                <a:off x="2482" y="1332"/>
                <a:ext cx="282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0" extrusionOk="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258" name="Google Shape;3258;p99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59" name="Google Shape;3259;p99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260" name="Google Shape;3260;p99"/>
          <p:cNvGrpSpPr/>
          <p:nvPr/>
        </p:nvGrpSpPr>
        <p:grpSpPr>
          <a:xfrm>
            <a:off x="4919662" y="1957387"/>
            <a:ext cx="377825" cy="576262"/>
            <a:chOff x="4140" y="429"/>
            <a:chExt cx="1425" cy="2396"/>
          </a:xfrm>
        </p:grpSpPr>
        <p:sp>
          <p:nvSpPr>
            <p:cNvPr id="3261" name="Google Shape;3261;p99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99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99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99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99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66" name="Google Shape;3266;p9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267" name="Google Shape;3267;p9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9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69" name="Google Shape;3269;p99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0" name="Google Shape;3270;p9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271" name="Google Shape;3271;p9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9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73" name="Google Shape;3273;p99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99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5" name="Google Shape;3275;p9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276" name="Google Shape;3276;p9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9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78" name="Google Shape;3278;p99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9" name="Google Shape;3279;p9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280" name="Google Shape;3280;p9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9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82" name="Google Shape;3282;p99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99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99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9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99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9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9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9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9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9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99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3" name="Google Shape;3293;p99"/>
          <p:cNvGrpSpPr/>
          <p:nvPr/>
        </p:nvGrpSpPr>
        <p:grpSpPr>
          <a:xfrm>
            <a:off x="5834062" y="1479550"/>
            <a:ext cx="377825" cy="576262"/>
            <a:chOff x="4140" y="429"/>
            <a:chExt cx="1425" cy="2396"/>
          </a:xfrm>
        </p:grpSpPr>
        <p:sp>
          <p:nvSpPr>
            <p:cNvPr id="3294" name="Google Shape;3294;p99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99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99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99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99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9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300" name="Google Shape;3300;p9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9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99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9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304" name="Google Shape;3304;p9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9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6" name="Google Shape;3306;p99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99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8" name="Google Shape;3308;p9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309" name="Google Shape;3309;p9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9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1" name="Google Shape;3311;p99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2" name="Google Shape;3312;p9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313" name="Google Shape;3313;p9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9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5" name="Google Shape;3315;p99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99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99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9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99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9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9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9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9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9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99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6" name="Google Shape;3326;p99"/>
          <p:cNvGrpSpPr/>
          <p:nvPr/>
        </p:nvGrpSpPr>
        <p:grpSpPr>
          <a:xfrm>
            <a:off x="6586537" y="1511300"/>
            <a:ext cx="377825" cy="576262"/>
            <a:chOff x="4140" y="429"/>
            <a:chExt cx="1425" cy="2396"/>
          </a:xfrm>
        </p:grpSpPr>
        <p:sp>
          <p:nvSpPr>
            <p:cNvPr id="3327" name="Google Shape;3327;p99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99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99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99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99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2" name="Google Shape;3332;p9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333" name="Google Shape;3333;p9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4" name="Google Shape;3334;p9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5" name="Google Shape;3335;p99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6" name="Google Shape;3336;p9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337" name="Google Shape;3337;p9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9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9" name="Google Shape;3339;p99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99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1" name="Google Shape;3341;p9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342" name="Google Shape;3342;p9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p9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4" name="Google Shape;3344;p99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5" name="Google Shape;3345;p9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346" name="Google Shape;3346;p9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p9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8" name="Google Shape;3348;p99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99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99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9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99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9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9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9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9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9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99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9" name="Google Shape;3359;p99"/>
          <p:cNvGrpSpPr/>
          <p:nvPr/>
        </p:nvGrpSpPr>
        <p:grpSpPr>
          <a:xfrm>
            <a:off x="7196137" y="1663700"/>
            <a:ext cx="377825" cy="576262"/>
            <a:chOff x="4140" y="429"/>
            <a:chExt cx="1425" cy="2396"/>
          </a:xfrm>
        </p:grpSpPr>
        <p:sp>
          <p:nvSpPr>
            <p:cNvPr id="3360" name="Google Shape;3360;p99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99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99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99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99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5" name="Google Shape;3365;p9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366" name="Google Shape;3366;p9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7" name="Google Shape;3367;p9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68" name="Google Shape;3368;p99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9" name="Google Shape;3369;p9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370" name="Google Shape;3370;p9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9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72" name="Google Shape;3372;p99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99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74" name="Google Shape;3374;p9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375" name="Google Shape;3375;p9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p9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77" name="Google Shape;3377;p99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78" name="Google Shape;3378;p9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379" name="Google Shape;3379;p9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p9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81" name="Google Shape;3381;p99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99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99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9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99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9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9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9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9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9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99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2" name="Google Shape;3392;p99"/>
          <p:cNvGrpSpPr/>
          <p:nvPr/>
        </p:nvGrpSpPr>
        <p:grpSpPr>
          <a:xfrm>
            <a:off x="7524750" y="2609850"/>
            <a:ext cx="377825" cy="576262"/>
            <a:chOff x="4140" y="429"/>
            <a:chExt cx="1425" cy="2396"/>
          </a:xfrm>
        </p:grpSpPr>
        <p:sp>
          <p:nvSpPr>
            <p:cNvPr id="3393" name="Google Shape;3393;p99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99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99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99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99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98" name="Google Shape;3398;p9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399" name="Google Shape;3399;p9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9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01" name="Google Shape;3401;p99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2" name="Google Shape;3402;p9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403" name="Google Shape;3403;p9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p9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05" name="Google Shape;3405;p99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99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7" name="Google Shape;3407;p9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408" name="Google Shape;3408;p9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9" name="Google Shape;3409;p9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10" name="Google Shape;3410;p99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11" name="Google Shape;3411;p9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412" name="Google Shape;3412;p9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3" name="Google Shape;3413;p9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14" name="Google Shape;3414;p99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99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99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9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99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9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9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9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9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9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99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5" name="Google Shape;3425;p99"/>
          <p:cNvSpPr/>
          <p:nvPr/>
        </p:nvSpPr>
        <p:spPr>
          <a:xfrm>
            <a:off x="4932362" y="4392612"/>
            <a:ext cx="2965450" cy="1390650"/>
          </a:xfrm>
          <a:custGeom>
            <a:avLst/>
            <a:gdLst/>
            <a:ahLst/>
            <a:cxnLst/>
            <a:rect l="l" t="t" r="r" b="b"/>
            <a:pathLst>
              <a:path w="1868" h="876" extrusionOk="0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6" name="Google Shape;3426;p99"/>
          <p:cNvCxnSpPr/>
          <p:nvPr/>
        </p:nvCxnSpPr>
        <p:spPr>
          <a:xfrm flipH="1">
            <a:off x="5381625" y="4702175"/>
            <a:ext cx="855662" cy="43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27" name="Google Shape;3427;p99"/>
          <p:cNvCxnSpPr/>
          <p:nvPr/>
        </p:nvCxnSpPr>
        <p:spPr>
          <a:xfrm flipH="1">
            <a:off x="5891212" y="4749800"/>
            <a:ext cx="563562" cy="393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28" name="Google Shape;3428;p99"/>
          <p:cNvCxnSpPr/>
          <p:nvPr/>
        </p:nvCxnSpPr>
        <p:spPr>
          <a:xfrm flipH="1">
            <a:off x="6429375" y="4756150"/>
            <a:ext cx="149225" cy="3825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29" name="Google Shape;3429;p99"/>
          <p:cNvCxnSpPr/>
          <p:nvPr/>
        </p:nvCxnSpPr>
        <p:spPr>
          <a:xfrm>
            <a:off x="6796087" y="4735512"/>
            <a:ext cx="123825" cy="4127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30" name="Google Shape;3430;p99"/>
          <p:cNvSpPr txBox="1"/>
          <p:nvPr/>
        </p:nvSpPr>
        <p:spPr>
          <a:xfrm>
            <a:off x="4959350" y="4279900"/>
            <a:ext cx="11985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/>
          </a:p>
        </p:txBody>
      </p:sp>
      <p:sp>
        <p:nvSpPr>
          <p:cNvPr id="3431" name="Google Shape;3431;p99"/>
          <p:cNvSpPr txBox="1"/>
          <p:nvPr/>
        </p:nvSpPr>
        <p:spPr>
          <a:xfrm>
            <a:off x="6967537" y="4660900"/>
            <a:ext cx="12906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/>
          </a:p>
        </p:txBody>
      </p:sp>
      <p:grpSp>
        <p:nvGrpSpPr>
          <p:cNvPr id="3432" name="Google Shape;3432;p99"/>
          <p:cNvGrpSpPr/>
          <p:nvPr/>
        </p:nvGrpSpPr>
        <p:grpSpPr>
          <a:xfrm>
            <a:off x="6154737" y="4460875"/>
            <a:ext cx="881062" cy="307975"/>
            <a:chOff x="2356" y="1300"/>
            <a:chExt cx="555" cy="194"/>
          </a:xfrm>
        </p:grpSpPr>
        <p:sp>
          <p:nvSpPr>
            <p:cNvPr id="3433" name="Google Shape;3433;p99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99"/>
            <p:cNvSpPr txBox="1"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99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6" name="Google Shape;3436;p99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437" name="Google Shape;3437;p99"/>
              <p:cNvSpPr/>
              <p:nvPr/>
            </p:nvSpPr>
            <p:spPr>
              <a:xfrm>
                <a:off x="2468" y="1332"/>
                <a:ext cx="310" cy="6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0" extrusionOk="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8" name="Google Shape;3438;p99"/>
              <p:cNvSpPr/>
              <p:nvPr/>
            </p:nvSpPr>
            <p:spPr>
              <a:xfrm>
                <a:off x="2482" y="1332"/>
                <a:ext cx="282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0" extrusionOk="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39" name="Google Shape;3439;p99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40" name="Google Shape;3440;p99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441" name="Google Shape;3441;p99"/>
          <p:cNvGrpSpPr/>
          <p:nvPr/>
        </p:nvGrpSpPr>
        <p:grpSpPr>
          <a:xfrm>
            <a:off x="5068887" y="5070475"/>
            <a:ext cx="525462" cy="557212"/>
            <a:chOff x="-44" y="1473"/>
            <a:chExt cx="981" cy="1105"/>
          </a:xfrm>
        </p:grpSpPr>
        <p:pic>
          <p:nvPicPr>
            <p:cNvPr id="3442" name="Google Shape;3442;p99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3" name="Google Shape;3443;p9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4" name="Google Shape;3444;p99"/>
          <p:cNvGrpSpPr/>
          <p:nvPr/>
        </p:nvGrpSpPr>
        <p:grpSpPr>
          <a:xfrm>
            <a:off x="5580062" y="5092700"/>
            <a:ext cx="525462" cy="557212"/>
            <a:chOff x="-44" y="1473"/>
            <a:chExt cx="981" cy="1105"/>
          </a:xfrm>
        </p:grpSpPr>
        <p:pic>
          <p:nvPicPr>
            <p:cNvPr id="3445" name="Google Shape;3445;p99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6" name="Google Shape;3446;p9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7" name="Google Shape;3447;p99"/>
          <p:cNvGrpSpPr/>
          <p:nvPr/>
        </p:nvGrpSpPr>
        <p:grpSpPr>
          <a:xfrm>
            <a:off x="6103937" y="5081587"/>
            <a:ext cx="525462" cy="557212"/>
            <a:chOff x="-44" y="1473"/>
            <a:chExt cx="981" cy="1105"/>
          </a:xfrm>
        </p:grpSpPr>
        <p:pic>
          <p:nvPicPr>
            <p:cNvPr id="3448" name="Google Shape;3448;p99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9" name="Google Shape;3449;p99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0" name="Google Shape;3450;p99"/>
          <p:cNvGrpSpPr/>
          <p:nvPr/>
        </p:nvGrpSpPr>
        <p:grpSpPr>
          <a:xfrm>
            <a:off x="6719887" y="4941887"/>
            <a:ext cx="1860550" cy="809625"/>
            <a:chOff x="4217" y="3611"/>
            <a:chExt cx="1172" cy="510"/>
          </a:xfrm>
        </p:grpSpPr>
        <p:sp>
          <p:nvSpPr>
            <p:cNvPr id="3451" name="Google Shape;3451;p99"/>
            <p:cNvSpPr txBox="1"/>
            <p:nvPr/>
          </p:nvSpPr>
          <p:spPr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99"/>
            <p:cNvSpPr txBox="1"/>
            <p:nvPr/>
          </p:nvSpPr>
          <p:spPr>
            <a:xfrm>
              <a:off x="4561" y="3717"/>
              <a:ext cx="828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local web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cache</a:t>
              </a:r>
              <a:endParaRPr/>
            </a:p>
          </p:txBody>
        </p:sp>
      </p:grpSp>
      <p:grpSp>
        <p:nvGrpSpPr>
          <p:cNvPr id="3453" name="Google Shape;3453;p99"/>
          <p:cNvGrpSpPr/>
          <p:nvPr/>
        </p:nvGrpSpPr>
        <p:grpSpPr>
          <a:xfrm>
            <a:off x="6784975" y="5027612"/>
            <a:ext cx="377825" cy="576262"/>
            <a:chOff x="4140" y="429"/>
            <a:chExt cx="1425" cy="2396"/>
          </a:xfrm>
        </p:grpSpPr>
        <p:sp>
          <p:nvSpPr>
            <p:cNvPr id="3454" name="Google Shape;3454;p99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99"/>
            <p:cNvSpPr txBox="1"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99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99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99"/>
            <p:cNvSpPr txBox="1"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9" name="Google Shape;3459;p9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460" name="Google Shape;3460;p9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9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2" name="Google Shape;3462;p99"/>
            <p:cNvSpPr txBox="1"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3" name="Google Shape;3463;p9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464" name="Google Shape;3464;p9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9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6" name="Google Shape;3466;p99"/>
            <p:cNvSpPr txBox="1"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99"/>
            <p:cNvSpPr txBox="1"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8" name="Google Shape;3468;p9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469" name="Google Shape;3469;p9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9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1" name="Google Shape;3471;p99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72" name="Google Shape;3472;p9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473" name="Google Shape;3473;p9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9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5" name="Google Shape;3475;p99"/>
            <p:cNvSpPr txBox="1"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99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99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9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99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9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9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9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9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9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99"/>
            <p:cNvSpPr txBox="1"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" name="Google Shape;3491;p100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492" name="Google Shape;3492;p100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56</a:t>
            </a:fld>
            <a:endParaRPr/>
          </a:p>
        </p:txBody>
      </p:sp>
      <p:sp>
        <p:nvSpPr>
          <p:cNvPr id="3493" name="Google Shape;3493;p100"/>
          <p:cNvSpPr txBox="1">
            <a:spLocks noGrp="1"/>
          </p:cNvSpPr>
          <p:nvPr>
            <p:ph type="title"/>
          </p:nvPr>
        </p:nvSpPr>
        <p:spPr>
          <a:xfrm>
            <a:off x="287337" y="193675"/>
            <a:ext cx="796290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Conditional GET </a:t>
            </a:r>
            <a:endParaRPr/>
          </a:p>
        </p:txBody>
      </p:sp>
      <p:sp>
        <p:nvSpPr>
          <p:cNvPr id="3494" name="Google Shape;3494;p100"/>
          <p:cNvSpPr txBox="1">
            <a:spLocks noGrp="1"/>
          </p:cNvSpPr>
          <p:nvPr>
            <p:ph type="body" idx="1"/>
          </p:nvPr>
        </p:nvSpPr>
        <p:spPr>
          <a:xfrm>
            <a:off x="268287" y="1403350"/>
            <a:ext cx="3743325" cy="513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Goal: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don’t send object if cache has up-to-date cached version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 object transmission delay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lower link utilization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cache: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specify date of cached copy in HTTP request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If-modified-since: &lt;date&gt;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response contains no object if cached copy is up-to-date: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HTTP/1.0 304 Not Modified</a:t>
            </a:r>
            <a:endParaRPr/>
          </a:p>
        </p:txBody>
      </p:sp>
      <p:cxnSp>
        <p:nvCxnSpPr>
          <p:cNvPr id="3495" name="Google Shape;3495;p100"/>
          <p:cNvCxnSpPr/>
          <p:nvPr/>
        </p:nvCxnSpPr>
        <p:spPr>
          <a:xfrm>
            <a:off x="4521200" y="2114550"/>
            <a:ext cx="3305175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96" name="Google Shape;3496;p100"/>
          <p:cNvSpPr txBox="1"/>
          <p:nvPr/>
        </p:nvSpPr>
        <p:spPr>
          <a:xfrm>
            <a:off x="4827587" y="1998662"/>
            <a:ext cx="2681287" cy="6207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request msg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If-modified-since: &lt;date&gt;</a:t>
            </a:r>
            <a:endParaRPr/>
          </a:p>
        </p:txBody>
      </p:sp>
      <p:cxnSp>
        <p:nvCxnSpPr>
          <p:cNvPr id="3497" name="Google Shape;3497;p100"/>
          <p:cNvCxnSpPr/>
          <p:nvPr/>
        </p:nvCxnSpPr>
        <p:spPr>
          <a:xfrm flipH="1">
            <a:off x="4540250" y="2860675"/>
            <a:ext cx="3305175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3498" name="Google Shape;3498;p100"/>
          <p:cNvGrpSpPr/>
          <p:nvPr/>
        </p:nvGrpSpPr>
        <p:grpSpPr>
          <a:xfrm>
            <a:off x="4808537" y="2854325"/>
            <a:ext cx="2643187" cy="865187"/>
            <a:chOff x="2698" y="2036"/>
            <a:chExt cx="1665" cy="545"/>
          </a:xfrm>
        </p:grpSpPr>
        <p:sp>
          <p:nvSpPr>
            <p:cNvPr id="3499" name="Google Shape;3499;p100"/>
            <p:cNvSpPr txBox="1"/>
            <p:nvPr/>
          </p:nvSpPr>
          <p:spPr>
            <a:xfrm>
              <a:off x="2760" y="2071"/>
              <a:ext cx="1578" cy="4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100"/>
            <p:cNvSpPr txBox="1"/>
            <p:nvPr/>
          </p:nvSpPr>
          <p:spPr>
            <a:xfrm>
              <a:off x="2698" y="2036"/>
              <a:ext cx="1665" cy="54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HTTP/1.0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304 Not Modified</a:t>
              </a:r>
              <a:endParaRPr/>
            </a:p>
          </p:txBody>
        </p:sp>
      </p:grpSp>
      <p:sp>
        <p:nvSpPr>
          <p:cNvPr id="3501" name="Google Shape;3501;p100"/>
          <p:cNvSpPr txBox="1"/>
          <p:nvPr/>
        </p:nvSpPr>
        <p:spPr>
          <a:xfrm>
            <a:off x="7905750" y="2149475"/>
            <a:ext cx="1047750" cy="146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object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modified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&lt;date&gt;</a:t>
            </a:r>
            <a:endParaRPr/>
          </a:p>
        </p:txBody>
      </p:sp>
      <p:cxnSp>
        <p:nvCxnSpPr>
          <p:cNvPr id="3502" name="Google Shape;3502;p100"/>
          <p:cNvCxnSpPr/>
          <p:nvPr/>
        </p:nvCxnSpPr>
        <p:spPr>
          <a:xfrm>
            <a:off x="4278312" y="4079875"/>
            <a:ext cx="3905250" cy="0"/>
          </a:xfrm>
          <a:prstGeom prst="straightConnector1">
            <a:avLst/>
          </a:prstGeom>
          <a:noFill/>
          <a:ln w="28575" cap="flat" cmpd="sng">
            <a:solidFill>
              <a:srgbClr val="00009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03" name="Google Shape;3503;p100"/>
          <p:cNvCxnSpPr/>
          <p:nvPr/>
        </p:nvCxnSpPr>
        <p:spPr>
          <a:xfrm>
            <a:off x="4587875" y="4678362"/>
            <a:ext cx="3305175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04" name="Google Shape;3504;p100"/>
          <p:cNvSpPr txBox="1"/>
          <p:nvPr/>
        </p:nvSpPr>
        <p:spPr>
          <a:xfrm>
            <a:off x="4832350" y="4562475"/>
            <a:ext cx="2681287" cy="6207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request msg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If-modified-since: &lt;date&gt;</a:t>
            </a:r>
            <a:endParaRPr/>
          </a:p>
        </p:txBody>
      </p:sp>
      <p:cxnSp>
        <p:nvCxnSpPr>
          <p:cNvPr id="3505" name="Google Shape;3505;p100"/>
          <p:cNvCxnSpPr/>
          <p:nvPr/>
        </p:nvCxnSpPr>
        <p:spPr>
          <a:xfrm flipH="1">
            <a:off x="4606925" y="5457825"/>
            <a:ext cx="3305175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06" name="Google Shape;3506;p100"/>
          <p:cNvSpPr txBox="1"/>
          <p:nvPr/>
        </p:nvSpPr>
        <p:spPr>
          <a:xfrm>
            <a:off x="4851400" y="5402262"/>
            <a:ext cx="2643187" cy="925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response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HTTP/1.0 200 OK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&lt;data&gt;</a:t>
            </a:r>
            <a:endParaRPr/>
          </a:p>
        </p:txBody>
      </p:sp>
      <p:sp>
        <p:nvSpPr>
          <p:cNvPr id="3507" name="Google Shape;3507;p100"/>
          <p:cNvSpPr txBox="1"/>
          <p:nvPr/>
        </p:nvSpPr>
        <p:spPr>
          <a:xfrm>
            <a:off x="7985125" y="4808537"/>
            <a:ext cx="10477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object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modified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after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&lt;date&gt;</a:t>
            </a:r>
            <a:endParaRPr/>
          </a:p>
        </p:txBody>
      </p:sp>
      <p:sp>
        <p:nvSpPr>
          <p:cNvPr id="3508" name="Google Shape;3508;p100"/>
          <p:cNvSpPr txBox="1"/>
          <p:nvPr/>
        </p:nvSpPr>
        <p:spPr>
          <a:xfrm>
            <a:off x="3797300" y="1062037"/>
            <a:ext cx="7778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/>
          </a:p>
        </p:txBody>
      </p:sp>
      <p:sp>
        <p:nvSpPr>
          <p:cNvPr id="3509" name="Google Shape;3509;p100"/>
          <p:cNvSpPr txBox="1"/>
          <p:nvPr/>
        </p:nvSpPr>
        <p:spPr>
          <a:xfrm>
            <a:off x="7483475" y="1057275"/>
            <a:ext cx="889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pic>
        <p:nvPicPr>
          <p:cNvPr id="3510" name="Google Shape;3510;p10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62" y="762000"/>
            <a:ext cx="3656012" cy="173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1" name="Google Shape;3511;p100"/>
          <p:cNvGrpSpPr/>
          <p:nvPr/>
        </p:nvGrpSpPr>
        <p:grpSpPr>
          <a:xfrm>
            <a:off x="7073900" y="977900"/>
            <a:ext cx="422275" cy="685800"/>
            <a:chOff x="4140" y="429"/>
            <a:chExt cx="1425" cy="2396"/>
          </a:xfrm>
        </p:grpSpPr>
        <p:sp>
          <p:nvSpPr>
            <p:cNvPr id="3512" name="Google Shape;3512;p100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100"/>
            <p:cNvSpPr txBox="1"/>
            <p:nvPr/>
          </p:nvSpPr>
          <p:spPr>
            <a:xfrm>
              <a:off x="4204" y="429"/>
              <a:ext cx="1050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00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00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100"/>
            <p:cNvSpPr txBox="1"/>
            <p:nvPr/>
          </p:nvSpPr>
          <p:spPr>
            <a:xfrm>
              <a:off x="4210" y="695"/>
              <a:ext cx="600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17" name="Google Shape;3517;p100"/>
            <p:cNvGrpSpPr/>
            <p:nvPr/>
          </p:nvGrpSpPr>
          <p:grpSpPr>
            <a:xfrm>
              <a:off x="4751" y="668"/>
              <a:ext cx="579" cy="144"/>
              <a:chOff x="616" y="2568"/>
              <a:chExt cx="722" cy="138"/>
            </a:xfrm>
          </p:grpSpPr>
          <p:sp>
            <p:nvSpPr>
              <p:cNvPr id="3518" name="Google Shape;3518;p100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100"/>
              <p:cNvSpPr/>
              <p:nvPr/>
            </p:nvSpPr>
            <p:spPr>
              <a:xfrm>
                <a:off x="630" y="2583"/>
                <a:ext cx="689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20" name="Google Shape;3520;p100"/>
            <p:cNvSpPr txBox="1"/>
            <p:nvPr/>
          </p:nvSpPr>
          <p:spPr>
            <a:xfrm>
              <a:off x="4226" y="1017"/>
              <a:ext cx="595" cy="5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1" name="Google Shape;3521;p100"/>
            <p:cNvGrpSpPr/>
            <p:nvPr/>
          </p:nvGrpSpPr>
          <p:grpSpPr>
            <a:xfrm>
              <a:off x="4745" y="995"/>
              <a:ext cx="584" cy="133"/>
              <a:chOff x="612" y="2569"/>
              <a:chExt cx="729" cy="138"/>
            </a:xfrm>
          </p:grpSpPr>
          <p:sp>
            <p:nvSpPr>
              <p:cNvPr id="3522" name="Google Shape;3522;p100"/>
              <p:cNvSpPr/>
              <p:nvPr/>
            </p:nvSpPr>
            <p:spPr>
              <a:xfrm>
                <a:off x="612" y="2569"/>
                <a:ext cx="729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100"/>
              <p:cNvSpPr/>
              <p:nvPr/>
            </p:nvSpPr>
            <p:spPr>
              <a:xfrm>
                <a:off x="625" y="2586"/>
                <a:ext cx="695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24" name="Google Shape;3524;p100"/>
            <p:cNvSpPr txBox="1"/>
            <p:nvPr/>
          </p:nvSpPr>
          <p:spPr>
            <a:xfrm>
              <a:off x="4215" y="1355"/>
              <a:ext cx="600" cy="5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100"/>
            <p:cNvSpPr txBox="1"/>
            <p:nvPr/>
          </p:nvSpPr>
          <p:spPr>
            <a:xfrm>
              <a:off x="4226" y="1655"/>
              <a:ext cx="600" cy="5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6" name="Google Shape;3526;p100"/>
            <p:cNvGrpSpPr/>
            <p:nvPr/>
          </p:nvGrpSpPr>
          <p:grpSpPr>
            <a:xfrm>
              <a:off x="4735" y="1627"/>
              <a:ext cx="584" cy="150"/>
              <a:chOff x="614" y="2568"/>
              <a:chExt cx="727" cy="138"/>
            </a:xfrm>
          </p:grpSpPr>
          <p:sp>
            <p:nvSpPr>
              <p:cNvPr id="3527" name="Google Shape;3527;p100"/>
              <p:cNvSpPr/>
              <p:nvPr/>
            </p:nvSpPr>
            <p:spPr>
              <a:xfrm>
                <a:off x="614" y="2568"/>
                <a:ext cx="727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00"/>
              <p:cNvSpPr/>
              <p:nvPr/>
            </p:nvSpPr>
            <p:spPr>
              <a:xfrm>
                <a:off x="627" y="2583"/>
                <a:ext cx="694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29" name="Google Shape;3529;p100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0" name="Google Shape;3530;p100"/>
            <p:cNvGrpSpPr/>
            <p:nvPr/>
          </p:nvGrpSpPr>
          <p:grpSpPr>
            <a:xfrm>
              <a:off x="4740" y="1327"/>
              <a:ext cx="579" cy="139"/>
              <a:chOff x="615" y="2568"/>
              <a:chExt cx="721" cy="139"/>
            </a:xfrm>
          </p:grpSpPr>
          <p:sp>
            <p:nvSpPr>
              <p:cNvPr id="3531" name="Google Shape;3531;p100"/>
              <p:cNvSpPr/>
              <p:nvPr/>
            </p:nvSpPr>
            <p:spPr>
              <a:xfrm>
                <a:off x="615" y="2568"/>
                <a:ext cx="721" cy="139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100"/>
              <p:cNvSpPr/>
              <p:nvPr/>
            </p:nvSpPr>
            <p:spPr>
              <a:xfrm>
                <a:off x="629" y="2585"/>
                <a:ext cx="687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3" name="Google Shape;3533;p100"/>
            <p:cNvSpPr txBox="1"/>
            <p:nvPr/>
          </p:nvSpPr>
          <p:spPr>
            <a:xfrm>
              <a:off x="5249" y="429"/>
              <a:ext cx="70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100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100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100"/>
            <p:cNvSpPr/>
            <p:nvPr/>
          </p:nvSpPr>
          <p:spPr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100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100"/>
            <p:cNvSpPr/>
            <p:nvPr/>
          </p:nvSpPr>
          <p:spPr>
            <a:xfrm>
              <a:off x="4140" y="2675"/>
              <a:ext cx="1200" cy="150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100"/>
            <p:cNvSpPr/>
            <p:nvPr/>
          </p:nvSpPr>
          <p:spPr>
            <a:xfrm>
              <a:off x="4204" y="2709"/>
              <a:ext cx="1071" cy="83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100"/>
            <p:cNvSpPr/>
            <p:nvPr/>
          </p:nvSpPr>
          <p:spPr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100"/>
            <p:cNvSpPr/>
            <p:nvPr/>
          </p:nvSpPr>
          <p:spPr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100"/>
            <p:cNvSpPr/>
            <p:nvPr/>
          </p:nvSpPr>
          <p:spPr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100"/>
            <p:cNvSpPr txBox="1"/>
            <p:nvPr/>
          </p:nvSpPr>
          <p:spPr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4" name="Google Shape;3544;p100"/>
          <p:cNvGrpSpPr/>
          <p:nvPr/>
        </p:nvGrpSpPr>
        <p:grpSpPr>
          <a:xfrm>
            <a:off x="4373562" y="1022350"/>
            <a:ext cx="742950" cy="742950"/>
            <a:chOff x="-44" y="1473"/>
            <a:chExt cx="981" cy="1105"/>
          </a:xfrm>
        </p:grpSpPr>
        <p:pic>
          <p:nvPicPr>
            <p:cNvPr id="3545" name="Google Shape;3545;p100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6" name="Google Shape;3546;p100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" name="Google Shape;3552;p101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553" name="Google Shape;3553;p101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57</a:t>
            </a:fld>
            <a:endParaRPr/>
          </a:p>
        </p:txBody>
      </p:sp>
      <p:sp>
        <p:nvSpPr>
          <p:cNvPr id="3554" name="Google Shape;3554;p101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outline</a:t>
            </a:r>
            <a:endParaRPr/>
          </a:p>
        </p:txBody>
      </p:sp>
      <p:sp>
        <p:nvSpPr>
          <p:cNvPr id="3555" name="Google Shape;3555;p101"/>
          <p:cNvSpPr txBox="1">
            <a:spLocks noGrp="1"/>
          </p:cNvSpPr>
          <p:nvPr>
            <p:ph type="body" idx="4294967295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architectures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requirements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2.3 FTP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2.4 electronic mail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2.5 DNS</a:t>
            </a:r>
            <a:endParaRPr/>
          </a:p>
          <a:p>
            <a:pPr marL="342900" marR="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56" name="Google Shape;3556;p101"/>
          <p:cNvSpPr txBox="1">
            <a:spLocks noGrp="1"/>
          </p:cNvSpPr>
          <p:nvPr>
            <p:ph type="body" idx="4294967295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2.6 P2P applications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2.7 socket programming with UDP and TCP</a:t>
            </a:r>
            <a:endParaRPr/>
          </a:p>
        </p:txBody>
      </p:sp>
      <p:pic>
        <p:nvPicPr>
          <p:cNvPr id="3557" name="Google Shape;3557;p101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1025525"/>
            <a:ext cx="4113212" cy="17303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78960" y="3482640"/>
              <a:ext cx="866520" cy="554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600" y="3473280"/>
                <a:ext cx="885240" cy="57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" name="Google Shape;3563;p102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564" name="Google Shape;3564;p102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58</a:t>
            </a:fld>
            <a:endParaRPr/>
          </a:p>
        </p:txBody>
      </p:sp>
      <p:pic>
        <p:nvPicPr>
          <p:cNvPr id="3565" name="Google Shape;3565;p102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337" y="835025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3566" name="Google Shape;3566;p102"/>
          <p:cNvSpPr/>
          <p:nvPr/>
        </p:nvSpPr>
        <p:spPr>
          <a:xfrm>
            <a:off x="6161087" y="2220912"/>
            <a:ext cx="1100137" cy="282575"/>
          </a:xfrm>
          <a:custGeom>
            <a:avLst/>
            <a:gdLst/>
            <a:ahLst/>
            <a:cxnLst/>
            <a:rect l="l" t="t" r="r" b="b"/>
            <a:pathLst>
              <a:path w="693" h="178" extrusionOk="0">
                <a:moveTo>
                  <a:pt x="0" y="116"/>
                </a:moveTo>
                <a:lnTo>
                  <a:pt x="247" y="0"/>
                </a:lnTo>
                <a:lnTo>
                  <a:pt x="693" y="0"/>
                </a:lnTo>
                <a:lnTo>
                  <a:pt x="137" y="178"/>
                </a:lnTo>
                <a:lnTo>
                  <a:pt x="0" y="116"/>
                </a:lnTo>
                <a:close/>
              </a:path>
            </a:pathLst>
          </a:custGeom>
          <a:gradFill>
            <a:gsLst>
              <a:gs pos="0">
                <a:srgbClr val="808080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7" name="Google Shape;3567;p102"/>
          <p:cNvSpPr/>
          <p:nvPr/>
        </p:nvSpPr>
        <p:spPr>
          <a:xfrm>
            <a:off x="2601912" y="2220912"/>
            <a:ext cx="1784350" cy="282575"/>
          </a:xfrm>
          <a:custGeom>
            <a:avLst/>
            <a:gdLst/>
            <a:ahLst/>
            <a:cxnLst/>
            <a:rect l="l" t="t" r="r" b="b"/>
            <a:pathLst>
              <a:path w="1124" h="178" extrusionOk="0">
                <a:moveTo>
                  <a:pt x="0" y="178"/>
                </a:moveTo>
                <a:lnTo>
                  <a:pt x="41" y="7"/>
                </a:lnTo>
                <a:lnTo>
                  <a:pt x="1124" y="0"/>
                </a:lnTo>
                <a:lnTo>
                  <a:pt x="247" y="171"/>
                </a:lnTo>
                <a:lnTo>
                  <a:pt x="0" y="178"/>
                </a:lnTo>
                <a:close/>
              </a:path>
            </a:pathLst>
          </a:custGeom>
          <a:gradFill>
            <a:gsLst>
              <a:gs pos="0">
                <a:srgbClr val="808080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8" name="Google Shape;3568;p102"/>
          <p:cNvSpPr txBox="1">
            <a:spLocks noGrp="1"/>
          </p:cNvSpPr>
          <p:nvPr>
            <p:ph type="title"/>
          </p:nvPr>
        </p:nvSpPr>
        <p:spPr>
          <a:xfrm>
            <a:off x="381000" y="206375"/>
            <a:ext cx="7772400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FTP: the file transfer protocol</a:t>
            </a:r>
            <a:endParaRPr/>
          </a:p>
        </p:txBody>
      </p:sp>
      <p:sp>
        <p:nvSpPr>
          <p:cNvPr id="3569" name="Google Shape;3569;p102"/>
          <p:cNvSpPr txBox="1"/>
          <p:nvPr/>
        </p:nvSpPr>
        <p:spPr>
          <a:xfrm>
            <a:off x="4645025" y="1255712"/>
            <a:ext cx="17129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endParaRPr/>
          </a:p>
        </p:txBody>
      </p:sp>
      <p:grpSp>
        <p:nvGrpSpPr>
          <p:cNvPr id="3570" name="Google Shape;3570;p102"/>
          <p:cNvGrpSpPr/>
          <p:nvPr/>
        </p:nvGrpSpPr>
        <p:grpSpPr>
          <a:xfrm>
            <a:off x="6537325" y="1411287"/>
            <a:ext cx="749300" cy="828675"/>
            <a:chOff x="3914" y="1386"/>
            <a:chExt cx="472" cy="522"/>
          </a:xfrm>
        </p:grpSpPr>
        <p:sp>
          <p:nvSpPr>
            <p:cNvPr id="3571" name="Google Shape;3571;p102"/>
            <p:cNvSpPr txBox="1"/>
            <p:nvPr/>
          </p:nvSpPr>
          <p:spPr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102"/>
            <p:cNvSpPr txBox="1"/>
            <p:nvPr/>
          </p:nvSpPr>
          <p:spPr>
            <a:xfrm>
              <a:off x="3914" y="1463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FTP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/>
            </a:p>
          </p:txBody>
        </p:sp>
      </p:grpSp>
      <p:grpSp>
        <p:nvGrpSpPr>
          <p:cNvPr id="3573" name="Google Shape;3573;p102"/>
          <p:cNvGrpSpPr/>
          <p:nvPr/>
        </p:nvGrpSpPr>
        <p:grpSpPr>
          <a:xfrm>
            <a:off x="2582862" y="1401762"/>
            <a:ext cx="1789112" cy="852487"/>
            <a:chOff x="1645" y="1326"/>
            <a:chExt cx="1127" cy="537"/>
          </a:xfrm>
        </p:grpSpPr>
        <p:sp>
          <p:nvSpPr>
            <p:cNvPr id="3574" name="Google Shape;3574;p102"/>
            <p:cNvSpPr txBox="1"/>
            <p:nvPr/>
          </p:nvSpPr>
          <p:spPr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102"/>
            <p:cNvSpPr txBox="1"/>
            <p:nvPr/>
          </p:nvSpPr>
          <p:spPr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102"/>
            <p:cNvSpPr txBox="1"/>
            <p:nvPr/>
          </p:nvSpPr>
          <p:spPr>
            <a:xfrm>
              <a:off x="1645" y="1343"/>
              <a:ext cx="738" cy="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FTP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interface</a:t>
              </a:r>
              <a:endParaRPr/>
            </a:p>
          </p:txBody>
        </p:sp>
        <p:sp>
          <p:nvSpPr>
            <p:cNvPr id="3577" name="Google Shape;3577;p102"/>
            <p:cNvSpPr txBox="1"/>
            <p:nvPr/>
          </p:nvSpPr>
          <p:spPr>
            <a:xfrm>
              <a:off x="2341" y="1403"/>
              <a:ext cx="414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FTP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/>
            </a:p>
          </p:txBody>
        </p:sp>
      </p:grpSp>
      <p:sp>
        <p:nvSpPr>
          <p:cNvPr id="3578" name="Google Shape;3578;p102"/>
          <p:cNvSpPr txBox="1"/>
          <p:nvPr/>
        </p:nvSpPr>
        <p:spPr>
          <a:xfrm>
            <a:off x="3881437" y="2522537"/>
            <a:ext cx="10763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file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/>
          </a:p>
        </p:txBody>
      </p:sp>
      <p:cxnSp>
        <p:nvCxnSpPr>
          <p:cNvPr id="3579" name="Google Shape;3579;p102"/>
          <p:cNvCxnSpPr/>
          <p:nvPr/>
        </p:nvCxnSpPr>
        <p:spPr>
          <a:xfrm>
            <a:off x="3219450" y="2239962"/>
            <a:ext cx="323850" cy="4381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580" name="Google Shape;3580;p102"/>
          <p:cNvCxnSpPr/>
          <p:nvPr/>
        </p:nvCxnSpPr>
        <p:spPr>
          <a:xfrm flipH="1">
            <a:off x="3714750" y="2230437"/>
            <a:ext cx="333375" cy="4381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581" name="Google Shape;3581;p102"/>
          <p:cNvSpPr txBox="1"/>
          <p:nvPr/>
        </p:nvSpPr>
        <p:spPr>
          <a:xfrm>
            <a:off x="7161212" y="2333625"/>
            <a:ext cx="14573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remote file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/>
          </a:p>
        </p:txBody>
      </p:sp>
      <p:cxnSp>
        <p:nvCxnSpPr>
          <p:cNvPr id="3582" name="Google Shape;3582;p102"/>
          <p:cNvCxnSpPr/>
          <p:nvPr/>
        </p:nvCxnSpPr>
        <p:spPr>
          <a:xfrm>
            <a:off x="6915150" y="2239962"/>
            <a:ext cx="0" cy="4286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3583" name="Google Shape;3583;p102" descr="Al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0662" y="1454150"/>
            <a:ext cx="561975" cy="693737"/>
          </a:xfrm>
          <a:prstGeom prst="rect">
            <a:avLst/>
          </a:prstGeom>
          <a:noFill/>
          <a:ln>
            <a:noFill/>
          </a:ln>
        </p:spPr>
      </p:pic>
      <p:sp>
        <p:nvSpPr>
          <p:cNvPr id="3584" name="Google Shape;3584;p102"/>
          <p:cNvSpPr txBox="1"/>
          <p:nvPr/>
        </p:nvSpPr>
        <p:spPr>
          <a:xfrm>
            <a:off x="1379537" y="2162175"/>
            <a:ext cx="97155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host</a:t>
            </a:r>
            <a:endParaRPr/>
          </a:p>
        </p:txBody>
      </p:sp>
      <p:cxnSp>
        <p:nvCxnSpPr>
          <p:cNvPr id="3585" name="Google Shape;3585;p102"/>
          <p:cNvCxnSpPr/>
          <p:nvPr/>
        </p:nvCxnSpPr>
        <p:spPr>
          <a:xfrm>
            <a:off x="2028825" y="1849437"/>
            <a:ext cx="58102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586" name="Google Shape;3586;p102"/>
          <p:cNvSpPr/>
          <p:nvPr/>
        </p:nvSpPr>
        <p:spPr>
          <a:xfrm>
            <a:off x="3333750" y="2673350"/>
            <a:ext cx="569912" cy="428625"/>
          </a:xfrm>
          <a:prstGeom prst="can">
            <a:avLst>
              <a:gd name="adj" fmla="val 4367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102"/>
          <p:cNvSpPr/>
          <p:nvPr/>
        </p:nvSpPr>
        <p:spPr>
          <a:xfrm>
            <a:off x="6665912" y="2628900"/>
            <a:ext cx="569912" cy="428625"/>
          </a:xfrm>
          <a:prstGeom prst="can">
            <a:avLst>
              <a:gd name="adj" fmla="val 4367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102"/>
          <p:cNvSpPr txBox="1"/>
          <p:nvPr/>
        </p:nvSpPr>
        <p:spPr>
          <a:xfrm>
            <a:off x="744537" y="3751262"/>
            <a:ext cx="8013700" cy="254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transfer file to/from remote host</a:t>
            </a:r>
            <a:endParaRPr/>
          </a:p>
          <a:p>
            <a:pPr marL="342900" marR="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client/server model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side that initiates transfer (either to/from remote)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server:</a:t>
            </a: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remote host</a:t>
            </a:r>
            <a:endParaRPr/>
          </a:p>
          <a:p>
            <a:pPr marL="342900" marR="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ftp: RFC 959</a:t>
            </a:r>
            <a:endParaRPr/>
          </a:p>
          <a:p>
            <a:pPr marL="342900" marR="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ftp server: port 21</a:t>
            </a:r>
            <a:endParaRPr/>
          </a:p>
        </p:txBody>
      </p:sp>
      <p:cxnSp>
        <p:nvCxnSpPr>
          <p:cNvPr id="3589" name="Google Shape;3589;p102"/>
          <p:cNvCxnSpPr/>
          <p:nvPr/>
        </p:nvCxnSpPr>
        <p:spPr>
          <a:xfrm>
            <a:off x="4365625" y="1714500"/>
            <a:ext cx="2187575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grpSp>
        <p:nvGrpSpPr>
          <p:cNvPr id="3590" name="Google Shape;3590;p102"/>
          <p:cNvGrpSpPr/>
          <p:nvPr/>
        </p:nvGrpSpPr>
        <p:grpSpPr>
          <a:xfrm>
            <a:off x="6008687" y="2327275"/>
            <a:ext cx="476584" cy="749300"/>
            <a:chOff x="4140" y="429"/>
            <a:chExt cx="1426" cy="2396"/>
          </a:xfrm>
        </p:grpSpPr>
        <p:sp>
          <p:nvSpPr>
            <p:cNvPr id="3591" name="Google Shape;3591;p102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102"/>
            <p:cNvSpPr txBox="1"/>
            <p:nvPr/>
          </p:nvSpPr>
          <p:spPr>
            <a:xfrm>
              <a:off x="4207" y="429"/>
              <a:ext cx="1045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102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102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102"/>
            <p:cNvSpPr txBox="1"/>
            <p:nvPr/>
          </p:nvSpPr>
          <p:spPr>
            <a:xfrm>
              <a:off x="4211" y="693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6" name="Google Shape;3596;p102"/>
            <p:cNvGrpSpPr/>
            <p:nvPr/>
          </p:nvGrpSpPr>
          <p:grpSpPr>
            <a:xfrm>
              <a:off x="4748" y="668"/>
              <a:ext cx="594" cy="147"/>
              <a:chOff x="613" y="2568"/>
              <a:chExt cx="741" cy="141"/>
            </a:xfrm>
          </p:grpSpPr>
          <p:sp>
            <p:nvSpPr>
              <p:cNvPr id="3597" name="Google Shape;3597;p102"/>
              <p:cNvSpPr/>
              <p:nvPr/>
            </p:nvSpPr>
            <p:spPr>
              <a:xfrm>
                <a:off x="613" y="2568"/>
                <a:ext cx="741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98;p102"/>
              <p:cNvSpPr/>
              <p:nvPr/>
            </p:nvSpPr>
            <p:spPr>
              <a:xfrm>
                <a:off x="631" y="2582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9" name="Google Shape;3599;p102"/>
            <p:cNvSpPr txBox="1"/>
            <p:nvPr/>
          </p:nvSpPr>
          <p:spPr>
            <a:xfrm>
              <a:off x="4226" y="1018"/>
              <a:ext cx="594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0" name="Google Shape;3600;p102"/>
            <p:cNvGrpSpPr/>
            <p:nvPr/>
          </p:nvGrpSpPr>
          <p:grpSpPr>
            <a:xfrm>
              <a:off x="4748" y="992"/>
              <a:ext cx="579" cy="137"/>
              <a:chOff x="615" y="2566"/>
              <a:chExt cx="723" cy="142"/>
            </a:xfrm>
          </p:grpSpPr>
          <p:sp>
            <p:nvSpPr>
              <p:cNvPr id="3601" name="Google Shape;3601;p102"/>
              <p:cNvSpPr/>
              <p:nvPr/>
            </p:nvSpPr>
            <p:spPr>
              <a:xfrm>
                <a:off x="615" y="2566"/>
                <a:ext cx="723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2" name="Google Shape;3602;p102"/>
              <p:cNvSpPr/>
              <p:nvPr/>
            </p:nvSpPr>
            <p:spPr>
              <a:xfrm>
                <a:off x="633" y="2582"/>
                <a:ext cx="688" cy="111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03" name="Google Shape;3603;p102"/>
            <p:cNvSpPr txBox="1"/>
            <p:nvPr/>
          </p:nvSpPr>
          <p:spPr>
            <a:xfrm>
              <a:off x="4216" y="1358"/>
              <a:ext cx="599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102"/>
            <p:cNvSpPr txBox="1"/>
            <p:nvPr/>
          </p:nvSpPr>
          <p:spPr>
            <a:xfrm>
              <a:off x="4230" y="1657"/>
              <a:ext cx="594" cy="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5" name="Google Shape;3605;p102"/>
            <p:cNvGrpSpPr/>
            <p:nvPr/>
          </p:nvGrpSpPr>
          <p:grpSpPr>
            <a:xfrm>
              <a:off x="4733" y="1627"/>
              <a:ext cx="584" cy="152"/>
              <a:chOff x="612" y="2568"/>
              <a:chExt cx="728" cy="140"/>
            </a:xfrm>
          </p:grpSpPr>
          <p:sp>
            <p:nvSpPr>
              <p:cNvPr id="3606" name="Google Shape;3606;p102"/>
              <p:cNvSpPr/>
              <p:nvPr/>
            </p:nvSpPr>
            <p:spPr>
              <a:xfrm>
                <a:off x="612" y="2568"/>
                <a:ext cx="728" cy="140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102"/>
              <p:cNvSpPr/>
              <p:nvPr/>
            </p:nvSpPr>
            <p:spPr>
              <a:xfrm>
                <a:off x="630" y="2582"/>
                <a:ext cx="692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08" name="Google Shape;3608;p102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9" name="Google Shape;3609;p102"/>
            <p:cNvGrpSpPr/>
            <p:nvPr/>
          </p:nvGrpSpPr>
          <p:grpSpPr>
            <a:xfrm>
              <a:off x="4738" y="1328"/>
              <a:ext cx="584" cy="137"/>
              <a:chOff x="613" y="2569"/>
              <a:chExt cx="728" cy="137"/>
            </a:xfrm>
          </p:grpSpPr>
          <p:sp>
            <p:nvSpPr>
              <p:cNvPr id="3610" name="Google Shape;3610;p102"/>
              <p:cNvSpPr/>
              <p:nvPr/>
            </p:nvSpPr>
            <p:spPr>
              <a:xfrm>
                <a:off x="613" y="2569"/>
                <a:ext cx="728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1" name="Google Shape;3611;p102"/>
              <p:cNvSpPr/>
              <p:nvPr/>
            </p:nvSpPr>
            <p:spPr>
              <a:xfrm>
                <a:off x="631" y="2584"/>
                <a:ext cx="692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12" name="Google Shape;3612;p102"/>
            <p:cNvSpPr txBox="1"/>
            <p:nvPr/>
          </p:nvSpPr>
          <p:spPr>
            <a:xfrm>
              <a:off x="5252" y="429"/>
              <a:ext cx="67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102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102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102"/>
            <p:cNvSpPr/>
            <p:nvPr/>
          </p:nvSpPr>
          <p:spPr>
            <a:xfrm>
              <a:off x="5518" y="2612"/>
              <a:ext cx="48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102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102"/>
            <p:cNvSpPr/>
            <p:nvPr/>
          </p:nvSpPr>
          <p:spPr>
            <a:xfrm>
              <a:off x="4140" y="2678"/>
              <a:ext cx="1197" cy="147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102"/>
            <p:cNvSpPr/>
            <p:nvPr/>
          </p:nvSpPr>
          <p:spPr>
            <a:xfrm>
              <a:off x="4207" y="2713"/>
              <a:ext cx="1069" cy="81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102"/>
            <p:cNvSpPr/>
            <p:nvPr/>
          </p:nvSpPr>
          <p:spPr>
            <a:xfrm>
              <a:off x="4306" y="2383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102"/>
            <p:cNvSpPr/>
            <p:nvPr/>
          </p:nvSpPr>
          <p:spPr>
            <a:xfrm>
              <a:off x="4487" y="2383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102"/>
            <p:cNvSpPr/>
            <p:nvPr/>
          </p:nvSpPr>
          <p:spPr>
            <a:xfrm>
              <a:off x="4663" y="2383"/>
              <a:ext cx="157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102"/>
            <p:cNvSpPr txBox="1"/>
            <p:nvPr/>
          </p:nvSpPr>
          <p:spPr>
            <a:xfrm>
              <a:off x="5062" y="1835"/>
              <a:ext cx="86" cy="761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3" name="Google Shape;3623;p102"/>
          <p:cNvGrpSpPr/>
          <p:nvPr/>
        </p:nvGrpSpPr>
        <p:grpSpPr>
          <a:xfrm>
            <a:off x="2220912" y="2352675"/>
            <a:ext cx="830262" cy="849312"/>
            <a:chOff x="-44" y="1473"/>
            <a:chExt cx="981" cy="1105"/>
          </a:xfrm>
        </p:grpSpPr>
        <p:pic>
          <p:nvPicPr>
            <p:cNvPr id="3624" name="Google Shape;3624;p102" descr="desktop_computer_stylized_mediu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5" name="Google Shape;3625;p102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893160" y="151920"/>
              <a:ext cx="8108280" cy="6420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800" y="142560"/>
                <a:ext cx="8127000" cy="643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p103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631" name="Google Shape;3631;p103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59</a:t>
            </a:fld>
            <a:endParaRPr/>
          </a:p>
        </p:txBody>
      </p:sp>
      <p:sp>
        <p:nvSpPr>
          <p:cNvPr id="3632" name="Google Shape;3632;p103"/>
          <p:cNvSpPr txBox="1">
            <a:spLocks noGrp="1"/>
          </p:cNvSpPr>
          <p:nvPr>
            <p:ph type="title"/>
          </p:nvPr>
        </p:nvSpPr>
        <p:spPr>
          <a:xfrm>
            <a:off x="336550" y="163512"/>
            <a:ext cx="7772400" cy="92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FTP: separate control, data connections</a:t>
            </a:r>
            <a:endParaRPr/>
          </a:p>
        </p:txBody>
      </p:sp>
      <p:sp>
        <p:nvSpPr>
          <p:cNvPr id="3633" name="Google Shape;3633;p103"/>
          <p:cNvSpPr txBox="1">
            <a:spLocks noGrp="1"/>
          </p:cNvSpPr>
          <p:nvPr>
            <p:ph type="body" idx="1"/>
          </p:nvPr>
        </p:nvSpPr>
        <p:spPr>
          <a:xfrm>
            <a:off x="400050" y="1504950"/>
            <a:ext cx="4318000" cy="496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FTP client contacts FTP server at port 21, using TCP 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authorized over control connection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browses remote directory, sends commands over control connection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server receives file transfer command, </a:t>
            </a: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server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opens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en-US" sz="2400" b="0" i="1" u="none" baseline="30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nd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TCP data connection (for file)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after transferring one file, server closes data connection</a:t>
            </a:r>
            <a:endParaRPr/>
          </a:p>
        </p:txBody>
      </p:sp>
      <p:sp>
        <p:nvSpPr>
          <p:cNvPr id="3634" name="Google Shape;3634;p103"/>
          <p:cNvSpPr txBox="1"/>
          <p:nvPr/>
        </p:nvSpPr>
        <p:spPr>
          <a:xfrm>
            <a:off x="4838700" y="2533650"/>
            <a:ext cx="71755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FTP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/>
          </a:p>
        </p:txBody>
      </p:sp>
      <p:sp>
        <p:nvSpPr>
          <p:cNvPr id="3635" name="Google Shape;3635;p103"/>
          <p:cNvSpPr txBox="1"/>
          <p:nvPr/>
        </p:nvSpPr>
        <p:spPr>
          <a:xfrm>
            <a:off x="7856537" y="2543175"/>
            <a:ext cx="81915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FTP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cxnSp>
        <p:nvCxnSpPr>
          <p:cNvPr id="3636" name="Google Shape;3636;p103"/>
          <p:cNvCxnSpPr/>
          <p:nvPr/>
        </p:nvCxnSpPr>
        <p:spPr>
          <a:xfrm>
            <a:off x="5508625" y="2011362"/>
            <a:ext cx="2562225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637" name="Google Shape;3637;p103"/>
          <p:cNvCxnSpPr/>
          <p:nvPr/>
        </p:nvCxnSpPr>
        <p:spPr>
          <a:xfrm rot="10800000" flipH="1">
            <a:off x="5527675" y="2325687"/>
            <a:ext cx="2562225" cy="9525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638" name="Google Shape;3638;p103"/>
          <p:cNvSpPr txBox="1"/>
          <p:nvPr/>
        </p:nvSpPr>
        <p:spPr>
          <a:xfrm>
            <a:off x="5580062" y="1473200"/>
            <a:ext cx="2409825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TCP control connection,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server port 21</a:t>
            </a:r>
            <a:endParaRPr/>
          </a:p>
        </p:txBody>
      </p:sp>
      <p:sp>
        <p:nvSpPr>
          <p:cNvPr id="3639" name="Google Shape;3639;p103"/>
          <p:cNvSpPr txBox="1"/>
          <p:nvPr/>
        </p:nvSpPr>
        <p:spPr>
          <a:xfrm>
            <a:off x="5554662" y="2400300"/>
            <a:ext cx="2409825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TCP data connection,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server port 20</a:t>
            </a:r>
            <a:endParaRPr/>
          </a:p>
        </p:txBody>
      </p:sp>
      <p:sp>
        <p:nvSpPr>
          <p:cNvPr id="3640" name="Google Shape;3640;p103"/>
          <p:cNvSpPr txBox="1"/>
          <p:nvPr/>
        </p:nvSpPr>
        <p:spPr>
          <a:xfrm>
            <a:off x="4703762" y="3425825"/>
            <a:ext cx="4067175" cy="2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opens another TCP data connection to transfer another file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control connection: </a:t>
            </a: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“out of band”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FTP server maintains “state”: current directory, earlier authentication</a:t>
            </a:r>
            <a:endParaRPr sz="2400" b="0" i="0" u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41" name="Google Shape;3641;p103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712" y="868362"/>
            <a:ext cx="7769225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2" name="Google Shape;3642;p103"/>
          <p:cNvCxnSpPr/>
          <p:nvPr/>
        </p:nvCxnSpPr>
        <p:spPr>
          <a:xfrm>
            <a:off x="5726112" y="2697162"/>
            <a:ext cx="390525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643" name="Google Shape;3643;p103"/>
          <p:cNvGrpSpPr/>
          <p:nvPr/>
        </p:nvGrpSpPr>
        <p:grpSpPr>
          <a:xfrm>
            <a:off x="8129587" y="1674812"/>
            <a:ext cx="444500" cy="728662"/>
            <a:chOff x="4140" y="429"/>
            <a:chExt cx="1425" cy="2396"/>
          </a:xfrm>
        </p:grpSpPr>
        <p:sp>
          <p:nvSpPr>
            <p:cNvPr id="3644" name="Google Shape;3644;p103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103"/>
            <p:cNvSpPr txBox="1"/>
            <p:nvPr/>
          </p:nvSpPr>
          <p:spPr>
            <a:xfrm>
              <a:off x="4206" y="429"/>
              <a:ext cx="1048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103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103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103"/>
            <p:cNvSpPr txBox="1"/>
            <p:nvPr/>
          </p:nvSpPr>
          <p:spPr>
            <a:xfrm>
              <a:off x="4211" y="695"/>
              <a:ext cx="595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9" name="Google Shape;3649;p103"/>
            <p:cNvGrpSpPr/>
            <p:nvPr/>
          </p:nvGrpSpPr>
          <p:grpSpPr>
            <a:xfrm>
              <a:off x="4751" y="669"/>
              <a:ext cx="580" cy="146"/>
              <a:chOff x="616" y="2569"/>
              <a:chExt cx="724" cy="140"/>
            </a:xfrm>
          </p:grpSpPr>
          <p:sp>
            <p:nvSpPr>
              <p:cNvPr id="3650" name="Google Shape;3650;p103"/>
              <p:cNvSpPr/>
              <p:nvPr/>
            </p:nvSpPr>
            <p:spPr>
              <a:xfrm>
                <a:off x="616" y="2569"/>
                <a:ext cx="724" cy="140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103"/>
              <p:cNvSpPr/>
              <p:nvPr/>
            </p:nvSpPr>
            <p:spPr>
              <a:xfrm>
                <a:off x="635" y="2584"/>
                <a:ext cx="686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2" name="Google Shape;3652;p103"/>
            <p:cNvSpPr txBox="1"/>
            <p:nvPr/>
          </p:nvSpPr>
          <p:spPr>
            <a:xfrm>
              <a:off x="4227" y="1019"/>
              <a:ext cx="595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3" name="Google Shape;3653;p103"/>
            <p:cNvGrpSpPr/>
            <p:nvPr/>
          </p:nvGrpSpPr>
          <p:grpSpPr>
            <a:xfrm>
              <a:off x="4745" y="993"/>
              <a:ext cx="580" cy="136"/>
              <a:chOff x="612" y="2567"/>
              <a:chExt cx="724" cy="141"/>
            </a:xfrm>
          </p:grpSpPr>
          <p:sp>
            <p:nvSpPr>
              <p:cNvPr id="3654" name="Google Shape;3654;p103"/>
              <p:cNvSpPr/>
              <p:nvPr/>
            </p:nvSpPr>
            <p:spPr>
              <a:xfrm>
                <a:off x="612" y="2567"/>
                <a:ext cx="724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103"/>
              <p:cNvSpPr/>
              <p:nvPr/>
            </p:nvSpPr>
            <p:spPr>
              <a:xfrm>
                <a:off x="631" y="2583"/>
                <a:ext cx="686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6" name="Google Shape;3656;p103"/>
            <p:cNvSpPr txBox="1"/>
            <p:nvPr/>
          </p:nvSpPr>
          <p:spPr>
            <a:xfrm>
              <a:off x="4216" y="1358"/>
              <a:ext cx="595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103"/>
            <p:cNvSpPr txBox="1"/>
            <p:nvPr/>
          </p:nvSpPr>
          <p:spPr>
            <a:xfrm>
              <a:off x="4227" y="1656"/>
              <a:ext cx="595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8" name="Google Shape;3658;p103"/>
            <p:cNvGrpSpPr/>
            <p:nvPr/>
          </p:nvGrpSpPr>
          <p:grpSpPr>
            <a:xfrm>
              <a:off x="4736" y="1629"/>
              <a:ext cx="580" cy="147"/>
              <a:chOff x="615" y="2570"/>
              <a:chExt cx="723" cy="135"/>
            </a:xfrm>
          </p:grpSpPr>
          <p:sp>
            <p:nvSpPr>
              <p:cNvPr id="3659" name="Google Shape;3659;p103"/>
              <p:cNvSpPr/>
              <p:nvPr/>
            </p:nvSpPr>
            <p:spPr>
              <a:xfrm>
                <a:off x="615" y="2570"/>
                <a:ext cx="723" cy="135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0" name="Google Shape;3660;p103"/>
              <p:cNvSpPr/>
              <p:nvPr/>
            </p:nvSpPr>
            <p:spPr>
              <a:xfrm>
                <a:off x="634" y="2585"/>
                <a:ext cx="685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61" name="Google Shape;3661;p103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62" name="Google Shape;3662;p103"/>
            <p:cNvGrpSpPr/>
            <p:nvPr/>
          </p:nvGrpSpPr>
          <p:grpSpPr>
            <a:xfrm>
              <a:off x="4741" y="1327"/>
              <a:ext cx="580" cy="141"/>
              <a:chOff x="616" y="2568"/>
              <a:chExt cx="723" cy="141"/>
            </a:xfrm>
          </p:grpSpPr>
          <p:sp>
            <p:nvSpPr>
              <p:cNvPr id="3663" name="Google Shape;3663;p103"/>
              <p:cNvSpPr/>
              <p:nvPr/>
            </p:nvSpPr>
            <p:spPr>
              <a:xfrm>
                <a:off x="616" y="2568"/>
                <a:ext cx="723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4" name="Google Shape;3664;p103"/>
              <p:cNvSpPr/>
              <p:nvPr/>
            </p:nvSpPr>
            <p:spPr>
              <a:xfrm>
                <a:off x="635" y="2584"/>
                <a:ext cx="685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65" name="Google Shape;3665;p103"/>
            <p:cNvSpPr txBox="1"/>
            <p:nvPr/>
          </p:nvSpPr>
          <p:spPr>
            <a:xfrm>
              <a:off x="5249" y="429"/>
              <a:ext cx="66" cy="2292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103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103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103"/>
            <p:cNvSpPr/>
            <p:nvPr/>
          </p:nvSpPr>
          <p:spPr>
            <a:xfrm>
              <a:off x="5519" y="2611"/>
              <a:ext cx="46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103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103"/>
            <p:cNvSpPr/>
            <p:nvPr/>
          </p:nvSpPr>
          <p:spPr>
            <a:xfrm>
              <a:off x="4140" y="2679"/>
              <a:ext cx="1201" cy="146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103"/>
            <p:cNvSpPr/>
            <p:nvPr/>
          </p:nvSpPr>
          <p:spPr>
            <a:xfrm>
              <a:off x="4206" y="2710"/>
              <a:ext cx="1069" cy="84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103"/>
            <p:cNvSpPr/>
            <p:nvPr/>
          </p:nvSpPr>
          <p:spPr>
            <a:xfrm>
              <a:off x="4308" y="2381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103"/>
            <p:cNvSpPr/>
            <p:nvPr/>
          </p:nvSpPr>
          <p:spPr>
            <a:xfrm>
              <a:off x="4486" y="2387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103"/>
            <p:cNvSpPr/>
            <p:nvPr/>
          </p:nvSpPr>
          <p:spPr>
            <a:xfrm>
              <a:off x="4664" y="2381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103"/>
            <p:cNvSpPr txBox="1"/>
            <p:nvPr/>
          </p:nvSpPr>
          <p:spPr>
            <a:xfrm>
              <a:off x="5061" y="1833"/>
              <a:ext cx="87" cy="762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6" name="Google Shape;3676;p103"/>
          <p:cNvGrpSpPr/>
          <p:nvPr/>
        </p:nvGrpSpPr>
        <p:grpSpPr>
          <a:xfrm>
            <a:off x="4656137" y="1665287"/>
            <a:ext cx="873125" cy="893762"/>
            <a:chOff x="-44" y="1473"/>
            <a:chExt cx="981" cy="1105"/>
          </a:xfrm>
        </p:grpSpPr>
        <p:pic>
          <p:nvPicPr>
            <p:cNvPr id="3677" name="Google Shape;3677;p103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8" name="Google Shape;3678;p103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036320" y="714240"/>
              <a:ext cx="5045760" cy="560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6960" y="704880"/>
                <a:ext cx="5064480" cy="56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937800" y="4464720"/>
              <a:ext cx="3036240" cy="420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8440" y="4455360"/>
                <a:ext cx="3054960" cy="43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3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36" name="Google Shape;836;p63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/>
          </a:p>
        </p:txBody>
      </p:sp>
      <p:pic>
        <p:nvPicPr>
          <p:cNvPr id="837" name="Google Shape;837;p63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960437"/>
            <a:ext cx="5942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63"/>
          <p:cNvSpPr txBox="1">
            <a:spLocks noGrp="1"/>
          </p:cNvSpPr>
          <p:nvPr>
            <p:ph type="title"/>
          </p:nvPr>
        </p:nvSpPr>
        <p:spPr>
          <a:xfrm>
            <a:off x="444500" y="207962"/>
            <a:ext cx="7772400" cy="103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Application architectures</a:t>
            </a:r>
            <a:endParaRPr/>
          </a:p>
        </p:txBody>
      </p:sp>
      <p:sp>
        <p:nvSpPr>
          <p:cNvPr id="839" name="Google Shape;839;p63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possible structure of applications: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client-server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peer-to-peer (P2P)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2200" y="142920"/>
              <a:ext cx="8510400" cy="6617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133560"/>
                <a:ext cx="8529120" cy="66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0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4640" y="62640"/>
              <a:ext cx="8894520" cy="6572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80" y="53280"/>
                <a:ext cx="8913240" cy="65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5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3" name="Google Shape;3683;p104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684" name="Google Shape;3684;p104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62</a:t>
            </a:fld>
            <a:endParaRPr/>
          </a:p>
        </p:txBody>
      </p:sp>
      <p:pic>
        <p:nvPicPr>
          <p:cNvPr id="3685" name="Google Shape;3685;p104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987" y="892175"/>
            <a:ext cx="5942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3686" name="Google Shape;3686;p104"/>
          <p:cNvSpPr txBox="1">
            <a:spLocks noGrp="1"/>
          </p:cNvSpPr>
          <p:nvPr>
            <p:ph type="title"/>
          </p:nvPr>
        </p:nvSpPr>
        <p:spPr>
          <a:xfrm>
            <a:off x="336550" y="271462"/>
            <a:ext cx="7772400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FTP commands, responses</a:t>
            </a:r>
            <a:endParaRPr/>
          </a:p>
        </p:txBody>
      </p:sp>
      <p:sp>
        <p:nvSpPr>
          <p:cNvPr id="3687" name="Google Shape;3687;p104"/>
          <p:cNvSpPr txBox="1">
            <a:spLocks noGrp="1"/>
          </p:cNvSpPr>
          <p:nvPr>
            <p:ph type="body" idx="1"/>
          </p:nvPr>
        </p:nvSpPr>
        <p:spPr>
          <a:xfrm>
            <a:off x="533400" y="13335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sample commands:</a:t>
            </a:r>
            <a:endParaRPr sz="2400" b="0" i="1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sent as ASCII text over control channel</a:t>
            </a: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 </a:t>
            </a:r>
            <a:r>
              <a:rPr lang="en-US" sz="2400" b="1" i="1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username</a:t>
            </a:r>
            <a:endParaRPr sz="2800" b="0" i="1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PASS </a:t>
            </a:r>
            <a:r>
              <a:rPr lang="en-US" sz="2400" b="1" i="1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password</a:t>
            </a:r>
            <a:endParaRPr sz="2800" b="0" i="1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return list of file in current directory</a:t>
            </a: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RETR filename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retrieves (gets) file</a:t>
            </a: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STOR filename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stores (puts) file onto remote host</a:t>
            </a:r>
            <a:endParaRPr/>
          </a:p>
        </p:txBody>
      </p:sp>
      <p:sp>
        <p:nvSpPr>
          <p:cNvPr id="3688" name="Google Shape;3688;p104"/>
          <p:cNvSpPr txBox="1">
            <a:spLocks noGrp="1"/>
          </p:cNvSpPr>
          <p:nvPr>
            <p:ph type="body" idx="1"/>
          </p:nvPr>
        </p:nvSpPr>
        <p:spPr>
          <a:xfrm>
            <a:off x="4851400" y="13335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sample return codes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status code and phrase (as in HTTP)</a:t>
            </a: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331 Username OK, password required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125 data connection already open; transfer starting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425 Can’t open data connection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452 Error writing file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Google Shape;3693;p105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694" name="Google Shape;3694;p105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63</a:t>
            </a:fld>
            <a:endParaRPr/>
          </a:p>
        </p:txBody>
      </p:sp>
      <p:sp>
        <p:nvSpPr>
          <p:cNvPr id="3695" name="Google Shape;3695;p105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outline</a:t>
            </a:r>
            <a:endParaRPr/>
          </a:p>
        </p:txBody>
      </p:sp>
      <p:sp>
        <p:nvSpPr>
          <p:cNvPr id="3696" name="Google Shape;3696;p105"/>
          <p:cNvSpPr txBox="1">
            <a:spLocks noGrp="1"/>
          </p:cNvSpPr>
          <p:nvPr>
            <p:ph type="body" idx="4294967295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architectures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requirements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2.3 FTP 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2.4 electronic mail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2.5 DNS</a:t>
            </a:r>
            <a:endParaRPr/>
          </a:p>
          <a:p>
            <a:pPr marL="342900" marR="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97" name="Google Shape;3697;p105"/>
          <p:cNvSpPr txBox="1">
            <a:spLocks noGrp="1"/>
          </p:cNvSpPr>
          <p:nvPr>
            <p:ph type="body" idx="4294967295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2.6 P2P applications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2.7 socket programming with UDP and TCP</a:t>
            </a:r>
            <a:endParaRPr/>
          </a:p>
        </p:txBody>
      </p:sp>
      <p:pic>
        <p:nvPicPr>
          <p:cNvPr id="3698" name="Google Shape;3698;p105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1025525"/>
            <a:ext cx="41132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p106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705" name="Google Shape;3705;p106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64</a:t>
            </a:fld>
            <a:endParaRPr/>
          </a:p>
        </p:txBody>
      </p:sp>
      <p:sp>
        <p:nvSpPr>
          <p:cNvPr id="3706" name="Google Shape;3706;p106"/>
          <p:cNvSpPr txBox="1">
            <a:spLocks noGrp="1"/>
          </p:cNvSpPr>
          <p:nvPr>
            <p:ph type="title"/>
          </p:nvPr>
        </p:nvSpPr>
        <p:spPr>
          <a:xfrm>
            <a:off x="466725" y="301625"/>
            <a:ext cx="7772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Electronic mail</a:t>
            </a:r>
            <a:endParaRPr/>
          </a:p>
        </p:txBody>
      </p:sp>
      <p:sp>
        <p:nvSpPr>
          <p:cNvPr id="3707" name="Google Shape;3707;p106"/>
          <p:cNvSpPr txBox="1">
            <a:spLocks noGrp="1"/>
          </p:cNvSpPr>
          <p:nvPr>
            <p:ph type="body" idx="1"/>
          </p:nvPr>
        </p:nvSpPr>
        <p:spPr>
          <a:xfrm>
            <a:off x="544512" y="1366837"/>
            <a:ext cx="3933825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Three major components:</a:t>
            </a: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user agents 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mail servers 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simple mail transfer protocol: SMTP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2440"/>
              </a:spcBef>
              <a:spcAft>
                <a:spcPts val="0"/>
              </a:spcAft>
              <a:buSzPts val="2080"/>
              <a:buNone/>
            </a:pPr>
            <a:r>
              <a:rPr lang="en-US" sz="32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User Agent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a.k.a. “mail reader”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composing, editing, reading mail messages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e.g., Outlook, Thunderbird, iPhone mail client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outgoing, incoming messages stored on server</a:t>
            </a:r>
            <a:endParaRPr/>
          </a:p>
        </p:txBody>
      </p:sp>
      <p:sp>
        <p:nvSpPr>
          <p:cNvPr id="3708" name="Google Shape;3708;p106"/>
          <p:cNvSpPr txBox="1"/>
          <p:nvPr/>
        </p:nvSpPr>
        <p:spPr>
          <a:xfrm>
            <a:off x="6962775" y="628650"/>
            <a:ext cx="1828800" cy="9810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9" name="Google Shape;3709;p106"/>
          <p:cNvGrpSpPr/>
          <p:nvPr/>
        </p:nvGrpSpPr>
        <p:grpSpPr>
          <a:xfrm>
            <a:off x="7059612" y="576262"/>
            <a:ext cx="1736725" cy="955675"/>
            <a:chOff x="4458" y="3335"/>
            <a:chExt cx="1094" cy="602"/>
          </a:xfrm>
        </p:grpSpPr>
        <p:sp>
          <p:nvSpPr>
            <p:cNvPr id="3710" name="Google Shape;3710;p106"/>
            <p:cNvSpPr txBox="1"/>
            <p:nvPr/>
          </p:nvSpPr>
          <p:spPr>
            <a:xfrm>
              <a:off x="4680" y="3725"/>
              <a:ext cx="841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 mailbox</a:t>
              </a:r>
              <a:endParaRPr/>
            </a:p>
          </p:txBody>
        </p:sp>
        <p:grpSp>
          <p:nvGrpSpPr>
            <p:cNvPr id="3711" name="Google Shape;3711;p106"/>
            <p:cNvGrpSpPr/>
            <p:nvPr/>
          </p:nvGrpSpPr>
          <p:grpSpPr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3712" name="Google Shape;3712;p106"/>
              <p:cNvSpPr txBox="1"/>
              <p:nvPr/>
            </p:nvSpPr>
            <p:spPr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13" name="Google Shape;3713;p106"/>
              <p:cNvCxnSpPr/>
              <p:nvPr/>
            </p:nvCxnSpPr>
            <p:spPr>
              <a:xfrm>
                <a:off x="4363" y="3472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14" name="Google Shape;3714;p106"/>
              <p:cNvCxnSpPr/>
              <p:nvPr/>
            </p:nvCxnSpPr>
            <p:spPr>
              <a:xfrm flipH="1">
                <a:off x="4472" y="3471"/>
                <a:ext cx="6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15" name="Google Shape;3715;p106"/>
              <p:cNvCxnSpPr/>
              <p:nvPr/>
            </p:nvCxnSpPr>
            <p:spPr>
              <a:xfrm>
                <a:off x="4527" y="347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16" name="Google Shape;3716;p106"/>
              <p:cNvCxnSpPr/>
              <p:nvPr/>
            </p:nvCxnSpPr>
            <p:spPr>
              <a:xfrm>
                <a:off x="4584" y="3471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17" name="Google Shape;3717;p106"/>
              <p:cNvCxnSpPr/>
              <p:nvPr/>
            </p:nvCxnSpPr>
            <p:spPr>
              <a:xfrm>
                <a:off x="4645" y="3471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18" name="Google Shape;3718;p106"/>
              <p:cNvCxnSpPr/>
              <p:nvPr/>
            </p:nvCxnSpPr>
            <p:spPr>
              <a:xfrm>
                <a:off x="4701" y="3471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19" name="Google Shape;3719;p106"/>
              <p:cNvCxnSpPr/>
              <p:nvPr/>
            </p:nvCxnSpPr>
            <p:spPr>
              <a:xfrm>
                <a:off x="4416" y="3472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3720" name="Google Shape;3720;p106"/>
            <p:cNvSpPr txBox="1"/>
            <p:nvPr/>
          </p:nvSpPr>
          <p:spPr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106"/>
            <p:cNvSpPr txBox="1"/>
            <p:nvPr/>
          </p:nvSpPr>
          <p:spPr>
            <a:xfrm>
              <a:off x="4526" y="3335"/>
              <a:ext cx="102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outgoing 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message queue</a:t>
              </a:r>
              <a:endParaRPr/>
            </a:p>
          </p:txBody>
        </p:sp>
      </p:grpSp>
      <p:pic>
        <p:nvPicPr>
          <p:cNvPr id="3722" name="Google Shape;3722;p106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512" y="947737"/>
            <a:ext cx="3194050" cy="19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3" name="Google Shape;3723;p106"/>
          <p:cNvGrpSpPr/>
          <p:nvPr/>
        </p:nvGrpSpPr>
        <p:grpSpPr>
          <a:xfrm>
            <a:off x="4662487" y="1406525"/>
            <a:ext cx="4318000" cy="5118100"/>
            <a:chOff x="2937" y="886"/>
            <a:chExt cx="2720" cy="3224"/>
          </a:xfrm>
        </p:grpSpPr>
        <p:grpSp>
          <p:nvGrpSpPr>
            <p:cNvPr id="3724" name="Google Shape;3724;p106"/>
            <p:cNvGrpSpPr/>
            <p:nvPr/>
          </p:nvGrpSpPr>
          <p:grpSpPr>
            <a:xfrm>
              <a:off x="4346" y="1756"/>
              <a:ext cx="301" cy="451"/>
              <a:chOff x="4140" y="429"/>
              <a:chExt cx="1425" cy="2396"/>
            </a:xfrm>
          </p:grpSpPr>
          <p:sp>
            <p:nvSpPr>
              <p:cNvPr id="3725" name="Google Shape;3725;p106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6" name="Google Shape;3726;p106"/>
              <p:cNvSpPr txBox="1"/>
              <p:nvPr/>
            </p:nvSpPr>
            <p:spPr>
              <a:xfrm>
                <a:off x="4206" y="429"/>
                <a:ext cx="1046" cy="2284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p106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8" name="Google Shape;3728;p106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9" name="Google Shape;3729;p106"/>
              <p:cNvSpPr txBox="1"/>
              <p:nvPr/>
            </p:nvSpPr>
            <p:spPr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30" name="Google Shape;3730;p106"/>
              <p:cNvGrpSpPr/>
              <p:nvPr/>
            </p:nvGrpSpPr>
            <p:grpSpPr>
              <a:xfrm>
                <a:off x="4751" y="668"/>
                <a:ext cx="578" cy="144"/>
                <a:chOff x="616" y="2568"/>
                <a:chExt cx="721" cy="138"/>
              </a:xfrm>
            </p:grpSpPr>
            <p:sp>
              <p:nvSpPr>
                <p:cNvPr id="3731" name="Google Shape;3731;p106"/>
                <p:cNvSpPr/>
                <p:nvPr/>
              </p:nvSpPr>
              <p:spPr>
                <a:xfrm>
                  <a:off x="616" y="2568"/>
                  <a:ext cx="721" cy="138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2" name="Google Shape;3732;p106"/>
                <p:cNvSpPr/>
                <p:nvPr/>
              </p:nvSpPr>
              <p:spPr>
                <a:xfrm>
                  <a:off x="634" y="2583"/>
                  <a:ext cx="685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33" name="Google Shape;3733;p106"/>
              <p:cNvSpPr txBox="1"/>
              <p:nvPr/>
            </p:nvSpPr>
            <p:spPr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34" name="Google Shape;3734;p106"/>
              <p:cNvGrpSpPr/>
              <p:nvPr/>
            </p:nvGrpSpPr>
            <p:grpSpPr>
              <a:xfrm>
                <a:off x="4746" y="992"/>
                <a:ext cx="583" cy="138"/>
                <a:chOff x="613" y="2566"/>
                <a:chExt cx="727" cy="143"/>
              </a:xfrm>
            </p:grpSpPr>
            <p:sp>
              <p:nvSpPr>
                <p:cNvPr id="3735" name="Google Shape;3735;p106"/>
                <p:cNvSpPr/>
                <p:nvPr/>
              </p:nvSpPr>
              <p:spPr>
                <a:xfrm>
                  <a:off x="613" y="2566"/>
                  <a:ext cx="727" cy="143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6" name="Google Shape;3736;p106"/>
                <p:cNvSpPr/>
                <p:nvPr/>
              </p:nvSpPr>
              <p:spPr>
                <a:xfrm>
                  <a:off x="630" y="2583"/>
                  <a:ext cx="691" cy="110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37" name="Google Shape;3737;p106"/>
              <p:cNvSpPr txBox="1"/>
              <p:nvPr/>
            </p:nvSpPr>
            <p:spPr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p106"/>
              <p:cNvSpPr txBox="1"/>
              <p:nvPr/>
            </p:nvSpPr>
            <p:spPr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39" name="Google Shape;3739;p106"/>
              <p:cNvGrpSpPr/>
              <p:nvPr/>
            </p:nvGrpSpPr>
            <p:grpSpPr>
              <a:xfrm>
                <a:off x="4737" y="1629"/>
                <a:ext cx="582" cy="149"/>
                <a:chOff x="616" y="2570"/>
                <a:chExt cx="725" cy="137"/>
              </a:xfrm>
            </p:grpSpPr>
            <p:sp>
              <p:nvSpPr>
                <p:cNvPr id="3740" name="Google Shape;3740;p106"/>
                <p:cNvSpPr/>
                <p:nvPr/>
              </p:nvSpPr>
              <p:spPr>
                <a:xfrm>
                  <a:off x="616" y="2570"/>
                  <a:ext cx="725" cy="137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1" name="Google Shape;3741;p106"/>
                <p:cNvSpPr/>
                <p:nvPr/>
              </p:nvSpPr>
              <p:spPr>
                <a:xfrm>
                  <a:off x="634" y="2585"/>
                  <a:ext cx="690" cy="108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42" name="Google Shape;3742;p106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43" name="Google Shape;3743;p106"/>
              <p:cNvGrpSpPr/>
              <p:nvPr/>
            </p:nvGrpSpPr>
            <p:grpSpPr>
              <a:xfrm>
                <a:off x="4751" y="1327"/>
                <a:ext cx="564" cy="138"/>
                <a:chOff x="629" y="2568"/>
                <a:chExt cx="702" cy="138"/>
              </a:xfrm>
            </p:grpSpPr>
            <p:sp>
              <p:nvSpPr>
                <p:cNvPr id="3744" name="Google Shape;3744;p106"/>
                <p:cNvSpPr/>
                <p:nvPr/>
              </p:nvSpPr>
              <p:spPr>
                <a:xfrm>
                  <a:off x="629" y="2568"/>
                  <a:ext cx="702" cy="138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5" name="Google Shape;3745;p106"/>
                <p:cNvSpPr/>
                <p:nvPr/>
              </p:nvSpPr>
              <p:spPr>
                <a:xfrm>
                  <a:off x="634" y="2584"/>
                  <a:ext cx="672" cy="106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46" name="Google Shape;3746;p106"/>
              <p:cNvSpPr txBox="1"/>
              <p:nvPr/>
            </p:nvSpPr>
            <p:spPr>
              <a:xfrm>
                <a:off x="5248" y="429"/>
                <a:ext cx="71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p106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106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106"/>
              <p:cNvSpPr/>
              <p:nvPr/>
            </p:nvSpPr>
            <p:spPr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106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p106"/>
              <p:cNvSpPr/>
              <p:nvPr/>
            </p:nvSpPr>
            <p:spPr>
              <a:xfrm>
                <a:off x="4140" y="2676"/>
                <a:ext cx="1198" cy="149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p106"/>
              <p:cNvSpPr/>
              <p:nvPr/>
            </p:nvSpPr>
            <p:spPr>
              <a:xfrm>
                <a:off x="4206" y="2713"/>
                <a:ext cx="1070" cy="8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3" name="Google Shape;3753;p106"/>
              <p:cNvSpPr/>
              <p:nvPr/>
            </p:nvSpPr>
            <p:spPr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4" name="Google Shape;3754;p106"/>
              <p:cNvSpPr/>
              <p:nvPr/>
            </p:nvSpPr>
            <p:spPr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5" name="Google Shape;3755;p106"/>
              <p:cNvSpPr/>
              <p:nvPr/>
            </p:nvSpPr>
            <p:spPr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106"/>
              <p:cNvSpPr txBox="1"/>
              <p:nvPr/>
            </p:nvSpPr>
            <p:spPr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7" name="Google Shape;3757;p106"/>
            <p:cNvGrpSpPr/>
            <p:nvPr/>
          </p:nvGrpSpPr>
          <p:grpSpPr>
            <a:xfrm>
              <a:off x="3091" y="2634"/>
              <a:ext cx="301" cy="451"/>
              <a:chOff x="4140" y="429"/>
              <a:chExt cx="1425" cy="2396"/>
            </a:xfrm>
          </p:grpSpPr>
          <p:sp>
            <p:nvSpPr>
              <p:cNvPr id="3758" name="Google Shape;3758;p106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106"/>
              <p:cNvSpPr txBox="1"/>
              <p:nvPr/>
            </p:nvSpPr>
            <p:spPr>
              <a:xfrm>
                <a:off x="4206" y="429"/>
                <a:ext cx="1046" cy="2284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106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p106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2" name="Google Shape;3762;p106"/>
              <p:cNvSpPr txBox="1"/>
              <p:nvPr/>
            </p:nvSpPr>
            <p:spPr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63" name="Google Shape;3763;p106"/>
              <p:cNvGrpSpPr/>
              <p:nvPr/>
            </p:nvGrpSpPr>
            <p:grpSpPr>
              <a:xfrm>
                <a:off x="4751" y="668"/>
                <a:ext cx="578" cy="144"/>
                <a:chOff x="616" y="2568"/>
                <a:chExt cx="721" cy="138"/>
              </a:xfrm>
            </p:grpSpPr>
            <p:sp>
              <p:nvSpPr>
                <p:cNvPr id="3764" name="Google Shape;3764;p106"/>
                <p:cNvSpPr/>
                <p:nvPr/>
              </p:nvSpPr>
              <p:spPr>
                <a:xfrm>
                  <a:off x="616" y="2568"/>
                  <a:ext cx="721" cy="138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5" name="Google Shape;3765;p106"/>
                <p:cNvSpPr/>
                <p:nvPr/>
              </p:nvSpPr>
              <p:spPr>
                <a:xfrm>
                  <a:off x="634" y="2583"/>
                  <a:ext cx="685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66" name="Google Shape;3766;p106"/>
              <p:cNvSpPr txBox="1"/>
              <p:nvPr/>
            </p:nvSpPr>
            <p:spPr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67" name="Google Shape;3767;p106"/>
              <p:cNvGrpSpPr/>
              <p:nvPr/>
            </p:nvGrpSpPr>
            <p:grpSpPr>
              <a:xfrm>
                <a:off x="4746" y="992"/>
                <a:ext cx="583" cy="138"/>
                <a:chOff x="613" y="2566"/>
                <a:chExt cx="727" cy="143"/>
              </a:xfrm>
            </p:grpSpPr>
            <p:sp>
              <p:nvSpPr>
                <p:cNvPr id="3768" name="Google Shape;3768;p106"/>
                <p:cNvSpPr/>
                <p:nvPr/>
              </p:nvSpPr>
              <p:spPr>
                <a:xfrm>
                  <a:off x="613" y="2566"/>
                  <a:ext cx="727" cy="143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9" name="Google Shape;3769;p106"/>
                <p:cNvSpPr/>
                <p:nvPr/>
              </p:nvSpPr>
              <p:spPr>
                <a:xfrm>
                  <a:off x="630" y="2583"/>
                  <a:ext cx="691" cy="110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70" name="Google Shape;3770;p106"/>
              <p:cNvSpPr txBox="1"/>
              <p:nvPr/>
            </p:nvSpPr>
            <p:spPr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1" name="Google Shape;3771;p106"/>
              <p:cNvSpPr txBox="1"/>
              <p:nvPr/>
            </p:nvSpPr>
            <p:spPr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72" name="Google Shape;3772;p106"/>
              <p:cNvGrpSpPr/>
              <p:nvPr/>
            </p:nvGrpSpPr>
            <p:grpSpPr>
              <a:xfrm>
                <a:off x="4737" y="1629"/>
                <a:ext cx="582" cy="149"/>
                <a:chOff x="616" y="2570"/>
                <a:chExt cx="725" cy="137"/>
              </a:xfrm>
            </p:grpSpPr>
            <p:sp>
              <p:nvSpPr>
                <p:cNvPr id="3773" name="Google Shape;3773;p106"/>
                <p:cNvSpPr/>
                <p:nvPr/>
              </p:nvSpPr>
              <p:spPr>
                <a:xfrm>
                  <a:off x="616" y="2570"/>
                  <a:ext cx="725" cy="137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4" name="Google Shape;3774;p106"/>
                <p:cNvSpPr/>
                <p:nvPr/>
              </p:nvSpPr>
              <p:spPr>
                <a:xfrm>
                  <a:off x="634" y="2585"/>
                  <a:ext cx="690" cy="108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75" name="Google Shape;3775;p106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76" name="Google Shape;3776;p106"/>
              <p:cNvGrpSpPr/>
              <p:nvPr/>
            </p:nvGrpSpPr>
            <p:grpSpPr>
              <a:xfrm>
                <a:off x="4751" y="1327"/>
                <a:ext cx="564" cy="138"/>
                <a:chOff x="629" y="2568"/>
                <a:chExt cx="702" cy="138"/>
              </a:xfrm>
            </p:grpSpPr>
            <p:sp>
              <p:nvSpPr>
                <p:cNvPr id="3777" name="Google Shape;3777;p106"/>
                <p:cNvSpPr/>
                <p:nvPr/>
              </p:nvSpPr>
              <p:spPr>
                <a:xfrm>
                  <a:off x="629" y="2568"/>
                  <a:ext cx="702" cy="138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8" name="Google Shape;3778;p106"/>
                <p:cNvSpPr/>
                <p:nvPr/>
              </p:nvSpPr>
              <p:spPr>
                <a:xfrm>
                  <a:off x="634" y="2584"/>
                  <a:ext cx="672" cy="106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79" name="Google Shape;3779;p106"/>
              <p:cNvSpPr txBox="1"/>
              <p:nvPr/>
            </p:nvSpPr>
            <p:spPr>
              <a:xfrm>
                <a:off x="5248" y="429"/>
                <a:ext cx="71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106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106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106"/>
              <p:cNvSpPr/>
              <p:nvPr/>
            </p:nvSpPr>
            <p:spPr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p106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106"/>
              <p:cNvSpPr/>
              <p:nvPr/>
            </p:nvSpPr>
            <p:spPr>
              <a:xfrm>
                <a:off x="4140" y="2676"/>
                <a:ext cx="1198" cy="149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106"/>
              <p:cNvSpPr/>
              <p:nvPr/>
            </p:nvSpPr>
            <p:spPr>
              <a:xfrm>
                <a:off x="4206" y="2713"/>
                <a:ext cx="1070" cy="8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6" name="Google Shape;3786;p106"/>
              <p:cNvSpPr/>
              <p:nvPr/>
            </p:nvSpPr>
            <p:spPr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7" name="Google Shape;3787;p106"/>
              <p:cNvSpPr/>
              <p:nvPr/>
            </p:nvSpPr>
            <p:spPr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106"/>
              <p:cNvSpPr/>
              <p:nvPr/>
            </p:nvSpPr>
            <p:spPr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106"/>
              <p:cNvSpPr txBox="1"/>
              <p:nvPr/>
            </p:nvSpPr>
            <p:spPr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0" name="Google Shape;3790;p106"/>
            <p:cNvGrpSpPr/>
            <p:nvPr/>
          </p:nvGrpSpPr>
          <p:grpSpPr>
            <a:xfrm>
              <a:off x="3105" y="1159"/>
              <a:ext cx="301" cy="451"/>
              <a:chOff x="4140" y="429"/>
              <a:chExt cx="1425" cy="2396"/>
            </a:xfrm>
          </p:grpSpPr>
          <p:sp>
            <p:nvSpPr>
              <p:cNvPr id="3791" name="Google Shape;3791;p106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2" name="Google Shape;3792;p106"/>
              <p:cNvSpPr txBox="1"/>
              <p:nvPr/>
            </p:nvSpPr>
            <p:spPr>
              <a:xfrm>
                <a:off x="4206" y="429"/>
                <a:ext cx="1046" cy="2284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3" name="Google Shape;3793;p106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4" name="Google Shape;3794;p106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106"/>
              <p:cNvSpPr txBox="1"/>
              <p:nvPr/>
            </p:nvSpPr>
            <p:spPr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96" name="Google Shape;3796;p106"/>
              <p:cNvGrpSpPr/>
              <p:nvPr/>
            </p:nvGrpSpPr>
            <p:grpSpPr>
              <a:xfrm>
                <a:off x="4751" y="668"/>
                <a:ext cx="578" cy="144"/>
                <a:chOff x="616" y="2568"/>
                <a:chExt cx="721" cy="138"/>
              </a:xfrm>
            </p:grpSpPr>
            <p:sp>
              <p:nvSpPr>
                <p:cNvPr id="3797" name="Google Shape;3797;p106"/>
                <p:cNvSpPr/>
                <p:nvPr/>
              </p:nvSpPr>
              <p:spPr>
                <a:xfrm>
                  <a:off x="616" y="2568"/>
                  <a:ext cx="721" cy="138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8" name="Google Shape;3798;p106"/>
                <p:cNvSpPr/>
                <p:nvPr/>
              </p:nvSpPr>
              <p:spPr>
                <a:xfrm>
                  <a:off x="634" y="2583"/>
                  <a:ext cx="685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99" name="Google Shape;3799;p106"/>
              <p:cNvSpPr txBox="1"/>
              <p:nvPr/>
            </p:nvSpPr>
            <p:spPr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00" name="Google Shape;3800;p106"/>
              <p:cNvGrpSpPr/>
              <p:nvPr/>
            </p:nvGrpSpPr>
            <p:grpSpPr>
              <a:xfrm>
                <a:off x="4746" y="992"/>
                <a:ext cx="583" cy="138"/>
                <a:chOff x="613" y="2566"/>
                <a:chExt cx="727" cy="143"/>
              </a:xfrm>
            </p:grpSpPr>
            <p:sp>
              <p:nvSpPr>
                <p:cNvPr id="3801" name="Google Shape;3801;p106"/>
                <p:cNvSpPr/>
                <p:nvPr/>
              </p:nvSpPr>
              <p:spPr>
                <a:xfrm>
                  <a:off x="613" y="2566"/>
                  <a:ext cx="727" cy="143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2" name="Google Shape;3802;p106"/>
                <p:cNvSpPr/>
                <p:nvPr/>
              </p:nvSpPr>
              <p:spPr>
                <a:xfrm>
                  <a:off x="630" y="2583"/>
                  <a:ext cx="691" cy="110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03" name="Google Shape;3803;p106"/>
              <p:cNvSpPr txBox="1"/>
              <p:nvPr/>
            </p:nvSpPr>
            <p:spPr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4" name="Google Shape;3804;p106"/>
              <p:cNvSpPr txBox="1"/>
              <p:nvPr/>
            </p:nvSpPr>
            <p:spPr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05" name="Google Shape;3805;p106"/>
              <p:cNvGrpSpPr/>
              <p:nvPr/>
            </p:nvGrpSpPr>
            <p:grpSpPr>
              <a:xfrm>
                <a:off x="4737" y="1629"/>
                <a:ext cx="582" cy="149"/>
                <a:chOff x="616" y="2570"/>
                <a:chExt cx="725" cy="137"/>
              </a:xfrm>
            </p:grpSpPr>
            <p:sp>
              <p:nvSpPr>
                <p:cNvPr id="3806" name="Google Shape;3806;p106"/>
                <p:cNvSpPr/>
                <p:nvPr/>
              </p:nvSpPr>
              <p:spPr>
                <a:xfrm>
                  <a:off x="616" y="2570"/>
                  <a:ext cx="725" cy="137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7" name="Google Shape;3807;p106"/>
                <p:cNvSpPr/>
                <p:nvPr/>
              </p:nvSpPr>
              <p:spPr>
                <a:xfrm>
                  <a:off x="634" y="2585"/>
                  <a:ext cx="690" cy="108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08" name="Google Shape;3808;p106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09" name="Google Shape;3809;p106"/>
              <p:cNvGrpSpPr/>
              <p:nvPr/>
            </p:nvGrpSpPr>
            <p:grpSpPr>
              <a:xfrm>
                <a:off x="4751" y="1327"/>
                <a:ext cx="564" cy="138"/>
                <a:chOff x="629" y="2568"/>
                <a:chExt cx="702" cy="138"/>
              </a:xfrm>
            </p:grpSpPr>
            <p:sp>
              <p:nvSpPr>
                <p:cNvPr id="3810" name="Google Shape;3810;p106"/>
                <p:cNvSpPr/>
                <p:nvPr/>
              </p:nvSpPr>
              <p:spPr>
                <a:xfrm>
                  <a:off x="629" y="2568"/>
                  <a:ext cx="702" cy="138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1" name="Google Shape;3811;p106"/>
                <p:cNvSpPr/>
                <p:nvPr/>
              </p:nvSpPr>
              <p:spPr>
                <a:xfrm>
                  <a:off x="634" y="2584"/>
                  <a:ext cx="672" cy="106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12" name="Google Shape;3812;p106"/>
              <p:cNvSpPr txBox="1"/>
              <p:nvPr/>
            </p:nvSpPr>
            <p:spPr>
              <a:xfrm>
                <a:off x="5248" y="429"/>
                <a:ext cx="71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3" name="Google Shape;3813;p106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106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106"/>
              <p:cNvSpPr/>
              <p:nvPr/>
            </p:nvSpPr>
            <p:spPr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6" name="Google Shape;3816;p106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7" name="Google Shape;3817;p106"/>
              <p:cNvSpPr/>
              <p:nvPr/>
            </p:nvSpPr>
            <p:spPr>
              <a:xfrm>
                <a:off x="4140" y="2676"/>
                <a:ext cx="1198" cy="149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8" name="Google Shape;3818;p106"/>
              <p:cNvSpPr/>
              <p:nvPr/>
            </p:nvSpPr>
            <p:spPr>
              <a:xfrm>
                <a:off x="4206" y="2713"/>
                <a:ext cx="1070" cy="8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p106"/>
              <p:cNvSpPr/>
              <p:nvPr/>
            </p:nvSpPr>
            <p:spPr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106"/>
              <p:cNvSpPr/>
              <p:nvPr/>
            </p:nvSpPr>
            <p:spPr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106"/>
              <p:cNvSpPr/>
              <p:nvPr/>
            </p:nvSpPr>
            <p:spPr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2" name="Google Shape;3822;p106"/>
              <p:cNvSpPr txBox="1"/>
              <p:nvPr/>
            </p:nvSpPr>
            <p:spPr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823" name="Google Shape;3823;p106"/>
            <p:cNvCxnSpPr/>
            <p:nvPr/>
          </p:nvCxnSpPr>
          <p:spPr>
            <a:xfrm>
              <a:off x="3734" y="1642"/>
              <a:ext cx="708" cy="498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3824" name="Google Shape;3824;p106"/>
            <p:cNvGrpSpPr/>
            <p:nvPr/>
          </p:nvGrpSpPr>
          <p:grpSpPr>
            <a:xfrm>
              <a:off x="4466" y="1881"/>
              <a:ext cx="510" cy="661"/>
              <a:chOff x="4296" y="2627"/>
              <a:chExt cx="510" cy="661"/>
            </a:xfrm>
          </p:grpSpPr>
          <p:sp>
            <p:nvSpPr>
              <p:cNvPr id="3825" name="Google Shape;3825;p106"/>
              <p:cNvSpPr txBox="1"/>
              <p:nvPr/>
            </p:nvSpPr>
            <p:spPr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p106"/>
              <p:cNvSpPr txBox="1"/>
              <p:nvPr/>
            </p:nvSpPr>
            <p:spPr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mail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server</a:t>
                </a:r>
                <a:endParaRPr/>
              </a:p>
            </p:txBody>
          </p:sp>
          <p:sp>
            <p:nvSpPr>
              <p:cNvPr id="3827" name="Google Shape;3827;p106"/>
              <p:cNvSpPr txBox="1"/>
              <p:nvPr/>
            </p:nvSpPr>
            <p:spPr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828" name="Google Shape;3828;p106"/>
              <p:cNvCxnSpPr/>
              <p:nvPr/>
            </p:nvCxnSpPr>
            <p:spPr>
              <a:xfrm>
                <a:off x="4369" y="3034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29" name="Google Shape;3829;p106"/>
              <p:cNvCxnSpPr/>
              <p:nvPr/>
            </p:nvCxnSpPr>
            <p:spPr>
              <a:xfrm>
                <a:off x="4478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30" name="Google Shape;3830;p106"/>
              <p:cNvCxnSpPr/>
              <p:nvPr/>
            </p:nvCxnSpPr>
            <p:spPr>
              <a:xfrm>
                <a:off x="4533" y="3035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31" name="Google Shape;3831;p106"/>
              <p:cNvCxnSpPr/>
              <p:nvPr/>
            </p:nvCxnSpPr>
            <p:spPr>
              <a:xfrm>
                <a:off x="4590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32" name="Google Shape;3832;p106"/>
              <p:cNvCxnSpPr/>
              <p:nvPr/>
            </p:nvCxnSpPr>
            <p:spPr>
              <a:xfrm>
                <a:off x="4651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33" name="Google Shape;3833;p106"/>
              <p:cNvCxnSpPr/>
              <p:nvPr/>
            </p:nvCxnSpPr>
            <p:spPr>
              <a:xfrm>
                <a:off x="4707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34" name="Google Shape;3834;p106"/>
              <p:cNvCxnSpPr/>
              <p:nvPr/>
            </p:nvCxnSpPr>
            <p:spPr>
              <a:xfrm>
                <a:off x="4422" y="3034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3835" name="Google Shape;3835;p106"/>
              <p:cNvSpPr txBox="1"/>
              <p:nvPr/>
            </p:nvSpPr>
            <p:spPr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106"/>
              <p:cNvSpPr txBox="1"/>
              <p:nvPr/>
            </p:nvSpPr>
            <p:spPr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106"/>
              <p:cNvSpPr txBox="1"/>
              <p:nvPr/>
            </p:nvSpPr>
            <p:spPr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106"/>
              <p:cNvSpPr txBox="1"/>
              <p:nvPr/>
            </p:nvSpPr>
            <p:spPr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p106"/>
              <p:cNvSpPr txBox="1"/>
              <p:nvPr/>
            </p:nvSpPr>
            <p:spPr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0" name="Google Shape;3840;p106"/>
            <p:cNvGrpSpPr/>
            <p:nvPr/>
          </p:nvGrpSpPr>
          <p:grpSpPr>
            <a:xfrm>
              <a:off x="3206" y="2763"/>
              <a:ext cx="510" cy="661"/>
              <a:chOff x="4296" y="2627"/>
              <a:chExt cx="510" cy="661"/>
            </a:xfrm>
          </p:grpSpPr>
          <p:sp>
            <p:nvSpPr>
              <p:cNvPr id="3841" name="Google Shape;3841;p106"/>
              <p:cNvSpPr txBox="1"/>
              <p:nvPr/>
            </p:nvSpPr>
            <p:spPr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106"/>
              <p:cNvSpPr txBox="1"/>
              <p:nvPr/>
            </p:nvSpPr>
            <p:spPr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mail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server</a:t>
                </a:r>
                <a:endParaRPr/>
              </a:p>
            </p:txBody>
          </p:sp>
          <p:sp>
            <p:nvSpPr>
              <p:cNvPr id="3843" name="Google Shape;3843;p106"/>
              <p:cNvSpPr txBox="1"/>
              <p:nvPr/>
            </p:nvSpPr>
            <p:spPr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844" name="Google Shape;3844;p106"/>
              <p:cNvCxnSpPr/>
              <p:nvPr/>
            </p:nvCxnSpPr>
            <p:spPr>
              <a:xfrm>
                <a:off x="4369" y="3034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45" name="Google Shape;3845;p106"/>
              <p:cNvCxnSpPr/>
              <p:nvPr/>
            </p:nvCxnSpPr>
            <p:spPr>
              <a:xfrm>
                <a:off x="4478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46" name="Google Shape;3846;p106"/>
              <p:cNvCxnSpPr/>
              <p:nvPr/>
            </p:nvCxnSpPr>
            <p:spPr>
              <a:xfrm>
                <a:off x="4533" y="3035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47" name="Google Shape;3847;p106"/>
              <p:cNvCxnSpPr/>
              <p:nvPr/>
            </p:nvCxnSpPr>
            <p:spPr>
              <a:xfrm>
                <a:off x="4590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48" name="Google Shape;3848;p106"/>
              <p:cNvCxnSpPr/>
              <p:nvPr/>
            </p:nvCxnSpPr>
            <p:spPr>
              <a:xfrm>
                <a:off x="4651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49" name="Google Shape;3849;p106"/>
              <p:cNvCxnSpPr/>
              <p:nvPr/>
            </p:nvCxnSpPr>
            <p:spPr>
              <a:xfrm>
                <a:off x="4707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50" name="Google Shape;3850;p106"/>
              <p:cNvCxnSpPr/>
              <p:nvPr/>
            </p:nvCxnSpPr>
            <p:spPr>
              <a:xfrm>
                <a:off x="4422" y="3034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3851" name="Google Shape;3851;p106"/>
              <p:cNvSpPr txBox="1"/>
              <p:nvPr/>
            </p:nvSpPr>
            <p:spPr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p106"/>
              <p:cNvSpPr txBox="1"/>
              <p:nvPr/>
            </p:nvSpPr>
            <p:spPr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106"/>
              <p:cNvSpPr txBox="1"/>
              <p:nvPr/>
            </p:nvSpPr>
            <p:spPr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106"/>
              <p:cNvSpPr txBox="1"/>
              <p:nvPr/>
            </p:nvSpPr>
            <p:spPr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p106"/>
              <p:cNvSpPr txBox="1"/>
              <p:nvPr/>
            </p:nvSpPr>
            <p:spPr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6" name="Google Shape;3856;p106"/>
            <p:cNvGrpSpPr/>
            <p:nvPr/>
          </p:nvGrpSpPr>
          <p:grpSpPr>
            <a:xfrm>
              <a:off x="3206" y="1347"/>
              <a:ext cx="510" cy="661"/>
              <a:chOff x="4296" y="2627"/>
              <a:chExt cx="510" cy="661"/>
            </a:xfrm>
          </p:grpSpPr>
          <p:sp>
            <p:nvSpPr>
              <p:cNvPr id="3857" name="Google Shape;3857;p106"/>
              <p:cNvSpPr txBox="1"/>
              <p:nvPr/>
            </p:nvSpPr>
            <p:spPr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8" name="Google Shape;3858;p106"/>
              <p:cNvSpPr txBox="1"/>
              <p:nvPr/>
            </p:nvSpPr>
            <p:spPr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mail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server</a:t>
                </a:r>
                <a:endParaRPr/>
              </a:p>
            </p:txBody>
          </p:sp>
          <p:sp>
            <p:nvSpPr>
              <p:cNvPr id="3859" name="Google Shape;3859;p106"/>
              <p:cNvSpPr txBox="1"/>
              <p:nvPr/>
            </p:nvSpPr>
            <p:spPr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860" name="Google Shape;3860;p106"/>
              <p:cNvCxnSpPr/>
              <p:nvPr/>
            </p:nvCxnSpPr>
            <p:spPr>
              <a:xfrm>
                <a:off x="4369" y="3034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61" name="Google Shape;3861;p106"/>
              <p:cNvCxnSpPr/>
              <p:nvPr/>
            </p:nvCxnSpPr>
            <p:spPr>
              <a:xfrm>
                <a:off x="4478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62" name="Google Shape;3862;p106"/>
              <p:cNvCxnSpPr/>
              <p:nvPr/>
            </p:nvCxnSpPr>
            <p:spPr>
              <a:xfrm>
                <a:off x="4533" y="3035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63" name="Google Shape;3863;p106"/>
              <p:cNvCxnSpPr/>
              <p:nvPr/>
            </p:nvCxnSpPr>
            <p:spPr>
              <a:xfrm>
                <a:off x="4590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64" name="Google Shape;3864;p106"/>
              <p:cNvCxnSpPr/>
              <p:nvPr/>
            </p:nvCxnSpPr>
            <p:spPr>
              <a:xfrm>
                <a:off x="4651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65" name="Google Shape;3865;p106"/>
              <p:cNvCxnSpPr/>
              <p:nvPr/>
            </p:nvCxnSpPr>
            <p:spPr>
              <a:xfrm>
                <a:off x="4707" y="303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66" name="Google Shape;3866;p106"/>
              <p:cNvCxnSpPr/>
              <p:nvPr/>
            </p:nvCxnSpPr>
            <p:spPr>
              <a:xfrm>
                <a:off x="4422" y="3034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3867" name="Google Shape;3867;p106"/>
              <p:cNvSpPr txBox="1"/>
              <p:nvPr/>
            </p:nvSpPr>
            <p:spPr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106"/>
              <p:cNvSpPr txBox="1"/>
              <p:nvPr/>
            </p:nvSpPr>
            <p:spPr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106"/>
              <p:cNvSpPr txBox="1"/>
              <p:nvPr/>
            </p:nvSpPr>
            <p:spPr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106"/>
              <p:cNvSpPr txBox="1"/>
              <p:nvPr/>
            </p:nvSpPr>
            <p:spPr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106"/>
              <p:cNvSpPr txBox="1"/>
              <p:nvPr/>
            </p:nvSpPr>
            <p:spPr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872" name="Google Shape;3872;p106"/>
            <p:cNvCxnSpPr/>
            <p:nvPr/>
          </p:nvCxnSpPr>
          <p:spPr>
            <a:xfrm rot="10800000" flipH="1">
              <a:off x="3734" y="2350"/>
              <a:ext cx="708" cy="684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873" name="Google Shape;3873;p106"/>
            <p:cNvCxnSpPr/>
            <p:nvPr/>
          </p:nvCxnSpPr>
          <p:spPr>
            <a:xfrm rot="10800000">
              <a:off x="3266" y="2020"/>
              <a:ext cx="0" cy="786"/>
            </a:xfrm>
            <a:prstGeom prst="straightConnector1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3874" name="Google Shape;3874;p106"/>
            <p:cNvGrpSpPr/>
            <p:nvPr/>
          </p:nvGrpSpPr>
          <p:grpSpPr>
            <a:xfrm>
              <a:off x="3795" y="2535"/>
              <a:ext cx="650" cy="288"/>
              <a:chOff x="3745" y="2537"/>
              <a:chExt cx="650" cy="288"/>
            </a:xfrm>
          </p:grpSpPr>
          <p:sp>
            <p:nvSpPr>
              <p:cNvPr id="3875" name="Google Shape;3875;p106"/>
              <p:cNvSpPr txBox="1"/>
              <p:nvPr/>
            </p:nvSpPr>
            <p:spPr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106"/>
              <p:cNvSpPr txBox="1"/>
              <p:nvPr/>
            </p:nvSpPr>
            <p:spPr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2400"/>
                  <a:buFont typeface="Arial"/>
                  <a:buNone/>
                </a:pPr>
                <a:r>
                  <a:rPr lang="en-US" sz="24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SMTP</a:t>
                </a:r>
                <a:endParaRPr/>
              </a:p>
            </p:txBody>
          </p:sp>
        </p:grpSp>
        <p:grpSp>
          <p:nvGrpSpPr>
            <p:cNvPr id="3877" name="Google Shape;3877;p106"/>
            <p:cNvGrpSpPr/>
            <p:nvPr/>
          </p:nvGrpSpPr>
          <p:grpSpPr>
            <a:xfrm>
              <a:off x="3771" y="1743"/>
              <a:ext cx="650" cy="288"/>
              <a:chOff x="3745" y="2537"/>
              <a:chExt cx="650" cy="288"/>
            </a:xfrm>
          </p:grpSpPr>
          <p:sp>
            <p:nvSpPr>
              <p:cNvPr id="3878" name="Google Shape;3878;p106"/>
              <p:cNvSpPr txBox="1"/>
              <p:nvPr/>
            </p:nvSpPr>
            <p:spPr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106"/>
              <p:cNvSpPr txBox="1"/>
              <p:nvPr/>
            </p:nvSpPr>
            <p:spPr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2400"/>
                  <a:buFont typeface="Arial"/>
                  <a:buNone/>
                </a:pPr>
                <a:r>
                  <a:rPr lang="en-US" sz="24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SMTP</a:t>
                </a:r>
                <a:endParaRPr/>
              </a:p>
            </p:txBody>
          </p:sp>
        </p:grpSp>
        <p:grpSp>
          <p:nvGrpSpPr>
            <p:cNvPr id="3880" name="Google Shape;3880;p106"/>
            <p:cNvGrpSpPr/>
            <p:nvPr/>
          </p:nvGrpSpPr>
          <p:grpSpPr>
            <a:xfrm>
              <a:off x="2937" y="2193"/>
              <a:ext cx="650" cy="288"/>
              <a:chOff x="3745" y="2537"/>
              <a:chExt cx="650" cy="288"/>
            </a:xfrm>
          </p:grpSpPr>
          <p:sp>
            <p:nvSpPr>
              <p:cNvPr id="3881" name="Google Shape;3881;p106"/>
              <p:cNvSpPr txBox="1"/>
              <p:nvPr/>
            </p:nvSpPr>
            <p:spPr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106"/>
              <p:cNvSpPr txBox="1"/>
              <p:nvPr/>
            </p:nvSpPr>
            <p:spPr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2400"/>
                  <a:buFont typeface="Arial"/>
                  <a:buNone/>
                </a:pPr>
                <a:r>
                  <a:rPr lang="en-US" sz="2400" b="0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SMTP</a:t>
                </a:r>
                <a:endParaRPr/>
              </a:p>
            </p:txBody>
          </p:sp>
        </p:grpSp>
        <p:grpSp>
          <p:nvGrpSpPr>
            <p:cNvPr id="3883" name="Google Shape;3883;p106"/>
            <p:cNvGrpSpPr/>
            <p:nvPr/>
          </p:nvGrpSpPr>
          <p:grpSpPr>
            <a:xfrm>
              <a:off x="3587" y="886"/>
              <a:ext cx="575" cy="664"/>
              <a:chOff x="3574" y="550"/>
              <a:chExt cx="575" cy="664"/>
            </a:xfrm>
          </p:grpSpPr>
          <p:grpSp>
            <p:nvGrpSpPr>
              <p:cNvPr id="3884" name="Google Shape;3884;p106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3885" name="Google Shape;3885;p106" descr="desktop_computer_stylized_medium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886" name="Google Shape;3886;p106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368" extrusionOk="0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87" name="Google Shape;3887;p106"/>
              <p:cNvSpPr txBox="1"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106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/>
              </a:p>
            </p:txBody>
          </p:sp>
        </p:grpSp>
        <p:grpSp>
          <p:nvGrpSpPr>
            <p:cNvPr id="3889" name="Google Shape;3889;p106"/>
            <p:cNvGrpSpPr/>
            <p:nvPr/>
          </p:nvGrpSpPr>
          <p:grpSpPr>
            <a:xfrm>
              <a:off x="4870" y="1400"/>
              <a:ext cx="575" cy="664"/>
              <a:chOff x="3574" y="550"/>
              <a:chExt cx="575" cy="664"/>
            </a:xfrm>
          </p:grpSpPr>
          <p:grpSp>
            <p:nvGrpSpPr>
              <p:cNvPr id="3890" name="Google Shape;3890;p106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3891" name="Google Shape;3891;p106" descr="desktop_computer_stylized_medium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892" name="Google Shape;3892;p106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368" extrusionOk="0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93" name="Google Shape;3893;p106"/>
              <p:cNvSpPr txBox="1"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106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/>
              </a:p>
            </p:txBody>
          </p:sp>
        </p:grpSp>
        <p:grpSp>
          <p:nvGrpSpPr>
            <p:cNvPr id="3895" name="Google Shape;3895;p106"/>
            <p:cNvGrpSpPr/>
            <p:nvPr/>
          </p:nvGrpSpPr>
          <p:grpSpPr>
            <a:xfrm>
              <a:off x="5082" y="1880"/>
              <a:ext cx="575" cy="664"/>
              <a:chOff x="3574" y="550"/>
              <a:chExt cx="575" cy="664"/>
            </a:xfrm>
          </p:grpSpPr>
          <p:grpSp>
            <p:nvGrpSpPr>
              <p:cNvPr id="3896" name="Google Shape;3896;p106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3897" name="Google Shape;3897;p106" descr="desktop_computer_stylized_medium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898" name="Google Shape;3898;p106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368" extrusionOk="0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99" name="Google Shape;3899;p106"/>
              <p:cNvSpPr txBox="1"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106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/>
              </a:p>
            </p:txBody>
          </p:sp>
        </p:grpSp>
        <p:grpSp>
          <p:nvGrpSpPr>
            <p:cNvPr id="3901" name="Google Shape;3901;p106"/>
            <p:cNvGrpSpPr/>
            <p:nvPr/>
          </p:nvGrpSpPr>
          <p:grpSpPr>
            <a:xfrm>
              <a:off x="4999" y="2540"/>
              <a:ext cx="575" cy="664"/>
              <a:chOff x="3574" y="550"/>
              <a:chExt cx="575" cy="664"/>
            </a:xfrm>
          </p:grpSpPr>
          <p:grpSp>
            <p:nvGrpSpPr>
              <p:cNvPr id="3902" name="Google Shape;3902;p106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3903" name="Google Shape;3903;p106" descr="desktop_computer_stylized_medium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904" name="Google Shape;3904;p106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368" extrusionOk="0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05" name="Google Shape;3905;p106"/>
              <p:cNvSpPr txBox="1"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106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/>
              </a:p>
            </p:txBody>
          </p:sp>
        </p:grpSp>
        <p:grpSp>
          <p:nvGrpSpPr>
            <p:cNvPr id="3907" name="Google Shape;3907;p106"/>
            <p:cNvGrpSpPr/>
            <p:nvPr/>
          </p:nvGrpSpPr>
          <p:grpSpPr>
            <a:xfrm>
              <a:off x="3354" y="3446"/>
              <a:ext cx="575" cy="664"/>
              <a:chOff x="3574" y="550"/>
              <a:chExt cx="575" cy="664"/>
            </a:xfrm>
          </p:grpSpPr>
          <p:grpSp>
            <p:nvGrpSpPr>
              <p:cNvPr id="3908" name="Google Shape;3908;p106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3909" name="Google Shape;3909;p106" descr="desktop_computer_stylized_medium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910" name="Google Shape;3910;p106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368" extrusionOk="0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11" name="Google Shape;3911;p106"/>
              <p:cNvSpPr txBox="1"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106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/>
              </a:p>
            </p:txBody>
          </p:sp>
        </p:grpSp>
        <p:grpSp>
          <p:nvGrpSpPr>
            <p:cNvPr id="3913" name="Google Shape;3913;p106"/>
            <p:cNvGrpSpPr/>
            <p:nvPr/>
          </p:nvGrpSpPr>
          <p:grpSpPr>
            <a:xfrm>
              <a:off x="3813" y="3056"/>
              <a:ext cx="575" cy="664"/>
              <a:chOff x="3574" y="550"/>
              <a:chExt cx="575" cy="664"/>
            </a:xfrm>
          </p:grpSpPr>
          <p:grpSp>
            <p:nvGrpSpPr>
              <p:cNvPr id="3914" name="Google Shape;3914;p106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3915" name="Google Shape;3915;p106" descr="desktop_computer_stylized_medium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916" name="Google Shape;3916;p106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368" extrusionOk="0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17" name="Google Shape;3917;p106"/>
              <p:cNvSpPr txBox="1"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106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rPr lang="en-US" sz="16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16320" y="1607400"/>
              <a:ext cx="8429760" cy="4911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960" y="1598040"/>
                <a:ext cx="8448480" cy="49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795120" y="2768040"/>
              <a:ext cx="2090160" cy="527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5760" y="2758680"/>
                <a:ext cx="2108880" cy="54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107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925" name="Google Shape;3925;p107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65</a:t>
            </a:fld>
            <a:endParaRPr/>
          </a:p>
        </p:txBody>
      </p:sp>
      <p:sp>
        <p:nvSpPr>
          <p:cNvPr id="3926" name="Google Shape;3926;p107"/>
          <p:cNvSpPr txBox="1">
            <a:spLocks noGrp="1"/>
          </p:cNvSpPr>
          <p:nvPr>
            <p:ph type="title"/>
          </p:nvPr>
        </p:nvSpPr>
        <p:spPr>
          <a:xfrm>
            <a:off x="376237" y="222250"/>
            <a:ext cx="77724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Electronic mail: mail servers</a:t>
            </a:r>
            <a:endParaRPr/>
          </a:p>
        </p:txBody>
      </p:sp>
      <p:sp>
        <p:nvSpPr>
          <p:cNvPr id="3927" name="Google Shape;3927;p107"/>
          <p:cNvSpPr txBox="1">
            <a:spLocks noGrp="1"/>
          </p:cNvSpPr>
          <p:nvPr>
            <p:ph type="body" idx="1"/>
          </p:nvPr>
        </p:nvSpPr>
        <p:spPr>
          <a:xfrm>
            <a:off x="457200" y="1398587"/>
            <a:ext cx="393382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mail servers: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mailbox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contains incoming messages for user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message queue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of outgoing (to be sent) mail messages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SMTP protocol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between mail servers to send email messages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client: sending mail server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“server”: receiving mail server</a:t>
            </a:r>
            <a:endParaRPr/>
          </a:p>
        </p:txBody>
      </p:sp>
      <p:pic>
        <p:nvPicPr>
          <p:cNvPr id="3928" name="Google Shape;3928;p107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187" y="882650"/>
            <a:ext cx="5942012" cy="173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9" name="Google Shape;3929;p107"/>
          <p:cNvGrpSpPr/>
          <p:nvPr/>
        </p:nvGrpSpPr>
        <p:grpSpPr>
          <a:xfrm>
            <a:off x="6899275" y="2787650"/>
            <a:ext cx="477837" cy="715962"/>
            <a:chOff x="4140" y="429"/>
            <a:chExt cx="1425" cy="2396"/>
          </a:xfrm>
        </p:grpSpPr>
        <p:sp>
          <p:nvSpPr>
            <p:cNvPr id="3930" name="Google Shape;3930;p107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107"/>
            <p:cNvSpPr txBox="1"/>
            <p:nvPr/>
          </p:nvSpPr>
          <p:spPr>
            <a:xfrm>
              <a:off x="4206" y="429"/>
              <a:ext cx="1046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107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107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107"/>
            <p:cNvSpPr txBox="1"/>
            <p:nvPr/>
          </p:nvSpPr>
          <p:spPr>
            <a:xfrm>
              <a:off x="4211" y="695"/>
              <a:ext cx="597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35" name="Google Shape;3935;p107"/>
            <p:cNvGrpSpPr/>
            <p:nvPr/>
          </p:nvGrpSpPr>
          <p:grpSpPr>
            <a:xfrm>
              <a:off x="4751" y="668"/>
              <a:ext cx="578" cy="144"/>
              <a:chOff x="616" y="2568"/>
              <a:chExt cx="721" cy="138"/>
            </a:xfrm>
          </p:grpSpPr>
          <p:sp>
            <p:nvSpPr>
              <p:cNvPr id="3936" name="Google Shape;3936;p107"/>
              <p:cNvSpPr/>
              <p:nvPr/>
            </p:nvSpPr>
            <p:spPr>
              <a:xfrm>
                <a:off x="616" y="2568"/>
                <a:ext cx="721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107"/>
              <p:cNvSpPr/>
              <p:nvPr/>
            </p:nvSpPr>
            <p:spPr>
              <a:xfrm>
                <a:off x="634" y="2583"/>
                <a:ext cx="685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38" name="Google Shape;3938;p107"/>
            <p:cNvSpPr txBox="1"/>
            <p:nvPr/>
          </p:nvSpPr>
          <p:spPr>
            <a:xfrm>
              <a:off x="4225" y="1019"/>
              <a:ext cx="597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39" name="Google Shape;3939;p107"/>
            <p:cNvGrpSpPr/>
            <p:nvPr/>
          </p:nvGrpSpPr>
          <p:grpSpPr>
            <a:xfrm>
              <a:off x="4746" y="992"/>
              <a:ext cx="583" cy="138"/>
              <a:chOff x="613" y="2566"/>
              <a:chExt cx="727" cy="143"/>
            </a:xfrm>
          </p:grpSpPr>
          <p:sp>
            <p:nvSpPr>
              <p:cNvPr id="3940" name="Google Shape;3940;p107"/>
              <p:cNvSpPr/>
              <p:nvPr/>
            </p:nvSpPr>
            <p:spPr>
              <a:xfrm>
                <a:off x="613" y="2566"/>
                <a:ext cx="727" cy="143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107"/>
              <p:cNvSpPr/>
              <p:nvPr/>
            </p:nvSpPr>
            <p:spPr>
              <a:xfrm>
                <a:off x="630" y="2583"/>
                <a:ext cx="691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2" name="Google Shape;3942;p107"/>
            <p:cNvSpPr txBox="1"/>
            <p:nvPr/>
          </p:nvSpPr>
          <p:spPr>
            <a:xfrm>
              <a:off x="4216" y="1359"/>
              <a:ext cx="597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107"/>
            <p:cNvSpPr txBox="1"/>
            <p:nvPr/>
          </p:nvSpPr>
          <p:spPr>
            <a:xfrm>
              <a:off x="4230" y="1656"/>
              <a:ext cx="592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4" name="Google Shape;3944;p107"/>
            <p:cNvGrpSpPr/>
            <p:nvPr/>
          </p:nvGrpSpPr>
          <p:grpSpPr>
            <a:xfrm>
              <a:off x="4737" y="1629"/>
              <a:ext cx="582" cy="149"/>
              <a:chOff x="616" y="2570"/>
              <a:chExt cx="725" cy="137"/>
            </a:xfrm>
          </p:grpSpPr>
          <p:sp>
            <p:nvSpPr>
              <p:cNvPr id="3945" name="Google Shape;3945;p107"/>
              <p:cNvSpPr/>
              <p:nvPr/>
            </p:nvSpPr>
            <p:spPr>
              <a:xfrm>
                <a:off x="616" y="2570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107"/>
              <p:cNvSpPr/>
              <p:nvPr/>
            </p:nvSpPr>
            <p:spPr>
              <a:xfrm>
                <a:off x="634" y="2585"/>
                <a:ext cx="690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7" name="Google Shape;3947;p107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8" name="Google Shape;3948;p107"/>
            <p:cNvGrpSpPr/>
            <p:nvPr/>
          </p:nvGrpSpPr>
          <p:grpSpPr>
            <a:xfrm>
              <a:off x="4751" y="1327"/>
              <a:ext cx="564" cy="138"/>
              <a:chOff x="629" y="2568"/>
              <a:chExt cx="702" cy="138"/>
            </a:xfrm>
          </p:grpSpPr>
          <p:sp>
            <p:nvSpPr>
              <p:cNvPr id="3949" name="Google Shape;3949;p107"/>
              <p:cNvSpPr/>
              <p:nvPr/>
            </p:nvSpPr>
            <p:spPr>
              <a:xfrm>
                <a:off x="629" y="2568"/>
                <a:ext cx="702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0" name="Google Shape;3950;p107"/>
              <p:cNvSpPr/>
              <p:nvPr/>
            </p:nvSpPr>
            <p:spPr>
              <a:xfrm>
                <a:off x="634" y="2584"/>
                <a:ext cx="672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51" name="Google Shape;3951;p107"/>
            <p:cNvSpPr txBox="1"/>
            <p:nvPr/>
          </p:nvSpPr>
          <p:spPr>
            <a:xfrm>
              <a:off x="5248" y="429"/>
              <a:ext cx="71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107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107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107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107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107"/>
            <p:cNvSpPr/>
            <p:nvPr/>
          </p:nvSpPr>
          <p:spPr>
            <a:xfrm>
              <a:off x="4140" y="2676"/>
              <a:ext cx="1198" cy="149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107"/>
            <p:cNvSpPr/>
            <p:nvPr/>
          </p:nvSpPr>
          <p:spPr>
            <a:xfrm>
              <a:off x="4206" y="2713"/>
              <a:ext cx="1070" cy="80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107"/>
            <p:cNvSpPr/>
            <p:nvPr/>
          </p:nvSpPr>
          <p:spPr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107"/>
            <p:cNvSpPr/>
            <p:nvPr/>
          </p:nvSpPr>
          <p:spPr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107"/>
            <p:cNvSpPr/>
            <p:nvPr/>
          </p:nvSpPr>
          <p:spPr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107"/>
            <p:cNvSpPr txBox="1"/>
            <p:nvPr/>
          </p:nvSpPr>
          <p:spPr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2" name="Google Shape;3962;p107"/>
          <p:cNvGrpSpPr/>
          <p:nvPr/>
        </p:nvGrpSpPr>
        <p:grpSpPr>
          <a:xfrm>
            <a:off x="4906962" y="4181475"/>
            <a:ext cx="477837" cy="715962"/>
            <a:chOff x="4140" y="429"/>
            <a:chExt cx="1425" cy="2396"/>
          </a:xfrm>
        </p:grpSpPr>
        <p:sp>
          <p:nvSpPr>
            <p:cNvPr id="3963" name="Google Shape;3963;p107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107"/>
            <p:cNvSpPr txBox="1"/>
            <p:nvPr/>
          </p:nvSpPr>
          <p:spPr>
            <a:xfrm>
              <a:off x="4206" y="429"/>
              <a:ext cx="1046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107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107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107"/>
            <p:cNvSpPr txBox="1"/>
            <p:nvPr/>
          </p:nvSpPr>
          <p:spPr>
            <a:xfrm>
              <a:off x="4211" y="695"/>
              <a:ext cx="597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68" name="Google Shape;3968;p107"/>
            <p:cNvGrpSpPr/>
            <p:nvPr/>
          </p:nvGrpSpPr>
          <p:grpSpPr>
            <a:xfrm>
              <a:off x="4751" y="668"/>
              <a:ext cx="578" cy="144"/>
              <a:chOff x="616" y="2568"/>
              <a:chExt cx="721" cy="138"/>
            </a:xfrm>
          </p:grpSpPr>
          <p:sp>
            <p:nvSpPr>
              <p:cNvPr id="3969" name="Google Shape;3969;p107"/>
              <p:cNvSpPr/>
              <p:nvPr/>
            </p:nvSpPr>
            <p:spPr>
              <a:xfrm>
                <a:off x="616" y="2568"/>
                <a:ext cx="721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p107"/>
              <p:cNvSpPr/>
              <p:nvPr/>
            </p:nvSpPr>
            <p:spPr>
              <a:xfrm>
                <a:off x="634" y="2583"/>
                <a:ext cx="685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1" name="Google Shape;3971;p107"/>
            <p:cNvSpPr txBox="1"/>
            <p:nvPr/>
          </p:nvSpPr>
          <p:spPr>
            <a:xfrm>
              <a:off x="4225" y="1019"/>
              <a:ext cx="597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107"/>
            <p:cNvGrpSpPr/>
            <p:nvPr/>
          </p:nvGrpSpPr>
          <p:grpSpPr>
            <a:xfrm>
              <a:off x="4746" y="992"/>
              <a:ext cx="583" cy="138"/>
              <a:chOff x="613" y="2566"/>
              <a:chExt cx="727" cy="143"/>
            </a:xfrm>
          </p:grpSpPr>
          <p:sp>
            <p:nvSpPr>
              <p:cNvPr id="3973" name="Google Shape;3973;p107"/>
              <p:cNvSpPr/>
              <p:nvPr/>
            </p:nvSpPr>
            <p:spPr>
              <a:xfrm>
                <a:off x="613" y="2566"/>
                <a:ext cx="727" cy="143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107"/>
              <p:cNvSpPr/>
              <p:nvPr/>
            </p:nvSpPr>
            <p:spPr>
              <a:xfrm>
                <a:off x="630" y="2583"/>
                <a:ext cx="691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107"/>
            <p:cNvSpPr txBox="1"/>
            <p:nvPr/>
          </p:nvSpPr>
          <p:spPr>
            <a:xfrm>
              <a:off x="4216" y="1359"/>
              <a:ext cx="597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107"/>
            <p:cNvSpPr txBox="1"/>
            <p:nvPr/>
          </p:nvSpPr>
          <p:spPr>
            <a:xfrm>
              <a:off x="4230" y="1656"/>
              <a:ext cx="592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7" name="Google Shape;3977;p107"/>
            <p:cNvGrpSpPr/>
            <p:nvPr/>
          </p:nvGrpSpPr>
          <p:grpSpPr>
            <a:xfrm>
              <a:off x="4737" y="1629"/>
              <a:ext cx="582" cy="149"/>
              <a:chOff x="616" y="2570"/>
              <a:chExt cx="725" cy="137"/>
            </a:xfrm>
          </p:grpSpPr>
          <p:sp>
            <p:nvSpPr>
              <p:cNvPr id="3978" name="Google Shape;3978;p107"/>
              <p:cNvSpPr/>
              <p:nvPr/>
            </p:nvSpPr>
            <p:spPr>
              <a:xfrm>
                <a:off x="616" y="2570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9" name="Google Shape;3979;p107"/>
              <p:cNvSpPr/>
              <p:nvPr/>
            </p:nvSpPr>
            <p:spPr>
              <a:xfrm>
                <a:off x="634" y="2585"/>
                <a:ext cx="690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80" name="Google Shape;3980;p107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81" name="Google Shape;3981;p107"/>
            <p:cNvGrpSpPr/>
            <p:nvPr/>
          </p:nvGrpSpPr>
          <p:grpSpPr>
            <a:xfrm>
              <a:off x="4751" y="1327"/>
              <a:ext cx="564" cy="138"/>
              <a:chOff x="629" y="2568"/>
              <a:chExt cx="702" cy="138"/>
            </a:xfrm>
          </p:grpSpPr>
          <p:sp>
            <p:nvSpPr>
              <p:cNvPr id="3982" name="Google Shape;3982;p107"/>
              <p:cNvSpPr/>
              <p:nvPr/>
            </p:nvSpPr>
            <p:spPr>
              <a:xfrm>
                <a:off x="629" y="2568"/>
                <a:ext cx="702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p107"/>
              <p:cNvSpPr/>
              <p:nvPr/>
            </p:nvSpPr>
            <p:spPr>
              <a:xfrm>
                <a:off x="634" y="2584"/>
                <a:ext cx="672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84" name="Google Shape;3984;p107"/>
            <p:cNvSpPr txBox="1"/>
            <p:nvPr/>
          </p:nvSpPr>
          <p:spPr>
            <a:xfrm>
              <a:off x="5248" y="429"/>
              <a:ext cx="71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107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107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107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107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107"/>
            <p:cNvSpPr/>
            <p:nvPr/>
          </p:nvSpPr>
          <p:spPr>
            <a:xfrm>
              <a:off x="4140" y="2676"/>
              <a:ext cx="1198" cy="149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107"/>
            <p:cNvSpPr/>
            <p:nvPr/>
          </p:nvSpPr>
          <p:spPr>
            <a:xfrm>
              <a:off x="4206" y="2713"/>
              <a:ext cx="1070" cy="80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107"/>
            <p:cNvSpPr/>
            <p:nvPr/>
          </p:nvSpPr>
          <p:spPr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107"/>
            <p:cNvSpPr/>
            <p:nvPr/>
          </p:nvSpPr>
          <p:spPr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107"/>
            <p:cNvSpPr/>
            <p:nvPr/>
          </p:nvSpPr>
          <p:spPr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107"/>
            <p:cNvSpPr txBox="1"/>
            <p:nvPr/>
          </p:nvSpPr>
          <p:spPr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5" name="Google Shape;3995;p107"/>
          <p:cNvGrpSpPr/>
          <p:nvPr/>
        </p:nvGrpSpPr>
        <p:grpSpPr>
          <a:xfrm>
            <a:off x="4929187" y="1839912"/>
            <a:ext cx="477837" cy="715962"/>
            <a:chOff x="4140" y="429"/>
            <a:chExt cx="1425" cy="2396"/>
          </a:xfrm>
        </p:grpSpPr>
        <p:sp>
          <p:nvSpPr>
            <p:cNvPr id="3996" name="Google Shape;3996;p107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107"/>
            <p:cNvSpPr txBox="1"/>
            <p:nvPr/>
          </p:nvSpPr>
          <p:spPr>
            <a:xfrm>
              <a:off x="4206" y="429"/>
              <a:ext cx="1046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107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107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107"/>
            <p:cNvSpPr txBox="1"/>
            <p:nvPr/>
          </p:nvSpPr>
          <p:spPr>
            <a:xfrm>
              <a:off x="4211" y="695"/>
              <a:ext cx="597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01" name="Google Shape;4001;p107"/>
            <p:cNvGrpSpPr/>
            <p:nvPr/>
          </p:nvGrpSpPr>
          <p:grpSpPr>
            <a:xfrm>
              <a:off x="4751" y="668"/>
              <a:ext cx="578" cy="144"/>
              <a:chOff x="616" y="2568"/>
              <a:chExt cx="721" cy="138"/>
            </a:xfrm>
          </p:grpSpPr>
          <p:sp>
            <p:nvSpPr>
              <p:cNvPr id="4002" name="Google Shape;4002;p107"/>
              <p:cNvSpPr/>
              <p:nvPr/>
            </p:nvSpPr>
            <p:spPr>
              <a:xfrm>
                <a:off x="616" y="2568"/>
                <a:ext cx="721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3" name="Google Shape;4003;p107"/>
              <p:cNvSpPr/>
              <p:nvPr/>
            </p:nvSpPr>
            <p:spPr>
              <a:xfrm>
                <a:off x="634" y="2583"/>
                <a:ext cx="685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04" name="Google Shape;4004;p107"/>
            <p:cNvSpPr txBox="1"/>
            <p:nvPr/>
          </p:nvSpPr>
          <p:spPr>
            <a:xfrm>
              <a:off x="4225" y="1019"/>
              <a:ext cx="597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05" name="Google Shape;4005;p107"/>
            <p:cNvGrpSpPr/>
            <p:nvPr/>
          </p:nvGrpSpPr>
          <p:grpSpPr>
            <a:xfrm>
              <a:off x="4746" y="992"/>
              <a:ext cx="583" cy="138"/>
              <a:chOff x="613" y="2566"/>
              <a:chExt cx="727" cy="143"/>
            </a:xfrm>
          </p:grpSpPr>
          <p:sp>
            <p:nvSpPr>
              <p:cNvPr id="4006" name="Google Shape;4006;p107"/>
              <p:cNvSpPr/>
              <p:nvPr/>
            </p:nvSpPr>
            <p:spPr>
              <a:xfrm>
                <a:off x="613" y="2566"/>
                <a:ext cx="727" cy="143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7" name="Google Shape;4007;p107"/>
              <p:cNvSpPr/>
              <p:nvPr/>
            </p:nvSpPr>
            <p:spPr>
              <a:xfrm>
                <a:off x="630" y="2583"/>
                <a:ext cx="691" cy="110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08" name="Google Shape;4008;p107"/>
            <p:cNvSpPr txBox="1"/>
            <p:nvPr/>
          </p:nvSpPr>
          <p:spPr>
            <a:xfrm>
              <a:off x="4216" y="1359"/>
              <a:ext cx="597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107"/>
            <p:cNvSpPr txBox="1"/>
            <p:nvPr/>
          </p:nvSpPr>
          <p:spPr>
            <a:xfrm>
              <a:off x="4230" y="1656"/>
              <a:ext cx="592" cy="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10" name="Google Shape;4010;p107"/>
            <p:cNvGrpSpPr/>
            <p:nvPr/>
          </p:nvGrpSpPr>
          <p:grpSpPr>
            <a:xfrm>
              <a:off x="4737" y="1629"/>
              <a:ext cx="582" cy="149"/>
              <a:chOff x="616" y="2570"/>
              <a:chExt cx="725" cy="137"/>
            </a:xfrm>
          </p:grpSpPr>
          <p:sp>
            <p:nvSpPr>
              <p:cNvPr id="4011" name="Google Shape;4011;p107"/>
              <p:cNvSpPr/>
              <p:nvPr/>
            </p:nvSpPr>
            <p:spPr>
              <a:xfrm>
                <a:off x="616" y="2570"/>
                <a:ext cx="725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2" name="Google Shape;4012;p107"/>
              <p:cNvSpPr/>
              <p:nvPr/>
            </p:nvSpPr>
            <p:spPr>
              <a:xfrm>
                <a:off x="634" y="2585"/>
                <a:ext cx="690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13" name="Google Shape;4013;p107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14" name="Google Shape;4014;p107"/>
            <p:cNvGrpSpPr/>
            <p:nvPr/>
          </p:nvGrpSpPr>
          <p:grpSpPr>
            <a:xfrm>
              <a:off x="4751" y="1327"/>
              <a:ext cx="564" cy="138"/>
              <a:chOff x="629" y="2568"/>
              <a:chExt cx="702" cy="138"/>
            </a:xfrm>
          </p:grpSpPr>
          <p:sp>
            <p:nvSpPr>
              <p:cNvPr id="4015" name="Google Shape;4015;p107"/>
              <p:cNvSpPr/>
              <p:nvPr/>
            </p:nvSpPr>
            <p:spPr>
              <a:xfrm>
                <a:off x="629" y="2568"/>
                <a:ext cx="702" cy="138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6" name="Google Shape;4016;p107"/>
              <p:cNvSpPr/>
              <p:nvPr/>
            </p:nvSpPr>
            <p:spPr>
              <a:xfrm>
                <a:off x="634" y="2584"/>
                <a:ext cx="672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17" name="Google Shape;4017;p107"/>
            <p:cNvSpPr txBox="1"/>
            <p:nvPr/>
          </p:nvSpPr>
          <p:spPr>
            <a:xfrm>
              <a:off x="5248" y="429"/>
              <a:ext cx="71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107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107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107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107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107"/>
            <p:cNvSpPr/>
            <p:nvPr/>
          </p:nvSpPr>
          <p:spPr>
            <a:xfrm>
              <a:off x="4140" y="2676"/>
              <a:ext cx="1198" cy="149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107"/>
            <p:cNvSpPr/>
            <p:nvPr/>
          </p:nvSpPr>
          <p:spPr>
            <a:xfrm>
              <a:off x="4206" y="2713"/>
              <a:ext cx="1070" cy="80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107"/>
            <p:cNvSpPr/>
            <p:nvPr/>
          </p:nvSpPr>
          <p:spPr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107"/>
            <p:cNvSpPr/>
            <p:nvPr/>
          </p:nvSpPr>
          <p:spPr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107"/>
            <p:cNvSpPr/>
            <p:nvPr/>
          </p:nvSpPr>
          <p:spPr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107"/>
            <p:cNvSpPr txBox="1"/>
            <p:nvPr/>
          </p:nvSpPr>
          <p:spPr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28" name="Google Shape;4028;p107"/>
          <p:cNvCxnSpPr/>
          <p:nvPr/>
        </p:nvCxnSpPr>
        <p:spPr>
          <a:xfrm>
            <a:off x="5927725" y="2606675"/>
            <a:ext cx="1123950" cy="790575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grpSp>
        <p:nvGrpSpPr>
          <p:cNvPr id="4029" name="Google Shape;4029;p107"/>
          <p:cNvGrpSpPr/>
          <p:nvPr/>
        </p:nvGrpSpPr>
        <p:grpSpPr>
          <a:xfrm>
            <a:off x="7089775" y="2986087"/>
            <a:ext cx="809625" cy="1049337"/>
            <a:chOff x="4296" y="2627"/>
            <a:chExt cx="510" cy="661"/>
          </a:xfrm>
        </p:grpSpPr>
        <p:sp>
          <p:nvSpPr>
            <p:cNvPr id="4030" name="Google Shape;4030;p107"/>
            <p:cNvSpPr txBox="1"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107"/>
            <p:cNvSpPr txBox="1"/>
            <p:nvPr/>
          </p:nvSpPr>
          <p:spPr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/>
            </a:p>
          </p:txBody>
        </p:sp>
        <p:sp>
          <p:nvSpPr>
            <p:cNvPr id="4032" name="Google Shape;4032;p107"/>
            <p:cNvSpPr txBox="1"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33" name="Google Shape;4033;p107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34" name="Google Shape;4034;p107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35" name="Google Shape;4035;p107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36" name="Google Shape;4036;p107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37" name="Google Shape;4037;p107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38" name="Google Shape;4038;p107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39" name="Google Shape;4039;p107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040" name="Google Shape;4040;p107"/>
            <p:cNvSpPr txBox="1"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107"/>
            <p:cNvSpPr txBox="1"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107"/>
            <p:cNvSpPr txBox="1"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107"/>
            <p:cNvSpPr txBox="1"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107"/>
            <p:cNvSpPr txBox="1"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5" name="Google Shape;4045;p107"/>
          <p:cNvGrpSpPr/>
          <p:nvPr/>
        </p:nvGrpSpPr>
        <p:grpSpPr>
          <a:xfrm>
            <a:off x="5089525" y="4386262"/>
            <a:ext cx="809625" cy="1049337"/>
            <a:chOff x="4296" y="2627"/>
            <a:chExt cx="510" cy="661"/>
          </a:xfrm>
        </p:grpSpPr>
        <p:sp>
          <p:nvSpPr>
            <p:cNvPr id="4046" name="Google Shape;4046;p107"/>
            <p:cNvSpPr txBox="1"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107"/>
            <p:cNvSpPr txBox="1"/>
            <p:nvPr/>
          </p:nvSpPr>
          <p:spPr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/>
            </a:p>
          </p:txBody>
        </p:sp>
        <p:sp>
          <p:nvSpPr>
            <p:cNvPr id="4048" name="Google Shape;4048;p107"/>
            <p:cNvSpPr txBox="1"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49" name="Google Shape;4049;p107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50" name="Google Shape;4050;p107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51" name="Google Shape;4051;p107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52" name="Google Shape;4052;p107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53" name="Google Shape;4053;p107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54" name="Google Shape;4054;p107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55" name="Google Shape;4055;p107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056" name="Google Shape;4056;p107"/>
            <p:cNvSpPr txBox="1"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107"/>
            <p:cNvSpPr txBox="1"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107"/>
            <p:cNvSpPr txBox="1"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107"/>
            <p:cNvSpPr txBox="1"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107"/>
            <p:cNvSpPr txBox="1"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1" name="Google Shape;4061;p107"/>
          <p:cNvGrpSpPr/>
          <p:nvPr/>
        </p:nvGrpSpPr>
        <p:grpSpPr>
          <a:xfrm>
            <a:off x="5089525" y="2138362"/>
            <a:ext cx="809625" cy="1049337"/>
            <a:chOff x="4296" y="2627"/>
            <a:chExt cx="510" cy="661"/>
          </a:xfrm>
        </p:grpSpPr>
        <p:sp>
          <p:nvSpPr>
            <p:cNvPr id="4062" name="Google Shape;4062;p107"/>
            <p:cNvSpPr txBox="1"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107"/>
            <p:cNvSpPr txBox="1"/>
            <p:nvPr/>
          </p:nvSpPr>
          <p:spPr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/>
            </a:p>
          </p:txBody>
        </p:sp>
        <p:sp>
          <p:nvSpPr>
            <p:cNvPr id="4064" name="Google Shape;4064;p107"/>
            <p:cNvSpPr txBox="1"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65" name="Google Shape;4065;p107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66" name="Google Shape;4066;p107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67" name="Google Shape;4067;p107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68" name="Google Shape;4068;p107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69" name="Google Shape;4069;p107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70" name="Google Shape;4070;p107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71" name="Google Shape;4071;p107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072" name="Google Shape;4072;p107"/>
            <p:cNvSpPr txBox="1"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107"/>
            <p:cNvSpPr txBox="1"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107"/>
            <p:cNvSpPr txBox="1"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107"/>
            <p:cNvSpPr txBox="1"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107"/>
            <p:cNvSpPr txBox="1"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77" name="Google Shape;4077;p107"/>
          <p:cNvCxnSpPr/>
          <p:nvPr/>
        </p:nvCxnSpPr>
        <p:spPr>
          <a:xfrm rot="10800000" flipH="1">
            <a:off x="5927725" y="3730625"/>
            <a:ext cx="1123950" cy="108585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4078" name="Google Shape;4078;p107"/>
          <p:cNvCxnSpPr/>
          <p:nvPr/>
        </p:nvCxnSpPr>
        <p:spPr>
          <a:xfrm rot="10800000">
            <a:off x="5184775" y="3206750"/>
            <a:ext cx="0" cy="1247775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grpSp>
        <p:nvGrpSpPr>
          <p:cNvPr id="4079" name="Google Shape;4079;p107"/>
          <p:cNvGrpSpPr/>
          <p:nvPr/>
        </p:nvGrpSpPr>
        <p:grpSpPr>
          <a:xfrm>
            <a:off x="6024562" y="4024312"/>
            <a:ext cx="1031875" cy="457200"/>
            <a:chOff x="3745" y="2537"/>
            <a:chExt cx="650" cy="288"/>
          </a:xfrm>
        </p:grpSpPr>
        <p:sp>
          <p:nvSpPr>
            <p:cNvPr id="4080" name="Google Shape;4080;p107"/>
            <p:cNvSpPr txBox="1"/>
            <p:nvPr/>
          </p:nvSpPr>
          <p:spPr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107"/>
            <p:cNvSpPr txBox="1"/>
            <p:nvPr/>
          </p:nvSpPr>
          <p:spPr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SMTP</a:t>
              </a:r>
              <a:endParaRPr/>
            </a:p>
          </p:txBody>
        </p:sp>
      </p:grpSp>
      <p:grpSp>
        <p:nvGrpSpPr>
          <p:cNvPr id="4082" name="Google Shape;4082;p107"/>
          <p:cNvGrpSpPr/>
          <p:nvPr/>
        </p:nvGrpSpPr>
        <p:grpSpPr>
          <a:xfrm>
            <a:off x="5986462" y="2767012"/>
            <a:ext cx="1031875" cy="457200"/>
            <a:chOff x="3745" y="2537"/>
            <a:chExt cx="650" cy="288"/>
          </a:xfrm>
        </p:grpSpPr>
        <p:sp>
          <p:nvSpPr>
            <p:cNvPr id="4083" name="Google Shape;4083;p107"/>
            <p:cNvSpPr txBox="1"/>
            <p:nvPr/>
          </p:nvSpPr>
          <p:spPr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107"/>
            <p:cNvSpPr txBox="1"/>
            <p:nvPr/>
          </p:nvSpPr>
          <p:spPr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SMTP</a:t>
              </a:r>
              <a:endParaRPr/>
            </a:p>
          </p:txBody>
        </p:sp>
      </p:grpSp>
      <p:grpSp>
        <p:nvGrpSpPr>
          <p:cNvPr id="4085" name="Google Shape;4085;p107"/>
          <p:cNvGrpSpPr/>
          <p:nvPr/>
        </p:nvGrpSpPr>
        <p:grpSpPr>
          <a:xfrm>
            <a:off x="4662487" y="3481387"/>
            <a:ext cx="1031875" cy="457200"/>
            <a:chOff x="3745" y="2537"/>
            <a:chExt cx="650" cy="288"/>
          </a:xfrm>
        </p:grpSpPr>
        <p:sp>
          <p:nvSpPr>
            <p:cNvPr id="4086" name="Google Shape;4086;p107"/>
            <p:cNvSpPr txBox="1"/>
            <p:nvPr/>
          </p:nvSpPr>
          <p:spPr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107"/>
            <p:cNvSpPr txBox="1"/>
            <p:nvPr/>
          </p:nvSpPr>
          <p:spPr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SMTP</a:t>
              </a:r>
              <a:endParaRPr/>
            </a:p>
          </p:txBody>
        </p:sp>
      </p:grpSp>
      <p:grpSp>
        <p:nvGrpSpPr>
          <p:cNvPr id="4088" name="Google Shape;4088;p107"/>
          <p:cNvGrpSpPr/>
          <p:nvPr/>
        </p:nvGrpSpPr>
        <p:grpSpPr>
          <a:xfrm>
            <a:off x="5694362" y="1406525"/>
            <a:ext cx="912812" cy="1054100"/>
            <a:chOff x="3574" y="550"/>
            <a:chExt cx="575" cy="664"/>
          </a:xfrm>
        </p:grpSpPr>
        <p:grpSp>
          <p:nvGrpSpPr>
            <p:cNvPr id="4089" name="Google Shape;4089;p107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4090" name="Google Shape;4090;p107" descr="desktop_computer_stylized_medium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91" name="Google Shape;4091;p10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92" name="Google Shape;4092;p107"/>
            <p:cNvSpPr txBox="1"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107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</p:grpSp>
      <p:grpSp>
        <p:nvGrpSpPr>
          <p:cNvPr id="4094" name="Google Shape;4094;p107"/>
          <p:cNvGrpSpPr/>
          <p:nvPr/>
        </p:nvGrpSpPr>
        <p:grpSpPr>
          <a:xfrm>
            <a:off x="7731125" y="2222500"/>
            <a:ext cx="912812" cy="1054100"/>
            <a:chOff x="3574" y="550"/>
            <a:chExt cx="575" cy="664"/>
          </a:xfrm>
        </p:grpSpPr>
        <p:grpSp>
          <p:nvGrpSpPr>
            <p:cNvPr id="4095" name="Google Shape;4095;p107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4096" name="Google Shape;4096;p107" descr="desktop_computer_stylized_medium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97" name="Google Shape;4097;p10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98" name="Google Shape;4098;p107"/>
            <p:cNvSpPr txBox="1"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107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</p:grpSp>
      <p:grpSp>
        <p:nvGrpSpPr>
          <p:cNvPr id="4100" name="Google Shape;4100;p107"/>
          <p:cNvGrpSpPr/>
          <p:nvPr/>
        </p:nvGrpSpPr>
        <p:grpSpPr>
          <a:xfrm>
            <a:off x="8067675" y="2984500"/>
            <a:ext cx="912812" cy="1054100"/>
            <a:chOff x="3574" y="550"/>
            <a:chExt cx="575" cy="664"/>
          </a:xfrm>
        </p:grpSpPr>
        <p:grpSp>
          <p:nvGrpSpPr>
            <p:cNvPr id="4101" name="Google Shape;4101;p107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4102" name="Google Shape;4102;p107" descr="desktop_computer_stylized_medium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03" name="Google Shape;4103;p10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04" name="Google Shape;4104;p107"/>
            <p:cNvSpPr txBox="1"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107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</p:grpSp>
      <p:grpSp>
        <p:nvGrpSpPr>
          <p:cNvPr id="4106" name="Google Shape;4106;p107"/>
          <p:cNvGrpSpPr/>
          <p:nvPr/>
        </p:nvGrpSpPr>
        <p:grpSpPr>
          <a:xfrm>
            <a:off x="7935912" y="4032250"/>
            <a:ext cx="912812" cy="1054100"/>
            <a:chOff x="3574" y="550"/>
            <a:chExt cx="575" cy="664"/>
          </a:xfrm>
        </p:grpSpPr>
        <p:grpSp>
          <p:nvGrpSpPr>
            <p:cNvPr id="4107" name="Google Shape;4107;p107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4108" name="Google Shape;4108;p107" descr="desktop_computer_stylized_medium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09" name="Google Shape;4109;p10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0" name="Google Shape;4110;p107"/>
            <p:cNvSpPr txBox="1"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107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</p:grpSp>
      <p:grpSp>
        <p:nvGrpSpPr>
          <p:cNvPr id="4112" name="Google Shape;4112;p107"/>
          <p:cNvGrpSpPr/>
          <p:nvPr/>
        </p:nvGrpSpPr>
        <p:grpSpPr>
          <a:xfrm>
            <a:off x="5324475" y="5470525"/>
            <a:ext cx="912812" cy="1054100"/>
            <a:chOff x="3574" y="550"/>
            <a:chExt cx="575" cy="664"/>
          </a:xfrm>
        </p:grpSpPr>
        <p:grpSp>
          <p:nvGrpSpPr>
            <p:cNvPr id="4113" name="Google Shape;4113;p107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4114" name="Google Shape;4114;p107" descr="desktop_computer_stylized_medium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15" name="Google Shape;4115;p10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6" name="Google Shape;4116;p107"/>
            <p:cNvSpPr txBox="1"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107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</p:grpSp>
      <p:grpSp>
        <p:nvGrpSpPr>
          <p:cNvPr id="4118" name="Google Shape;4118;p107"/>
          <p:cNvGrpSpPr/>
          <p:nvPr/>
        </p:nvGrpSpPr>
        <p:grpSpPr>
          <a:xfrm>
            <a:off x="6053137" y="4851400"/>
            <a:ext cx="912812" cy="1054100"/>
            <a:chOff x="3574" y="550"/>
            <a:chExt cx="575" cy="664"/>
          </a:xfrm>
        </p:grpSpPr>
        <p:grpSp>
          <p:nvGrpSpPr>
            <p:cNvPr id="4119" name="Google Shape;4119;p107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4120" name="Google Shape;4120;p107" descr="desktop_computer_stylized_medium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21" name="Google Shape;4121;p107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2" name="Google Shape;4122;p107"/>
            <p:cNvSpPr txBox="1"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107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p108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130" name="Google Shape;4130;p108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66</a:t>
            </a:fld>
            <a:endParaRPr/>
          </a:p>
        </p:txBody>
      </p:sp>
      <p:pic>
        <p:nvPicPr>
          <p:cNvPr id="4131" name="Google Shape;4131;p108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175" y="942975"/>
            <a:ext cx="7313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132" name="Google Shape;4132;p108"/>
          <p:cNvSpPr txBox="1">
            <a:spLocks noGrp="1"/>
          </p:cNvSpPr>
          <p:nvPr>
            <p:ph type="title"/>
          </p:nvPr>
        </p:nvSpPr>
        <p:spPr>
          <a:xfrm>
            <a:off x="466725" y="234950"/>
            <a:ext cx="7772400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Electronic Mail: SMTP </a:t>
            </a: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[RFC 2821]</a:t>
            </a:r>
            <a:endParaRPr/>
          </a:p>
        </p:txBody>
      </p:sp>
      <p:sp>
        <p:nvSpPr>
          <p:cNvPr id="4133" name="Google Shape;4133;p108"/>
          <p:cNvSpPr txBox="1">
            <a:spLocks noGrp="1"/>
          </p:cNvSpPr>
          <p:nvPr>
            <p:ph type="body" idx="1"/>
          </p:nvPr>
        </p:nvSpPr>
        <p:spPr>
          <a:xfrm>
            <a:off x="588962" y="1422400"/>
            <a:ext cx="762952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uses TCP to reliably transfer email message from client to server, port 25</a:t>
            </a:r>
            <a:endParaRPr dirty="0"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direct transfer: sending server to receiving server</a:t>
            </a:r>
            <a:endParaRPr dirty="0"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three phases of transfer</a:t>
            </a:r>
            <a:endParaRPr dirty="0"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handshaking (greeting)</a:t>
            </a:r>
            <a:endParaRPr dirty="0"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transfer of messages</a:t>
            </a:r>
            <a:endParaRPr dirty="0"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closure</a:t>
            </a:r>
            <a:endParaRPr dirty="0"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command/response interaction (like 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HTTP, FTP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2800" b="0" i="0" u="none" dirty="0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dirty="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commands: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ASCII text</a:t>
            </a:r>
            <a:endParaRPr dirty="0"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dirty="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response: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status code and phrase</a:t>
            </a:r>
            <a:endParaRPr dirty="0"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messages must be in 7-bit ASCI</a:t>
            </a:r>
            <a:endParaRPr sz="3200" b="0" i="0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21082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 sz="3200" b="0" i="0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78960" y="1750320"/>
              <a:ext cx="3697200" cy="964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600" y="1740960"/>
                <a:ext cx="3715920" cy="98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9" name="Google Shape;4139;p109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140" name="Google Shape;4140;p109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67</a:t>
            </a:fld>
            <a:endParaRPr/>
          </a:p>
        </p:txBody>
      </p:sp>
      <p:grpSp>
        <p:nvGrpSpPr>
          <p:cNvPr id="4141" name="Google Shape;4141;p109"/>
          <p:cNvGrpSpPr/>
          <p:nvPr/>
        </p:nvGrpSpPr>
        <p:grpSpPr>
          <a:xfrm>
            <a:off x="1143000" y="4881562"/>
            <a:ext cx="912812" cy="1054100"/>
            <a:chOff x="3574" y="550"/>
            <a:chExt cx="575" cy="664"/>
          </a:xfrm>
        </p:grpSpPr>
        <p:grpSp>
          <p:nvGrpSpPr>
            <p:cNvPr id="4142" name="Google Shape;4142;p109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4143" name="Google Shape;4143;p109" descr="desktop_computer_stylized_medium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44" name="Google Shape;4144;p109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5" name="Google Shape;4145;p109"/>
            <p:cNvSpPr txBox="1"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109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</p:grpSp>
      <p:grpSp>
        <p:nvGrpSpPr>
          <p:cNvPr id="4147" name="Google Shape;4147;p109"/>
          <p:cNvGrpSpPr/>
          <p:nvPr/>
        </p:nvGrpSpPr>
        <p:grpSpPr>
          <a:xfrm>
            <a:off x="4852987" y="4613275"/>
            <a:ext cx="511175" cy="693737"/>
            <a:chOff x="4140" y="429"/>
            <a:chExt cx="1425" cy="2396"/>
          </a:xfrm>
        </p:grpSpPr>
        <p:sp>
          <p:nvSpPr>
            <p:cNvPr id="4148" name="Google Shape;4148;p109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109"/>
            <p:cNvSpPr txBox="1"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109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109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109"/>
            <p:cNvSpPr txBox="1"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53" name="Google Shape;4153;p109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4154" name="Google Shape;4154;p109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5" name="Google Shape;4155;p109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6" name="Google Shape;4156;p109"/>
            <p:cNvSpPr txBox="1"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57" name="Google Shape;4157;p109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4158" name="Google Shape;4158;p109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9" name="Google Shape;4159;p109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60" name="Google Shape;4160;p109"/>
            <p:cNvSpPr txBox="1"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109"/>
            <p:cNvSpPr txBox="1"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2" name="Google Shape;4162;p109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4163" name="Google Shape;4163;p109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4" name="Google Shape;4164;p109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65" name="Google Shape;4165;p109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6" name="Google Shape;4166;p109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4167" name="Google Shape;4167;p109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8" name="Google Shape;4168;p109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69" name="Google Shape;4169;p109"/>
            <p:cNvSpPr txBox="1"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109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109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109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109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109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109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109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109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109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109"/>
            <p:cNvSpPr txBox="1"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0" name="Google Shape;4180;p109"/>
          <p:cNvGrpSpPr/>
          <p:nvPr/>
        </p:nvGrpSpPr>
        <p:grpSpPr>
          <a:xfrm>
            <a:off x="2674937" y="4668837"/>
            <a:ext cx="511175" cy="693737"/>
            <a:chOff x="4140" y="429"/>
            <a:chExt cx="1425" cy="2396"/>
          </a:xfrm>
        </p:grpSpPr>
        <p:sp>
          <p:nvSpPr>
            <p:cNvPr id="4181" name="Google Shape;4181;p109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109"/>
            <p:cNvSpPr txBox="1"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109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109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109"/>
            <p:cNvSpPr txBox="1"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86" name="Google Shape;4186;p109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4187" name="Google Shape;4187;p109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8" name="Google Shape;4188;p109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9" name="Google Shape;4189;p109"/>
            <p:cNvSpPr txBox="1"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0" name="Google Shape;4190;p109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4191" name="Google Shape;4191;p109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p109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93" name="Google Shape;4193;p109"/>
            <p:cNvSpPr txBox="1"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109"/>
            <p:cNvSpPr txBox="1"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5" name="Google Shape;4195;p109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4196" name="Google Shape;4196;p109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p109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98" name="Google Shape;4198;p109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9" name="Google Shape;4199;p109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4200" name="Google Shape;4200;p109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1" name="Google Shape;4201;p109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02" name="Google Shape;4202;p109"/>
            <p:cNvSpPr txBox="1"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109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109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109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109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109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109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109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109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109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109"/>
            <p:cNvSpPr txBox="1"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13" name="Google Shape;4213;p109" descr="underline_ba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200" y="801687"/>
            <a:ext cx="7769225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14" name="Google Shape;4214;p109"/>
          <p:cNvSpPr txBox="1">
            <a:spLocks noGrp="1"/>
          </p:cNvSpPr>
          <p:nvPr>
            <p:ph type="title"/>
          </p:nvPr>
        </p:nvSpPr>
        <p:spPr>
          <a:xfrm>
            <a:off x="444500" y="22225"/>
            <a:ext cx="82359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Scenario: Alice sends message to Bob</a:t>
            </a:r>
            <a:endParaRPr/>
          </a:p>
        </p:txBody>
      </p:sp>
      <p:sp>
        <p:nvSpPr>
          <p:cNvPr id="4215" name="Google Shape;4215;p109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3810000" cy="321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30"/>
              <a:buNone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1) Alice uses UA to compose message “to” </a:t>
            </a:r>
            <a:r>
              <a:rPr lang="en-US" sz="22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bob@someschool.edu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2) Alice’s UA sends message to her mail server; message placed in message queue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3) client side of SMTP opens TCP connection with Bob’s mail server</a:t>
            </a:r>
            <a:endParaRPr/>
          </a:p>
        </p:txBody>
      </p:sp>
      <p:sp>
        <p:nvSpPr>
          <p:cNvPr id="4216" name="Google Shape;4216;p109"/>
          <p:cNvSpPr txBox="1">
            <a:spLocks noGrp="1"/>
          </p:cNvSpPr>
          <p:nvPr>
            <p:ph type="body" idx="1"/>
          </p:nvPr>
        </p:nvSpPr>
        <p:spPr>
          <a:xfrm>
            <a:off x="4508500" y="1335087"/>
            <a:ext cx="3810000" cy="326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30"/>
              <a:buNone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4) SMTP client sends Alice’s message over the TCP connection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5) Bob’s mail server places the message in Bob’s mailbox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6) Bob invokes his user agent to read message</a:t>
            </a:r>
            <a:endParaRPr/>
          </a:p>
          <a:p>
            <a:pPr marL="342900" lvl="0" indent="-252095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 sz="22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217" name="Google Shape;4217;p109"/>
          <p:cNvGrpSpPr/>
          <p:nvPr/>
        </p:nvGrpSpPr>
        <p:grpSpPr>
          <a:xfrm>
            <a:off x="2808287" y="4956175"/>
            <a:ext cx="809625" cy="1049337"/>
            <a:chOff x="4296" y="2627"/>
            <a:chExt cx="510" cy="661"/>
          </a:xfrm>
        </p:grpSpPr>
        <p:sp>
          <p:nvSpPr>
            <p:cNvPr id="4218" name="Google Shape;4218;p109"/>
            <p:cNvSpPr txBox="1"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109"/>
            <p:cNvSpPr txBox="1"/>
            <p:nvPr/>
          </p:nvSpPr>
          <p:spPr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/>
            </a:p>
          </p:txBody>
        </p:sp>
        <p:sp>
          <p:nvSpPr>
            <p:cNvPr id="4220" name="Google Shape;4220;p109"/>
            <p:cNvSpPr txBox="1"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21" name="Google Shape;4221;p109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22" name="Google Shape;4222;p109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23" name="Google Shape;4223;p109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24" name="Google Shape;4224;p109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25" name="Google Shape;4225;p109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26" name="Google Shape;4226;p109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27" name="Google Shape;4227;p109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228" name="Google Shape;4228;p109"/>
            <p:cNvSpPr txBox="1"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109"/>
            <p:cNvSpPr txBox="1"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109"/>
            <p:cNvSpPr txBox="1"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109"/>
            <p:cNvSpPr txBox="1"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109"/>
            <p:cNvSpPr txBox="1"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33" name="Google Shape;4233;p109" descr="Ali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225" y="5121275"/>
            <a:ext cx="561975" cy="69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4" name="Google Shape;4234;p109" descr="Bob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3037" y="5026025"/>
            <a:ext cx="676275" cy="690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5" name="Google Shape;4235;p109"/>
          <p:cNvGrpSpPr/>
          <p:nvPr/>
        </p:nvGrpSpPr>
        <p:grpSpPr>
          <a:xfrm>
            <a:off x="4999037" y="4902200"/>
            <a:ext cx="809625" cy="1049337"/>
            <a:chOff x="4296" y="2627"/>
            <a:chExt cx="510" cy="661"/>
          </a:xfrm>
        </p:grpSpPr>
        <p:sp>
          <p:nvSpPr>
            <p:cNvPr id="4236" name="Google Shape;4236;p109"/>
            <p:cNvSpPr txBox="1"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109"/>
            <p:cNvSpPr txBox="1"/>
            <p:nvPr/>
          </p:nvSpPr>
          <p:spPr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/>
            </a:p>
          </p:txBody>
        </p:sp>
        <p:sp>
          <p:nvSpPr>
            <p:cNvPr id="4238" name="Google Shape;4238;p109"/>
            <p:cNvSpPr txBox="1"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39" name="Google Shape;4239;p109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40" name="Google Shape;4240;p109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41" name="Google Shape;4241;p109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42" name="Google Shape;4242;p109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43" name="Google Shape;4243;p109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44" name="Google Shape;4244;p109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45" name="Google Shape;4245;p109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246" name="Google Shape;4246;p109"/>
            <p:cNvSpPr txBox="1"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109"/>
            <p:cNvSpPr txBox="1"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109"/>
            <p:cNvSpPr txBox="1"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109"/>
            <p:cNvSpPr txBox="1"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109"/>
            <p:cNvSpPr txBox="1"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51" name="Google Shape;4251;p109"/>
          <p:cNvCxnSpPr/>
          <p:nvPr/>
        </p:nvCxnSpPr>
        <p:spPr>
          <a:xfrm>
            <a:off x="1928812" y="5494337"/>
            <a:ext cx="892175" cy="14605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252" name="Google Shape;4252;p109"/>
          <p:cNvCxnSpPr/>
          <p:nvPr/>
        </p:nvCxnSpPr>
        <p:spPr>
          <a:xfrm>
            <a:off x="3614737" y="5629275"/>
            <a:ext cx="1379537" cy="219075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253" name="Google Shape;4253;p109"/>
          <p:cNvCxnSpPr/>
          <p:nvPr/>
        </p:nvCxnSpPr>
        <p:spPr>
          <a:xfrm rot="10800000" flipH="1">
            <a:off x="5845175" y="5408612"/>
            <a:ext cx="1027112" cy="427037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254" name="Google Shape;4254;p109"/>
          <p:cNvSpPr/>
          <p:nvPr/>
        </p:nvSpPr>
        <p:spPr>
          <a:xfrm>
            <a:off x="1058862" y="4943475"/>
            <a:ext cx="292100" cy="2444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255" name="Google Shape;4255;p109"/>
          <p:cNvSpPr/>
          <p:nvPr/>
        </p:nvSpPr>
        <p:spPr>
          <a:xfrm>
            <a:off x="2168525" y="5438775"/>
            <a:ext cx="292100" cy="2444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256" name="Google Shape;4256;p109"/>
          <p:cNvSpPr/>
          <p:nvPr/>
        </p:nvSpPr>
        <p:spPr>
          <a:xfrm>
            <a:off x="3040062" y="5518150"/>
            <a:ext cx="292100" cy="2444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257" name="Google Shape;4257;p109"/>
          <p:cNvSpPr/>
          <p:nvPr/>
        </p:nvSpPr>
        <p:spPr>
          <a:xfrm>
            <a:off x="4151312" y="5603875"/>
            <a:ext cx="292100" cy="2444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258" name="Google Shape;4258;p109"/>
          <p:cNvSpPr/>
          <p:nvPr/>
        </p:nvSpPr>
        <p:spPr>
          <a:xfrm>
            <a:off x="5256212" y="5935662"/>
            <a:ext cx="292100" cy="2444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259" name="Google Shape;4259;p109"/>
          <p:cNvSpPr/>
          <p:nvPr/>
        </p:nvSpPr>
        <p:spPr>
          <a:xfrm>
            <a:off x="6178550" y="5505450"/>
            <a:ext cx="292100" cy="2444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260" name="Google Shape;4260;p109"/>
          <p:cNvSpPr txBox="1"/>
          <p:nvPr/>
        </p:nvSpPr>
        <p:spPr>
          <a:xfrm>
            <a:off x="2324100" y="6069012"/>
            <a:ext cx="18192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Alice’s mail server</a:t>
            </a:r>
            <a:endParaRPr/>
          </a:p>
        </p:txBody>
      </p:sp>
      <p:sp>
        <p:nvSpPr>
          <p:cNvPr id="4261" name="Google Shape;4261;p109"/>
          <p:cNvSpPr txBox="1"/>
          <p:nvPr/>
        </p:nvSpPr>
        <p:spPr>
          <a:xfrm>
            <a:off x="4598987" y="6132512"/>
            <a:ext cx="17414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Bob’s mail server</a:t>
            </a:r>
            <a:endParaRPr/>
          </a:p>
        </p:txBody>
      </p:sp>
      <p:grpSp>
        <p:nvGrpSpPr>
          <p:cNvPr id="4262" name="Google Shape;4262;p109"/>
          <p:cNvGrpSpPr/>
          <p:nvPr/>
        </p:nvGrpSpPr>
        <p:grpSpPr>
          <a:xfrm>
            <a:off x="6672262" y="4808537"/>
            <a:ext cx="912812" cy="1054100"/>
            <a:chOff x="3574" y="550"/>
            <a:chExt cx="575" cy="664"/>
          </a:xfrm>
        </p:grpSpPr>
        <p:grpSp>
          <p:nvGrpSpPr>
            <p:cNvPr id="4263" name="Google Shape;4263;p109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4264" name="Google Shape;4264;p109" descr="desktop_computer_stylized_medium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65" name="Google Shape;4265;p109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66" name="Google Shape;4266;p109"/>
            <p:cNvSpPr txBox="1"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109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37760" y="9000"/>
              <a:ext cx="8706600" cy="676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400" y="-360"/>
                <a:ext cx="8725320" cy="67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98280" y="4196880"/>
              <a:ext cx="7796160" cy="2375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920" y="4187520"/>
                <a:ext cx="7814880" cy="239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5280" y="678600"/>
              <a:ext cx="8894160" cy="5697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20" y="669240"/>
                <a:ext cx="8912880" cy="57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2" name="Google Shape;4272;p110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273" name="Google Shape;4273;p110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69</a:t>
            </a:fld>
            <a:endParaRPr/>
          </a:p>
        </p:txBody>
      </p:sp>
      <p:pic>
        <p:nvPicPr>
          <p:cNvPr id="4274" name="Google Shape;4274;p11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37" y="854075"/>
            <a:ext cx="54848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75" name="Google Shape;4275;p110"/>
          <p:cNvSpPr txBox="1">
            <a:spLocks noGrp="1"/>
          </p:cNvSpPr>
          <p:nvPr>
            <p:ph type="title"/>
          </p:nvPr>
        </p:nvSpPr>
        <p:spPr>
          <a:xfrm>
            <a:off x="533400" y="201612"/>
            <a:ext cx="7772400" cy="90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Sample SMTP interaction</a:t>
            </a:r>
            <a:endParaRPr/>
          </a:p>
        </p:txBody>
      </p:sp>
      <p:sp>
        <p:nvSpPr>
          <p:cNvPr id="4276" name="Google Shape;4276;p110"/>
          <p:cNvSpPr txBox="1"/>
          <p:nvPr/>
        </p:nvSpPr>
        <p:spPr>
          <a:xfrm>
            <a:off x="0" y="1273175"/>
            <a:ext cx="8870950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220 hamburger.edu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HELO crepes.fr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 Hello crepes.fr, pleased to meet you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MAIL FROM: &lt;alice@crepes.fr&gt;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alice@crepes.fr... Sender ok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RCPT TO: &lt;bob@hamburger.edu&gt;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bob@hamburger.edu ... Recipient ok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DATA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354 Enter mail, end with "." on a line by itself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Do you like ketchup?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How about pickles?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Message accepted for delivery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QUIT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221 hamburger.edu closing connection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4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46" name="Google Shape;846;p64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/>
          </a:p>
        </p:txBody>
      </p:sp>
      <p:grpSp>
        <p:nvGrpSpPr>
          <p:cNvPr id="847" name="Google Shape;847;p64"/>
          <p:cNvGrpSpPr/>
          <p:nvPr/>
        </p:nvGrpSpPr>
        <p:grpSpPr>
          <a:xfrm>
            <a:off x="542925" y="1492250"/>
            <a:ext cx="3540125" cy="4545012"/>
            <a:chOff x="3277" y="974"/>
            <a:chExt cx="2230" cy="2863"/>
          </a:xfrm>
        </p:grpSpPr>
        <p:sp>
          <p:nvSpPr>
            <p:cNvPr id="848" name="Google Shape;848;p64"/>
            <p:cNvSpPr/>
            <p:nvPr/>
          </p:nvSpPr>
          <p:spPr>
            <a:xfrm>
              <a:off x="3277" y="1079"/>
              <a:ext cx="1094" cy="675"/>
            </a:xfrm>
            <a:custGeom>
              <a:avLst/>
              <a:gdLst/>
              <a:ahLst/>
              <a:cxnLst/>
              <a:rect l="l" t="t" r="r" b="b"/>
              <a:pathLst>
                <a:path w="1036" h="675" extrusionOk="0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9" name="Google Shape;849;p64"/>
            <p:cNvGrpSpPr/>
            <p:nvPr/>
          </p:nvGrpSpPr>
          <p:grpSpPr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850" name="Google Shape;850;p64"/>
              <p:cNvSpPr txBox="1"/>
              <p:nvPr/>
            </p:nvSpPr>
            <p:spPr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64"/>
              <p:cNvSpPr/>
              <p:nvPr/>
            </p:nvSpPr>
            <p:spPr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2" name="Google Shape;852;p64"/>
            <p:cNvSpPr/>
            <p:nvPr/>
          </p:nvSpPr>
          <p:spPr>
            <a:xfrm>
              <a:off x="3379" y="2788"/>
              <a:ext cx="2032" cy="1049"/>
            </a:xfrm>
            <a:custGeom>
              <a:avLst/>
              <a:gdLst/>
              <a:ahLst/>
              <a:cxnLst/>
              <a:rect l="l" t="t" r="r" b="b"/>
              <a:pathLst>
                <a:path w="2032" h="1049" extrusionOk="0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3" name="Google Shape;853;p64"/>
            <p:cNvCxnSpPr/>
            <p:nvPr/>
          </p:nvCxnSpPr>
          <p:spPr>
            <a:xfrm rot="5400000" flipH="1">
              <a:off x="4915" y="3313"/>
              <a:ext cx="285" cy="11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4" name="Google Shape;854;p64"/>
            <p:cNvCxnSpPr/>
            <p:nvPr/>
          </p:nvCxnSpPr>
          <p:spPr>
            <a:xfrm rot="-5400000" flipH="1">
              <a:off x="5034" y="3429"/>
              <a:ext cx="2" cy="54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5" name="Google Shape;855;p64"/>
            <p:cNvCxnSpPr/>
            <p:nvPr/>
          </p:nvCxnSpPr>
          <p:spPr>
            <a:xfrm rot="-5400000" flipH="1">
              <a:off x="5115" y="3190"/>
              <a:ext cx="96" cy="45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6" name="Google Shape;856;p64"/>
            <p:cNvCxnSpPr/>
            <p:nvPr/>
          </p:nvCxnSpPr>
          <p:spPr>
            <a:xfrm>
              <a:off x="3843" y="3009"/>
              <a:ext cx="94" cy="107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7" name="Google Shape;857;p64"/>
            <p:cNvCxnSpPr/>
            <p:nvPr/>
          </p:nvCxnSpPr>
          <p:spPr>
            <a:xfrm rot="10800000" flipH="1">
              <a:off x="3680" y="3150"/>
              <a:ext cx="261" cy="71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8" name="Google Shape;858;p64"/>
            <p:cNvCxnSpPr/>
            <p:nvPr/>
          </p:nvCxnSpPr>
          <p:spPr>
            <a:xfrm flipH="1">
              <a:off x="3948" y="3209"/>
              <a:ext cx="98" cy="11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9" name="Google Shape;859;p64"/>
            <p:cNvCxnSpPr/>
            <p:nvPr/>
          </p:nvCxnSpPr>
          <p:spPr>
            <a:xfrm rot="10800000">
              <a:off x="4132" y="3213"/>
              <a:ext cx="65" cy="10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60" name="Google Shape;860;p64"/>
            <p:cNvCxnSpPr/>
            <p:nvPr/>
          </p:nvCxnSpPr>
          <p:spPr>
            <a:xfrm>
              <a:off x="4248" y="3185"/>
              <a:ext cx="317" cy="17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61" name="Google Shape;861;p64"/>
            <p:cNvCxnSpPr/>
            <p:nvPr/>
          </p:nvCxnSpPr>
          <p:spPr>
            <a:xfrm>
              <a:off x="3809" y="2257"/>
              <a:ext cx="148" cy="47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62" name="Google Shape;862;p64"/>
            <p:cNvCxnSpPr/>
            <p:nvPr/>
          </p:nvCxnSpPr>
          <p:spPr>
            <a:xfrm rot="10800000" flipH="1">
              <a:off x="3711" y="2354"/>
              <a:ext cx="106" cy="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863" name="Google Shape;863;p64"/>
            <p:cNvGrpSpPr/>
            <p:nvPr/>
          </p:nvGrpSpPr>
          <p:grpSpPr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864" name="Google Shape;864;p64" descr="access_point_stylized_sma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5" name="Google Shape;865;p64" descr="antenna_radiation_styliz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66" name="Google Shape;866;p64"/>
            <p:cNvSpPr/>
            <p:nvPr/>
          </p:nvSpPr>
          <p:spPr>
            <a:xfrm>
              <a:off x="4419" y="2224"/>
              <a:ext cx="828" cy="425"/>
            </a:xfrm>
            <a:custGeom>
              <a:avLst/>
              <a:gdLst/>
              <a:ahLst/>
              <a:cxnLst/>
              <a:rect l="l" t="t" r="r" b="b"/>
              <a:pathLst>
                <a:path w="828" h="425" extrusionOk="0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64"/>
            <p:cNvSpPr/>
            <p:nvPr/>
          </p:nvSpPr>
          <p:spPr>
            <a:xfrm>
              <a:off x="4417" y="1263"/>
              <a:ext cx="1090" cy="709"/>
            </a:xfrm>
            <a:custGeom>
              <a:avLst/>
              <a:gdLst/>
              <a:ahLst/>
              <a:cxnLst/>
              <a:rect l="l" t="t" r="r" b="b"/>
              <a:pathLst>
                <a:path w="765" h="459" extrusionOk="0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8" name="Google Shape;868;p64"/>
            <p:cNvCxnSpPr/>
            <p:nvPr/>
          </p:nvCxnSpPr>
          <p:spPr>
            <a:xfrm>
              <a:off x="4659" y="2404"/>
              <a:ext cx="103" cy="7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69" name="Google Shape;869;p64"/>
            <p:cNvCxnSpPr/>
            <p:nvPr/>
          </p:nvCxnSpPr>
          <p:spPr>
            <a:xfrm>
              <a:off x="4720" y="2354"/>
              <a:ext cx="176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0" name="Google Shape;870;p64"/>
            <p:cNvCxnSpPr/>
            <p:nvPr/>
          </p:nvCxnSpPr>
          <p:spPr>
            <a:xfrm rot="10800000" flipH="1">
              <a:off x="4869" y="2408"/>
              <a:ext cx="85" cy="6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1" name="Google Shape;871;p64"/>
            <p:cNvCxnSpPr/>
            <p:nvPr/>
          </p:nvCxnSpPr>
          <p:spPr>
            <a:xfrm>
              <a:off x="4235" y="1632"/>
              <a:ext cx="321" cy="2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2" name="Google Shape;872;p64"/>
            <p:cNvCxnSpPr/>
            <p:nvPr/>
          </p:nvCxnSpPr>
          <p:spPr>
            <a:xfrm>
              <a:off x="4635" y="2961"/>
              <a:ext cx="246" cy="11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3" name="Google Shape;873;p64"/>
            <p:cNvCxnSpPr/>
            <p:nvPr/>
          </p:nvCxnSpPr>
          <p:spPr>
            <a:xfrm rot="10800000" flipH="1">
              <a:off x="4244" y="2953"/>
              <a:ext cx="203" cy="12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4" name="Google Shape;874;p64"/>
            <p:cNvCxnSpPr/>
            <p:nvPr/>
          </p:nvCxnSpPr>
          <p:spPr>
            <a:xfrm>
              <a:off x="4271" y="3137"/>
              <a:ext cx="6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5" name="Google Shape;875;p64"/>
            <p:cNvCxnSpPr/>
            <p:nvPr/>
          </p:nvCxnSpPr>
          <p:spPr>
            <a:xfrm rot="10800000" flipH="1">
              <a:off x="4773" y="1572"/>
              <a:ext cx="78" cy="5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6" name="Google Shape;876;p64"/>
            <p:cNvCxnSpPr/>
            <p:nvPr/>
          </p:nvCxnSpPr>
          <p:spPr>
            <a:xfrm>
              <a:off x="4665" y="1681"/>
              <a:ext cx="0" cy="52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7" name="Google Shape;877;p64"/>
            <p:cNvCxnSpPr/>
            <p:nvPr/>
          </p:nvCxnSpPr>
          <p:spPr>
            <a:xfrm rot="10800000" flipH="1">
              <a:off x="4773" y="1616"/>
              <a:ext cx="166" cy="18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8" name="Google Shape;878;p64"/>
            <p:cNvCxnSpPr/>
            <p:nvPr/>
          </p:nvCxnSpPr>
          <p:spPr>
            <a:xfrm>
              <a:off x="5003" y="1615"/>
              <a:ext cx="0" cy="124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9" name="Google Shape;879;p64"/>
            <p:cNvCxnSpPr/>
            <p:nvPr/>
          </p:nvCxnSpPr>
          <p:spPr>
            <a:xfrm>
              <a:off x="4785" y="1808"/>
              <a:ext cx="119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80" name="Google Shape;880;p64"/>
            <p:cNvCxnSpPr/>
            <p:nvPr/>
          </p:nvCxnSpPr>
          <p:spPr>
            <a:xfrm>
              <a:off x="5134" y="1802"/>
              <a:ext cx="1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81" name="Google Shape;881;p64"/>
            <p:cNvCxnSpPr/>
            <p:nvPr/>
          </p:nvCxnSpPr>
          <p:spPr>
            <a:xfrm flipH="1">
              <a:off x="4596" y="1850"/>
              <a:ext cx="62" cy="444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82" name="Google Shape;882;p64"/>
            <p:cNvCxnSpPr/>
            <p:nvPr/>
          </p:nvCxnSpPr>
          <p:spPr>
            <a:xfrm flipH="1">
              <a:off x="4969" y="1850"/>
              <a:ext cx="70" cy="458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83" name="Google Shape;883;p64"/>
            <p:cNvCxnSpPr/>
            <p:nvPr/>
          </p:nvCxnSpPr>
          <p:spPr>
            <a:xfrm rot="10800000" flipH="1">
              <a:off x="4581" y="2569"/>
              <a:ext cx="143" cy="27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84" name="Google Shape;884;p64"/>
            <p:cNvCxnSpPr/>
            <p:nvPr/>
          </p:nvCxnSpPr>
          <p:spPr>
            <a:xfrm>
              <a:off x="5257" y="1801"/>
              <a:ext cx="1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885" name="Google Shape;885;p64"/>
            <p:cNvGrpSpPr/>
            <p:nvPr/>
          </p:nvGrpSpPr>
          <p:grpSpPr>
            <a:xfrm>
              <a:off x="3813" y="1163"/>
              <a:ext cx="295" cy="391"/>
              <a:chOff x="1653" y="3023"/>
              <a:chExt cx="622" cy="911"/>
            </a:xfrm>
          </p:grpSpPr>
          <p:cxnSp>
            <p:nvCxnSpPr>
              <p:cNvPr id="886" name="Google Shape;886;p64"/>
              <p:cNvCxnSpPr/>
              <p:nvPr/>
            </p:nvCxnSpPr>
            <p:spPr>
              <a:xfrm flipH="1">
                <a:off x="1766" y="3287"/>
                <a:ext cx="188" cy="586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64"/>
              <p:cNvCxnSpPr/>
              <p:nvPr/>
            </p:nvCxnSpPr>
            <p:spPr>
              <a:xfrm>
                <a:off x="1954" y="3287"/>
                <a:ext cx="188" cy="583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64"/>
              <p:cNvCxnSpPr/>
              <p:nvPr/>
            </p:nvCxnSpPr>
            <p:spPr>
              <a:xfrm>
                <a:off x="1766" y="3870"/>
                <a:ext cx="188" cy="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64"/>
              <p:cNvCxnSpPr/>
              <p:nvPr/>
            </p:nvCxnSpPr>
            <p:spPr>
              <a:xfrm flipH="1">
                <a:off x="1954" y="3870"/>
                <a:ext cx="188" cy="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64"/>
              <p:cNvCxnSpPr/>
              <p:nvPr/>
            </p:nvCxnSpPr>
            <p:spPr>
              <a:xfrm>
                <a:off x="1954" y="3300"/>
                <a:ext cx="0" cy="63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64"/>
              <p:cNvCxnSpPr/>
              <p:nvPr/>
            </p:nvCxnSpPr>
            <p:spPr>
              <a:xfrm rot="10800000" flipH="1">
                <a:off x="1766" y="3810"/>
                <a:ext cx="188" cy="63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64"/>
              <p:cNvCxnSpPr/>
              <p:nvPr/>
            </p:nvCxnSpPr>
            <p:spPr>
              <a:xfrm rot="10800000">
                <a:off x="1954" y="3810"/>
                <a:ext cx="188" cy="6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64"/>
              <p:cNvCxnSpPr/>
              <p:nvPr/>
            </p:nvCxnSpPr>
            <p:spPr>
              <a:xfrm>
                <a:off x="1846" y="3618"/>
                <a:ext cx="108" cy="4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64"/>
              <p:cNvCxnSpPr/>
              <p:nvPr/>
            </p:nvCxnSpPr>
            <p:spPr>
              <a:xfrm rot="10800000" flipH="1">
                <a:off x="1954" y="3618"/>
                <a:ext cx="114" cy="4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64"/>
              <p:cNvCxnSpPr/>
              <p:nvPr/>
            </p:nvCxnSpPr>
            <p:spPr>
              <a:xfrm>
                <a:off x="1810" y="3704"/>
                <a:ext cx="139" cy="65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64"/>
              <p:cNvCxnSpPr/>
              <p:nvPr/>
            </p:nvCxnSpPr>
            <p:spPr>
              <a:xfrm rot="10800000" flipH="1">
                <a:off x="1954" y="3717"/>
                <a:ext cx="140" cy="5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64"/>
              <p:cNvCxnSpPr/>
              <p:nvPr/>
            </p:nvCxnSpPr>
            <p:spPr>
              <a:xfrm rot="10800000" flipH="1">
                <a:off x="1954" y="3530"/>
                <a:ext cx="72" cy="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64"/>
              <p:cNvCxnSpPr/>
              <p:nvPr/>
            </p:nvCxnSpPr>
            <p:spPr>
              <a:xfrm rot="10800000" flipH="1">
                <a:off x="1954" y="3409"/>
                <a:ext cx="45" cy="1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64"/>
              <p:cNvCxnSpPr/>
              <p:nvPr/>
            </p:nvCxnSpPr>
            <p:spPr>
              <a:xfrm>
                <a:off x="1873" y="3522"/>
                <a:ext cx="87" cy="3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64"/>
              <p:cNvCxnSpPr/>
              <p:nvPr/>
            </p:nvCxnSpPr>
            <p:spPr>
              <a:xfrm>
                <a:off x="1912" y="3404"/>
                <a:ext cx="50" cy="3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901" name="Google Shape;901;p64"/>
              <p:cNvSpPr/>
              <p:nvPr/>
            </p:nvSpPr>
            <p:spPr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80808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02" name="Google Shape;902;p64" descr="cell_tower_radiation_gray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3" name="Google Shape;903;p64"/>
            <p:cNvGrpSpPr/>
            <p:nvPr/>
          </p:nvGrpSpPr>
          <p:grpSpPr>
            <a:xfrm>
              <a:off x="3962" y="1516"/>
              <a:ext cx="286" cy="160"/>
              <a:chOff x="3843" y="1516"/>
              <a:chExt cx="286" cy="160"/>
            </a:xfrm>
          </p:grpSpPr>
          <p:cxnSp>
            <p:nvCxnSpPr>
              <p:cNvPr id="904" name="Google Shape;904;p64"/>
              <p:cNvCxnSpPr/>
              <p:nvPr/>
            </p:nvCxnSpPr>
            <p:spPr>
              <a:xfrm>
                <a:off x="3843" y="1516"/>
                <a:ext cx="96" cy="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905" name="Google Shape;905;p64"/>
              <p:cNvSpPr/>
              <p:nvPr/>
            </p:nvSpPr>
            <p:spPr>
              <a:xfrm>
                <a:off x="3884" y="1616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64"/>
              <p:cNvSpPr txBox="1"/>
              <p:nvPr/>
            </p:nvSpPr>
            <p:spPr>
              <a:xfrm>
                <a:off x="3884" y="1610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64"/>
              <p:cNvSpPr/>
              <p:nvPr/>
            </p:nvSpPr>
            <p:spPr>
              <a:xfrm>
                <a:off x="3883" y="1569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64"/>
              <p:cNvGrpSpPr/>
              <p:nvPr/>
            </p:nvGrpSpPr>
            <p:grpSpPr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909" name="Google Shape;909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911" name="Google Shape;911;p64"/>
              <p:cNvCxnSpPr/>
              <p:nvPr/>
            </p:nvCxnSpPr>
            <p:spPr>
              <a:xfrm>
                <a:off x="3884" y="1602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64"/>
              <p:cNvCxnSpPr/>
              <p:nvPr/>
            </p:nvCxnSpPr>
            <p:spPr>
              <a:xfrm>
                <a:off x="4127" y="1604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913" name="Google Shape;913;p64"/>
            <p:cNvGrpSpPr/>
            <p:nvPr/>
          </p:nvGrpSpPr>
          <p:grpSpPr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914" name="Google Shape;914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17" name="Google Shape;917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18" name="Google Shape;918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920" name="Google Shape;920;p64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64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922" name="Google Shape;922;p64"/>
            <p:cNvGrpSpPr/>
            <p:nvPr/>
          </p:nvGrpSpPr>
          <p:grpSpPr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923" name="Google Shape;923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26" name="Google Shape;926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27" name="Google Shape;927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929" name="Google Shape;929;p64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64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931" name="Google Shape;931;p64"/>
            <p:cNvGrpSpPr/>
            <p:nvPr/>
          </p:nvGrpSpPr>
          <p:grpSpPr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932" name="Google Shape;932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35" name="Google Shape;935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36" name="Google Shape;936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938" name="Google Shape;938;p64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64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940" name="Google Shape;940;p64"/>
            <p:cNvGrpSpPr/>
            <p:nvPr/>
          </p:nvGrpSpPr>
          <p:grpSpPr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941" name="Google Shape;941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44" name="Google Shape;944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45" name="Google Shape;945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947" name="Google Shape;947;p64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48" name="Google Shape;948;p64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949" name="Google Shape;949;p64"/>
            <p:cNvGrpSpPr/>
            <p:nvPr/>
          </p:nvGrpSpPr>
          <p:grpSpPr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950" name="Google Shape;950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3" name="Google Shape;953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54" name="Google Shape;954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956" name="Google Shape;956;p64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64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958" name="Google Shape;958;p64"/>
            <p:cNvCxnSpPr/>
            <p:nvPr/>
          </p:nvCxnSpPr>
          <p:spPr>
            <a:xfrm>
              <a:off x="4049" y="2358"/>
              <a:ext cx="428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959" name="Google Shape;959;p64"/>
            <p:cNvGrpSpPr/>
            <p:nvPr/>
          </p:nvGrpSpPr>
          <p:grpSpPr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960" name="Google Shape;960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63" name="Google Shape;963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64" name="Google Shape;964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966" name="Google Shape;966;p64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64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968" name="Google Shape;968;p64"/>
            <p:cNvGrpSpPr/>
            <p:nvPr/>
          </p:nvGrpSpPr>
          <p:grpSpPr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969" name="Google Shape;969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2" name="Google Shape;972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73" name="Google Shape;973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975" name="Google Shape;975;p64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64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977" name="Google Shape;977;p64"/>
            <p:cNvGrpSpPr/>
            <p:nvPr/>
          </p:nvGrpSpPr>
          <p:grpSpPr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978" name="Google Shape;978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1" name="Google Shape;981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82" name="Google Shape;982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984" name="Google Shape;984;p64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64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986" name="Google Shape;986;p64"/>
            <p:cNvGrpSpPr/>
            <p:nvPr/>
          </p:nvGrpSpPr>
          <p:grpSpPr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987" name="Google Shape;987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0" name="Google Shape;990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991" name="Google Shape;991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993" name="Google Shape;993;p64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64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995" name="Google Shape;995;p64"/>
            <p:cNvGrpSpPr/>
            <p:nvPr/>
          </p:nvGrpSpPr>
          <p:grpSpPr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996" name="Google Shape;996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9" name="Google Shape;999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00" name="Google Shape;1000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002" name="Google Shape;1002;p64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64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004" name="Google Shape;1004;p64"/>
            <p:cNvGrpSpPr/>
            <p:nvPr/>
          </p:nvGrpSpPr>
          <p:grpSpPr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005" name="Google Shape;1005;p64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64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64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08" name="Google Shape;1008;p64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09" name="Google Shape;1009;p64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64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011" name="Google Shape;1011;p64"/>
              <p:cNvCxnSpPr/>
              <p:nvPr/>
            </p:nvCxnSpPr>
            <p:spPr>
              <a:xfrm>
                <a:off x="4335" y="1503"/>
                <a:ext cx="0" cy="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64"/>
              <p:cNvCxnSpPr/>
              <p:nvPr/>
            </p:nvCxnSpPr>
            <p:spPr>
              <a:xfrm>
                <a:off x="4578" y="1505"/>
                <a:ext cx="0" cy="4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013" name="Google Shape;1013;p64"/>
            <p:cNvGrpSpPr/>
            <p:nvPr/>
          </p:nvGrpSpPr>
          <p:grpSpPr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014" name="Google Shape;1014;p64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015" name="Google Shape;1015;p64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232" extrusionOk="0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64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0" extrusionOk="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64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78" extrusionOk="0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64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2" extrusionOk="0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64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38" extrusionOk="0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64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10" extrusionOk="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64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6" extrusionOk="0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64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3" extrusionOk="0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64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79" extrusionOk="0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64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3" extrusionOk="0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64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36" extrusionOk="0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64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310" extrusionOk="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027" name="Google Shape;1027;p64" descr="access_point_stylized_gray_sma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28" name="Google Shape;1028;p64"/>
            <p:cNvGrpSpPr/>
            <p:nvPr/>
          </p:nvGrpSpPr>
          <p:grpSpPr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029" name="Google Shape;1029;p64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030" name="Google Shape;1030;p64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232" extrusionOk="0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64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0" extrusionOk="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64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78" extrusionOk="0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64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2" extrusionOk="0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64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38" extrusionOk="0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64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10" extrusionOk="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64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6" extrusionOk="0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64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3" extrusionOk="0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64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79" extrusionOk="0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64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3" extrusionOk="0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64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36" extrusionOk="0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64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310" extrusionOk="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042" name="Google Shape;1042;p64" descr="access_point_stylized_gray_sma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043" name="Google Shape;1043;p64"/>
            <p:cNvCxnSpPr/>
            <p:nvPr/>
          </p:nvCxnSpPr>
          <p:spPr>
            <a:xfrm rot="-5400000" flipH="1">
              <a:off x="5034" y="3427"/>
              <a:ext cx="2" cy="54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044" name="Google Shape;1044;p64"/>
            <p:cNvGrpSpPr/>
            <p:nvPr/>
          </p:nvGrpSpPr>
          <p:grpSpPr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045" name="Google Shape;1045;p64" descr="desktop_computer_stylized_medium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6" name="Google Shape;1046;p64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7" name="Google Shape;1047;p64"/>
            <p:cNvGrpSpPr/>
            <p:nvPr/>
          </p:nvGrpSpPr>
          <p:grpSpPr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048" name="Google Shape;1048;p64" descr="desktop_computer_stylized_medium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9" name="Google Shape;1049;p64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0" name="Google Shape;1050;p64"/>
            <p:cNvGrpSpPr/>
            <p:nvPr/>
          </p:nvGrpSpPr>
          <p:grpSpPr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051" name="Google Shape;1051;p64" descr="desktop_computer_stylized_medium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2" name="Google Shape;1052;p64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3" name="Google Shape;1053;p64"/>
            <p:cNvGrpSpPr/>
            <p:nvPr/>
          </p:nvGrpSpPr>
          <p:grpSpPr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054" name="Google Shape;1054;p64" descr="desktop_computer_stylized_medium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5" name="Google Shape;1055;p64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56" name="Google Shape;1056;p64" descr="car_icon_small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57" name="Google Shape;1057;p64"/>
            <p:cNvGrpSpPr/>
            <p:nvPr/>
          </p:nvGrpSpPr>
          <p:grpSpPr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058" name="Google Shape;1058;p64" descr="iphone_stylized_small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9" name="Google Shape;1059;p64" descr="antenna_radiation_styliz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0" name="Google Shape;1060;p64"/>
            <p:cNvGrpSpPr/>
            <p:nvPr/>
          </p:nvGrpSpPr>
          <p:grpSpPr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061" name="Google Shape;1061;p64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64"/>
              <p:cNvSpPr txBox="1"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64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64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64"/>
              <p:cNvSpPr txBox="1"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66" name="Google Shape;1066;p64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1067" name="Google Shape;1067;p64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64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9" name="Google Shape;1069;p64"/>
              <p:cNvSpPr txBox="1"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70" name="Google Shape;1070;p64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1071" name="Google Shape;1071;p64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64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3" name="Google Shape;1073;p64"/>
              <p:cNvSpPr txBox="1"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64"/>
              <p:cNvSpPr txBox="1"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75" name="Google Shape;1075;p64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1076" name="Google Shape;1076;p64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p64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8" name="Google Shape;1078;p64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79" name="Google Shape;1079;p64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1080" name="Google Shape;1080;p64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64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82" name="Google Shape;1082;p64"/>
              <p:cNvSpPr txBox="1"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64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64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64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64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64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64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64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64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64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64"/>
              <p:cNvSpPr txBox="1"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" name="Google Shape;1093;p64"/>
            <p:cNvGrpSpPr/>
            <p:nvPr/>
          </p:nvGrpSpPr>
          <p:grpSpPr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094" name="Google Shape;1094;p64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64"/>
              <p:cNvSpPr txBox="1"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64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64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64"/>
              <p:cNvSpPr txBox="1"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99" name="Google Shape;1099;p64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1100" name="Google Shape;1100;p64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64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2" name="Google Shape;1102;p64"/>
              <p:cNvSpPr txBox="1"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03" name="Google Shape;1103;p64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1104" name="Google Shape;1104;p64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64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6" name="Google Shape;1106;p64"/>
              <p:cNvSpPr txBox="1"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64"/>
              <p:cNvSpPr txBox="1"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08" name="Google Shape;1108;p64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1109" name="Google Shape;1109;p64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64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1" name="Google Shape;1111;p64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12" name="Google Shape;1112;p64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1113" name="Google Shape;1113;p64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Google Shape;1114;p64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5" name="Google Shape;1115;p64"/>
              <p:cNvSpPr txBox="1"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64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64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64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64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64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64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64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64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64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64"/>
              <p:cNvSpPr txBox="1"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6" name="Google Shape;1126;p64"/>
            <p:cNvGrpSpPr/>
            <p:nvPr/>
          </p:nvGrpSpPr>
          <p:grpSpPr>
            <a:xfrm>
              <a:off x="3340" y="1287"/>
              <a:ext cx="337" cy="261"/>
              <a:chOff x="877" y="1008"/>
              <a:chExt cx="2747" cy="2630"/>
            </a:xfrm>
          </p:grpSpPr>
          <p:pic>
            <p:nvPicPr>
              <p:cNvPr id="1127" name="Google Shape;1127;p64" descr="antenna_styliz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8" name="Google Shape;1128;p64" descr="laptop_keyboard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9" name="Google Shape;1129;p64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130" name="Google Shape;1130;p64" descr="screen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1" name="Google Shape;1131;p64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64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64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64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64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64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37" name="Google Shape;1137;p64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138" name="Google Shape;1138;p64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9" name="Google Shape;1139;p64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64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64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2" name="Google Shape;1142;p64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3" name="Google Shape;1143;p64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44" name="Google Shape;1144;p64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64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64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64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64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64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0" name="Google Shape;1150;p64"/>
            <p:cNvGrpSpPr/>
            <p:nvPr/>
          </p:nvGrpSpPr>
          <p:grpSpPr>
            <a:xfrm>
              <a:off x="4329" y="3456"/>
              <a:ext cx="299" cy="261"/>
              <a:chOff x="877" y="1008"/>
              <a:chExt cx="2747" cy="2630"/>
            </a:xfrm>
          </p:grpSpPr>
          <p:pic>
            <p:nvPicPr>
              <p:cNvPr id="1151" name="Google Shape;1151;p64" descr="antenna_styliz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2" name="Google Shape;1152;p64" descr="laptop_keyboar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3" name="Google Shape;1153;p64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154" name="Google Shape;1154;p64" descr="screen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5" name="Google Shape;1155;p64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64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64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64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64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64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61" name="Google Shape;1161;p64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162" name="Google Shape;1162;p64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3" name="Google Shape;1163;p64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4" name="Google Shape;1164;p64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5" name="Google Shape;1165;p64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6" name="Google Shape;1166;p64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7" name="Google Shape;1167;p64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68" name="Google Shape;1168;p64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64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64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64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64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64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4" name="Google Shape;1174;p64"/>
            <p:cNvGrpSpPr/>
            <p:nvPr/>
          </p:nvGrpSpPr>
          <p:grpSpPr>
            <a:xfrm>
              <a:off x="3503" y="1916"/>
              <a:ext cx="280" cy="261"/>
              <a:chOff x="877" y="1008"/>
              <a:chExt cx="2747" cy="2630"/>
            </a:xfrm>
          </p:grpSpPr>
          <p:pic>
            <p:nvPicPr>
              <p:cNvPr id="1175" name="Google Shape;1175;p64" descr="antenna_stylized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6" name="Google Shape;1176;p64" descr="laptop_keyboard"/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7" name="Google Shape;1177;p64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178" name="Google Shape;1178;p64" descr="screen"/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9" name="Google Shape;1179;p64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64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64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64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64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64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5" name="Google Shape;1185;p64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186" name="Google Shape;1186;p64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7" name="Google Shape;1187;p64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64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64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64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64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92" name="Google Shape;1192;p64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64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64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64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64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64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64"/>
            <p:cNvGrpSpPr/>
            <p:nvPr/>
          </p:nvGrpSpPr>
          <p:grpSpPr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199" name="Google Shape;1199;p64" descr="desktop_computer_stylized_medium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0" name="Google Shape;1200;p64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64"/>
            <p:cNvGrpSpPr/>
            <p:nvPr/>
          </p:nvGrpSpPr>
          <p:grpSpPr>
            <a:xfrm>
              <a:off x="4603" y="3416"/>
              <a:ext cx="299" cy="261"/>
              <a:chOff x="877" y="1008"/>
              <a:chExt cx="2747" cy="2630"/>
            </a:xfrm>
          </p:grpSpPr>
          <p:pic>
            <p:nvPicPr>
              <p:cNvPr id="1202" name="Google Shape;1202;p64" descr="antenna_styliz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3" name="Google Shape;1203;p64" descr="laptop_keyboar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4" name="Google Shape;1204;p64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05" name="Google Shape;1205;p64" descr="screen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6" name="Google Shape;1206;p64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64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64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64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64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64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12" name="Google Shape;1212;p64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213" name="Google Shape;1213;p64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4" name="Google Shape;1214;p64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5" name="Google Shape;1215;p64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6" name="Google Shape;1216;p64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7" name="Google Shape;1217;p64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8" name="Google Shape;1218;p64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19" name="Google Shape;1219;p64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64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64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64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64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64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5" name="Google Shape;1225;p64"/>
          <p:cNvSpPr txBox="1">
            <a:spLocks noGrp="1"/>
          </p:cNvSpPr>
          <p:nvPr>
            <p:ph type="title"/>
          </p:nvPr>
        </p:nvSpPr>
        <p:spPr>
          <a:xfrm>
            <a:off x="366712" y="184150"/>
            <a:ext cx="7772400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Client-server architecture</a:t>
            </a:r>
            <a:endParaRPr/>
          </a:p>
        </p:txBody>
      </p:sp>
      <p:sp>
        <p:nvSpPr>
          <p:cNvPr id="1226" name="Google Shape;1226;p64"/>
          <p:cNvSpPr txBox="1">
            <a:spLocks noGrp="1"/>
          </p:cNvSpPr>
          <p:nvPr>
            <p:ph type="body" idx="1"/>
          </p:nvPr>
        </p:nvSpPr>
        <p:spPr>
          <a:xfrm>
            <a:off x="4752975" y="1416050"/>
            <a:ext cx="414337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server: 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always-on host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permanent IP address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centers for scaling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210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clients: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communicate with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may be intermittently connected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may have dynamic IP addresses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 not communicate directly with each other</a:t>
            </a:r>
            <a:endParaRPr/>
          </a:p>
        </p:txBody>
      </p:sp>
      <p:pic>
        <p:nvPicPr>
          <p:cNvPr id="1227" name="Google Shape;1227;p64" descr="underline_base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68300" y="842962"/>
            <a:ext cx="6399212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8" name="Google Shape;1228;p64"/>
          <p:cNvCxnSpPr/>
          <p:nvPr/>
        </p:nvCxnSpPr>
        <p:spPr>
          <a:xfrm>
            <a:off x="1249362" y="3235325"/>
            <a:ext cx="2006600" cy="1978025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229" name="Google Shape;1229;p64"/>
          <p:cNvCxnSpPr/>
          <p:nvPr/>
        </p:nvCxnSpPr>
        <p:spPr>
          <a:xfrm>
            <a:off x="2211387" y="1844675"/>
            <a:ext cx="1481137" cy="3109912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230" name="Google Shape;1230;p64"/>
          <p:cNvSpPr txBox="1"/>
          <p:nvPr/>
        </p:nvSpPr>
        <p:spPr>
          <a:xfrm>
            <a:off x="254000" y="4067175"/>
            <a:ext cx="15525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client/server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3116520" y="44640"/>
              <a:ext cx="5170680" cy="627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07160" y="35280"/>
                <a:ext cx="5189400" cy="629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1" name="Google Shape;4281;p111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282" name="Google Shape;4282;p111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70</a:t>
            </a:fld>
            <a:endParaRPr/>
          </a:p>
        </p:txBody>
      </p:sp>
      <p:pic>
        <p:nvPicPr>
          <p:cNvPr id="4283" name="Google Shape;4283;p111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1030287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84" name="Google Shape;4284;p111"/>
          <p:cNvSpPr txBox="1">
            <a:spLocks noGrp="1"/>
          </p:cNvSpPr>
          <p:nvPr>
            <p:ph type="title"/>
          </p:nvPr>
        </p:nvSpPr>
        <p:spPr>
          <a:xfrm>
            <a:off x="373062" y="414337"/>
            <a:ext cx="77724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Try SMTP interaction for yourself:</a:t>
            </a:r>
            <a:endParaRPr/>
          </a:p>
        </p:txBody>
      </p:sp>
      <p:sp>
        <p:nvSpPr>
          <p:cNvPr id="4285" name="Google Shape;4285;p111"/>
          <p:cNvSpPr txBox="1">
            <a:spLocks noGrp="1"/>
          </p:cNvSpPr>
          <p:nvPr>
            <p:ph type="body" idx="1"/>
          </p:nvPr>
        </p:nvSpPr>
        <p:spPr>
          <a:xfrm>
            <a:off x="598487" y="157956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telnet servername 25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see 220 reply from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enter HELO, MAIL FROM, RCPT TO, DATA, QUIT commands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above lets you send email without using email client (reader)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p112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291" name="Google Shape;4291;p112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71</a:t>
            </a:fld>
            <a:endParaRPr/>
          </a:p>
        </p:txBody>
      </p:sp>
      <p:sp>
        <p:nvSpPr>
          <p:cNvPr id="4292" name="Google Shape;4292;p112"/>
          <p:cNvSpPr txBox="1">
            <a:spLocks noGrp="1"/>
          </p:cNvSpPr>
          <p:nvPr>
            <p:ph type="title"/>
          </p:nvPr>
        </p:nvSpPr>
        <p:spPr>
          <a:xfrm>
            <a:off x="533400" y="1619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SMTP: final words</a:t>
            </a:r>
            <a:endParaRPr/>
          </a:p>
        </p:txBody>
      </p:sp>
      <p:sp>
        <p:nvSpPr>
          <p:cNvPr id="4293" name="Google Shape;4293;p112"/>
          <p:cNvSpPr txBox="1">
            <a:spLocks noGrp="1"/>
          </p:cNvSpPr>
          <p:nvPr>
            <p:ph type="body" idx="1"/>
          </p:nvPr>
        </p:nvSpPr>
        <p:spPr>
          <a:xfrm>
            <a:off x="501650" y="155575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 uses persistent connections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 requires message (header &amp; body) to be in 7-bit ASCII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 server uses </a:t>
            </a:r>
            <a:r>
              <a:rPr lang="en-US" sz="24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CRLF.CRLF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to determine end of message</a:t>
            </a:r>
            <a:endParaRPr/>
          </a:p>
        </p:txBody>
      </p:sp>
      <p:sp>
        <p:nvSpPr>
          <p:cNvPr id="4294" name="Google Shape;4294;p112"/>
          <p:cNvSpPr txBox="1">
            <a:spLocks noGrp="1"/>
          </p:cNvSpPr>
          <p:nvPr>
            <p:ph type="body" idx="1"/>
          </p:nvPr>
        </p:nvSpPr>
        <p:spPr>
          <a:xfrm>
            <a:off x="4495800" y="15113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comparison with HTTP: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HTTP: pull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SMTP: push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16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both have ASCII command/response interaction, status codes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16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HTTP: each object encapsulated in its own response msg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SMTP: multiple objects sent in multipart msg</a:t>
            </a:r>
            <a:endParaRPr/>
          </a:p>
        </p:txBody>
      </p:sp>
      <p:pic>
        <p:nvPicPr>
          <p:cNvPr id="4295" name="Google Shape;4295;p112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50" y="968375"/>
            <a:ext cx="45704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p113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301" name="Google Shape;4301;p113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72</a:t>
            </a:fld>
            <a:endParaRPr/>
          </a:p>
        </p:txBody>
      </p:sp>
      <p:sp>
        <p:nvSpPr>
          <p:cNvPr id="4302" name="Google Shape;4302;p113"/>
          <p:cNvSpPr txBox="1">
            <a:spLocks noGrp="1"/>
          </p:cNvSpPr>
          <p:nvPr>
            <p:ph type="title"/>
          </p:nvPr>
        </p:nvSpPr>
        <p:spPr>
          <a:xfrm>
            <a:off x="533400" y="1174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Mail message format</a:t>
            </a:r>
            <a:endParaRPr/>
          </a:p>
        </p:txBody>
      </p:sp>
      <p:sp>
        <p:nvSpPr>
          <p:cNvPr id="4303" name="Google Shape;4303;p113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SMTP: protocol for exchanging email msgs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RFC 822: standard for text message format: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header lines, e.g.,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From: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Subject: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0" i="1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different</a:t>
            </a:r>
            <a:r>
              <a:rPr lang="en-US" sz="2400" b="0" i="1" u="none">
                <a:solidFill>
                  <a:srgbClr val="66FFCC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from </a:t>
            </a: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 MAIL FROM, RCPT TO: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commands!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Body: the “message”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ASCII characters only</a:t>
            </a:r>
            <a:endParaRPr/>
          </a:p>
        </p:txBody>
      </p:sp>
      <p:sp>
        <p:nvSpPr>
          <p:cNvPr id="4304" name="Google Shape;4304;p113"/>
          <p:cNvSpPr txBox="1"/>
          <p:nvPr/>
        </p:nvSpPr>
        <p:spPr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4305" name="Google Shape;4305;p113"/>
          <p:cNvSpPr txBox="1"/>
          <p:nvPr/>
        </p:nvSpPr>
        <p:spPr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/>
          </a:p>
        </p:txBody>
      </p:sp>
      <p:sp>
        <p:nvSpPr>
          <p:cNvPr id="4306" name="Google Shape;4306;p113"/>
          <p:cNvSpPr txBox="1"/>
          <p:nvPr/>
        </p:nvSpPr>
        <p:spPr>
          <a:xfrm>
            <a:off x="4775200" y="1778000"/>
            <a:ext cx="3238500" cy="30734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07" name="Google Shape;4307;p113"/>
          <p:cNvCxnSpPr/>
          <p:nvPr/>
        </p:nvCxnSpPr>
        <p:spPr>
          <a:xfrm rot="10800000" flipH="1">
            <a:off x="3162300" y="2159000"/>
            <a:ext cx="1765300" cy="1016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308" name="Google Shape;4308;p113"/>
          <p:cNvCxnSpPr/>
          <p:nvPr/>
        </p:nvCxnSpPr>
        <p:spPr>
          <a:xfrm rot="10800000" flipH="1">
            <a:off x="3009900" y="3327400"/>
            <a:ext cx="1905000" cy="1879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309" name="Google Shape;4309;p113"/>
          <p:cNvSpPr txBox="1"/>
          <p:nvPr/>
        </p:nvSpPr>
        <p:spPr>
          <a:xfrm>
            <a:off x="8139112" y="2112962"/>
            <a:ext cx="792162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/>
          </a:p>
        </p:txBody>
      </p:sp>
      <p:cxnSp>
        <p:nvCxnSpPr>
          <p:cNvPr id="4310" name="Google Shape;4310;p113"/>
          <p:cNvCxnSpPr/>
          <p:nvPr/>
        </p:nvCxnSpPr>
        <p:spPr>
          <a:xfrm rot="10800000">
            <a:off x="7251700" y="2552700"/>
            <a:ext cx="965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4311" name="Google Shape;4311;p113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950" y="912812"/>
            <a:ext cx="45704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6" name="Google Shape;4316;p114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317" name="Google Shape;4317;p114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73</a:t>
            </a:fld>
            <a:endParaRPr/>
          </a:p>
        </p:txBody>
      </p:sp>
      <p:grpSp>
        <p:nvGrpSpPr>
          <p:cNvPr id="4318" name="Google Shape;4318;p114"/>
          <p:cNvGrpSpPr/>
          <p:nvPr/>
        </p:nvGrpSpPr>
        <p:grpSpPr>
          <a:xfrm>
            <a:off x="2962275" y="1577975"/>
            <a:ext cx="511175" cy="693737"/>
            <a:chOff x="4140" y="429"/>
            <a:chExt cx="1425" cy="2396"/>
          </a:xfrm>
        </p:grpSpPr>
        <p:sp>
          <p:nvSpPr>
            <p:cNvPr id="4319" name="Google Shape;4319;p114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114"/>
            <p:cNvSpPr txBox="1"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114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114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114"/>
            <p:cNvSpPr txBox="1"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24" name="Google Shape;4324;p114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4325" name="Google Shape;4325;p114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6" name="Google Shape;4326;p114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7" name="Google Shape;4327;p114"/>
            <p:cNvSpPr txBox="1"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28" name="Google Shape;4328;p114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4329" name="Google Shape;4329;p114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0" name="Google Shape;4330;p114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31" name="Google Shape;4331;p114"/>
            <p:cNvSpPr txBox="1"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114"/>
            <p:cNvSpPr txBox="1"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33" name="Google Shape;4333;p114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4334" name="Google Shape;4334;p114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5" name="Google Shape;4335;p114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36" name="Google Shape;4336;p114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37" name="Google Shape;4337;p114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4338" name="Google Shape;4338;p114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9" name="Google Shape;4339;p114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0" name="Google Shape;4340;p114"/>
            <p:cNvSpPr txBox="1"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114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114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114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114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11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114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114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114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114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114"/>
            <p:cNvSpPr txBox="1"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1" name="Google Shape;4351;p114"/>
          <p:cNvGrpSpPr/>
          <p:nvPr/>
        </p:nvGrpSpPr>
        <p:grpSpPr>
          <a:xfrm>
            <a:off x="4648200" y="1587500"/>
            <a:ext cx="511175" cy="693737"/>
            <a:chOff x="4140" y="429"/>
            <a:chExt cx="1425" cy="2396"/>
          </a:xfrm>
        </p:grpSpPr>
        <p:sp>
          <p:nvSpPr>
            <p:cNvPr id="4352" name="Google Shape;4352;p114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114"/>
            <p:cNvSpPr txBox="1"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114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114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114"/>
            <p:cNvSpPr txBox="1"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57" name="Google Shape;4357;p114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4358" name="Google Shape;4358;p114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9" name="Google Shape;4359;p114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60" name="Google Shape;4360;p114"/>
            <p:cNvSpPr txBox="1"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1" name="Google Shape;4361;p114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4362" name="Google Shape;4362;p114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3" name="Google Shape;4363;p114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64" name="Google Shape;4364;p114"/>
            <p:cNvSpPr txBox="1"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114"/>
            <p:cNvSpPr txBox="1"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6" name="Google Shape;4366;p114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4367" name="Google Shape;4367;p114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8" name="Google Shape;4368;p114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69" name="Google Shape;4369;p114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70" name="Google Shape;4370;p114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4371" name="Google Shape;4371;p114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2" name="Google Shape;4372;p114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73" name="Google Shape;4373;p114"/>
            <p:cNvSpPr txBox="1"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114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114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114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114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11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114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114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114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114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114"/>
            <p:cNvSpPr txBox="1"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84" name="Google Shape;4384;p114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25" y="963612"/>
            <a:ext cx="5027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114"/>
          <p:cNvSpPr txBox="1">
            <a:spLocks noGrp="1"/>
          </p:cNvSpPr>
          <p:nvPr>
            <p:ph type="title"/>
          </p:nvPr>
        </p:nvSpPr>
        <p:spPr>
          <a:xfrm>
            <a:off x="500062" y="255587"/>
            <a:ext cx="7772400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Mail access protocols</a:t>
            </a:r>
            <a:endParaRPr/>
          </a:p>
        </p:txBody>
      </p:sp>
      <p:sp>
        <p:nvSpPr>
          <p:cNvPr id="4386" name="Google Shape;4386;p114"/>
          <p:cNvSpPr txBox="1">
            <a:spLocks noGrp="1"/>
          </p:cNvSpPr>
          <p:nvPr>
            <p:ph type="body" idx="1"/>
          </p:nvPr>
        </p:nvSpPr>
        <p:spPr>
          <a:xfrm>
            <a:off x="581025" y="3230562"/>
            <a:ext cx="7381875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SMTP: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delivery/storage to receiver’s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mail access protocol: retrieval from server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POP:</a:t>
            </a: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Post Office Protocol [RFC 1939]: authorization, download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IMAP:</a:t>
            </a: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Internet Mail Access Protocol [RFC 1730]: more features, including manipulation of stored msgs on server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HTTP:</a:t>
            </a: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gmail, Hotmail, Yahoo! Mail, etc.</a:t>
            </a:r>
            <a:endParaRPr/>
          </a:p>
          <a:p>
            <a:pPr marL="342900" lvl="0" indent="-252095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 sz="22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387" name="Google Shape;4387;p114"/>
          <p:cNvGrpSpPr/>
          <p:nvPr/>
        </p:nvGrpSpPr>
        <p:grpSpPr>
          <a:xfrm>
            <a:off x="2797175" y="1987550"/>
            <a:ext cx="1436687" cy="1131887"/>
            <a:chOff x="1796" y="1206"/>
            <a:chExt cx="905" cy="713"/>
          </a:xfrm>
        </p:grpSpPr>
        <p:sp>
          <p:nvSpPr>
            <p:cNvPr id="4388" name="Google Shape;4388;p114"/>
            <p:cNvSpPr txBox="1"/>
            <p:nvPr/>
          </p:nvSpPr>
          <p:spPr>
            <a:xfrm>
              <a:off x="1796" y="1583"/>
              <a:ext cx="905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sender’s mail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/>
            </a:p>
          </p:txBody>
        </p:sp>
        <p:grpSp>
          <p:nvGrpSpPr>
            <p:cNvPr id="4389" name="Google Shape;4389;p114"/>
            <p:cNvGrpSpPr/>
            <p:nvPr/>
          </p:nvGrpSpPr>
          <p:grpSpPr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4390" name="Google Shape;4390;p114"/>
              <p:cNvSpPr txBox="1"/>
              <p:nvPr/>
            </p:nvSpPr>
            <p:spPr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p114"/>
              <p:cNvSpPr txBox="1"/>
              <p:nvPr/>
            </p:nvSpPr>
            <p:spPr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92" name="Google Shape;4392;p114"/>
              <p:cNvCxnSpPr/>
              <p:nvPr/>
            </p:nvCxnSpPr>
            <p:spPr>
              <a:xfrm>
                <a:off x="2143" y="2104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393" name="Google Shape;4393;p114"/>
              <p:cNvCxnSpPr/>
              <p:nvPr/>
            </p:nvCxnSpPr>
            <p:spPr>
              <a:xfrm>
                <a:off x="2252" y="210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394" name="Google Shape;4394;p114"/>
              <p:cNvCxnSpPr/>
              <p:nvPr/>
            </p:nvCxnSpPr>
            <p:spPr>
              <a:xfrm>
                <a:off x="2307" y="2105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395" name="Google Shape;4395;p114"/>
              <p:cNvCxnSpPr/>
              <p:nvPr/>
            </p:nvCxnSpPr>
            <p:spPr>
              <a:xfrm>
                <a:off x="2364" y="210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396" name="Google Shape;4396;p114"/>
              <p:cNvCxnSpPr/>
              <p:nvPr/>
            </p:nvCxnSpPr>
            <p:spPr>
              <a:xfrm>
                <a:off x="2425" y="210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397" name="Google Shape;4397;p114"/>
              <p:cNvCxnSpPr/>
              <p:nvPr/>
            </p:nvCxnSpPr>
            <p:spPr>
              <a:xfrm>
                <a:off x="2481" y="2103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398" name="Google Shape;4398;p114"/>
              <p:cNvCxnSpPr/>
              <p:nvPr/>
            </p:nvCxnSpPr>
            <p:spPr>
              <a:xfrm>
                <a:off x="2196" y="2104"/>
                <a:ext cx="0" cy="7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399" name="Google Shape;4399;p114"/>
              <p:cNvSpPr txBox="1"/>
              <p:nvPr/>
            </p:nvSpPr>
            <p:spPr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0" name="Google Shape;4400;p114"/>
              <p:cNvSpPr txBox="1"/>
              <p:nvPr/>
            </p:nvSpPr>
            <p:spPr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1" name="Google Shape;4401;p114"/>
              <p:cNvSpPr txBox="1"/>
              <p:nvPr/>
            </p:nvSpPr>
            <p:spPr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2" name="Google Shape;4402;p114"/>
              <p:cNvSpPr txBox="1"/>
              <p:nvPr/>
            </p:nvSpPr>
            <p:spPr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3" name="Google Shape;4403;p114"/>
              <p:cNvSpPr txBox="1"/>
              <p:nvPr/>
            </p:nvSpPr>
            <p:spPr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04" name="Google Shape;4404;p114"/>
          <p:cNvSpPr txBox="1"/>
          <p:nvPr/>
        </p:nvSpPr>
        <p:spPr>
          <a:xfrm>
            <a:off x="2020887" y="1466850"/>
            <a:ext cx="8905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SMTP</a:t>
            </a:r>
            <a:endParaRPr/>
          </a:p>
        </p:txBody>
      </p:sp>
      <p:sp>
        <p:nvSpPr>
          <p:cNvPr id="4405" name="Google Shape;4405;p114"/>
          <p:cNvSpPr txBox="1"/>
          <p:nvPr/>
        </p:nvSpPr>
        <p:spPr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6" name="Google Shape;4406;p114"/>
          <p:cNvSpPr txBox="1"/>
          <p:nvPr/>
        </p:nvSpPr>
        <p:spPr>
          <a:xfrm>
            <a:off x="3622675" y="1477962"/>
            <a:ext cx="8905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SMTP</a:t>
            </a:r>
            <a:endParaRPr/>
          </a:p>
        </p:txBody>
      </p:sp>
      <p:sp>
        <p:nvSpPr>
          <p:cNvPr id="4407" name="Google Shape;4407;p114"/>
          <p:cNvSpPr txBox="1"/>
          <p:nvPr/>
        </p:nvSpPr>
        <p:spPr>
          <a:xfrm>
            <a:off x="5484812" y="1308100"/>
            <a:ext cx="1511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mail access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protocol</a:t>
            </a:r>
            <a:endParaRPr/>
          </a:p>
        </p:txBody>
      </p:sp>
      <p:sp>
        <p:nvSpPr>
          <p:cNvPr id="4408" name="Google Shape;4408;p114"/>
          <p:cNvSpPr txBox="1"/>
          <p:nvPr/>
        </p:nvSpPr>
        <p:spPr>
          <a:xfrm>
            <a:off x="4371975" y="2598737"/>
            <a:ext cx="15382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receiver’s mail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grpSp>
        <p:nvGrpSpPr>
          <p:cNvPr id="4409" name="Google Shape;4409;p114"/>
          <p:cNvGrpSpPr/>
          <p:nvPr/>
        </p:nvGrpSpPr>
        <p:grpSpPr>
          <a:xfrm>
            <a:off x="4800600" y="2000250"/>
            <a:ext cx="809625" cy="561975"/>
            <a:chOff x="2070" y="2004"/>
            <a:chExt cx="510" cy="354"/>
          </a:xfrm>
        </p:grpSpPr>
        <p:sp>
          <p:nvSpPr>
            <p:cNvPr id="4410" name="Google Shape;4410;p114"/>
            <p:cNvSpPr txBox="1"/>
            <p:nvPr/>
          </p:nvSpPr>
          <p:spPr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114"/>
            <p:cNvSpPr txBox="1"/>
            <p:nvPr/>
          </p:nvSpPr>
          <p:spPr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12" name="Google Shape;4412;p114"/>
            <p:cNvCxnSpPr/>
            <p:nvPr/>
          </p:nvCxnSpPr>
          <p:spPr>
            <a:xfrm>
              <a:off x="2143" y="210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13" name="Google Shape;4413;p114"/>
            <p:cNvCxnSpPr/>
            <p:nvPr/>
          </p:nvCxnSpPr>
          <p:spPr>
            <a:xfrm>
              <a:off x="2252" y="210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14" name="Google Shape;4414;p114"/>
            <p:cNvCxnSpPr/>
            <p:nvPr/>
          </p:nvCxnSpPr>
          <p:spPr>
            <a:xfrm>
              <a:off x="2307" y="2105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15" name="Google Shape;4415;p114"/>
            <p:cNvCxnSpPr/>
            <p:nvPr/>
          </p:nvCxnSpPr>
          <p:spPr>
            <a:xfrm>
              <a:off x="2364" y="210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16" name="Google Shape;4416;p114"/>
            <p:cNvCxnSpPr/>
            <p:nvPr/>
          </p:nvCxnSpPr>
          <p:spPr>
            <a:xfrm>
              <a:off x="2425" y="210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17" name="Google Shape;4417;p114"/>
            <p:cNvCxnSpPr/>
            <p:nvPr/>
          </p:nvCxnSpPr>
          <p:spPr>
            <a:xfrm>
              <a:off x="2481" y="2103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418" name="Google Shape;4418;p114"/>
            <p:cNvCxnSpPr/>
            <p:nvPr/>
          </p:nvCxnSpPr>
          <p:spPr>
            <a:xfrm>
              <a:off x="2196" y="2104"/>
              <a:ext cx="0" cy="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419" name="Google Shape;4419;p114"/>
            <p:cNvSpPr txBox="1"/>
            <p:nvPr/>
          </p:nvSpPr>
          <p:spPr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114"/>
            <p:cNvSpPr txBox="1"/>
            <p:nvPr/>
          </p:nvSpPr>
          <p:spPr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114"/>
            <p:cNvSpPr txBox="1"/>
            <p:nvPr/>
          </p:nvSpPr>
          <p:spPr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114"/>
            <p:cNvSpPr txBox="1"/>
            <p:nvPr/>
          </p:nvSpPr>
          <p:spPr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114"/>
            <p:cNvSpPr txBox="1"/>
            <p:nvPr/>
          </p:nvSpPr>
          <p:spPr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24" name="Google Shape;4424;p114" descr="Al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500" y="1557337"/>
            <a:ext cx="561975" cy="69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5" name="Google Shape;4425;p114" descr="Bo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3700" y="1571625"/>
            <a:ext cx="676275" cy="690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6" name="Google Shape;4426;p114"/>
          <p:cNvCxnSpPr/>
          <p:nvPr/>
        </p:nvCxnSpPr>
        <p:spPr>
          <a:xfrm>
            <a:off x="2003425" y="1905000"/>
            <a:ext cx="903287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427" name="Google Shape;4427;p114"/>
          <p:cNvCxnSpPr/>
          <p:nvPr/>
        </p:nvCxnSpPr>
        <p:spPr>
          <a:xfrm>
            <a:off x="3633787" y="1901825"/>
            <a:ext cx="903287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428" name="Google Shape;4428;p114"/>
          <p:cNvCxnSpPr/>
          <p:nvPr/>
        </p:nvCxnSpPr>
        <p:spPr>
          <a:xfrm>
            <a:off x="5253037" y="1898650"/>
            <a:ext cx="1697037" cy="1587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429" name="Google Shape;4429;p114"/>
          <p:cNvSpPr txBox="1"/>
          <p:nvPr/>
        </p:nvSpPr>
        <p:spPr>
          <a:xfrm>
            <a:off x="5710237" y="1927225"/>
            <a:ext cx="1311275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(e.g., </a:t>
            </a:r>
            <a:r>
              <a:rPr lang="en-US" sz="16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POP, 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    IMAP</a:t>
            </a:r>
            <a:r>
              <a:rPr lang="en-US" sz="18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grpSp>
        <p:nvGrpSpPr>
          <p:cNvPr id="4430" name="Google Shape;4430;p114"/>
          <p:cNvGrpSpPr/>
          <p:nvPr/>
        </p:nvGrpSpPr>
        <p:grpSpPr>
          <a:xfrm>
            <a:off x="1066800" y="1419225"/>
            <a:ext cx="912812" cy="1054100"/>
            <a:chOff x="3574" y="550"/>
            <a:chExt cx="575" cy="664"/>
          </a:xfrm>
        </p:grpSpPr>
        <p:grpSp>
          <p:nvGrpSpPr>
            <p:cNvPr id="4431" name="Google Shape;4431;p114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4432" name="Google Shape;4432;p114" descr="desktop_computer_stylized_medium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33" name="Google Shape;4433;p114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4" name="Google Shape;4434;p114"/>
            <p:cNvSpPr txBox="1"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114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</p:grpSp>
      <p:grpSp>
        <p:nvGrpSpPr>
          <p:cNvPr id="4436" name="Google Shape;4436;p114"/>
          <p:cNvGrpSpPr/>
          <p:nvPr/>
        </p:nvGrpSpPr>
        <p:grpSpPr>
          <a:xfrm>
            <a:off x="6967537" y="1422400"/>
            <a:ext cx="912812" cy="1054100"/>
            <a:chOff x="3574" y="550"/>
            <a:chExt cx="575" cy="664"/>
          </a:xfrm>
        </p:grpSpPr>
        <p:grpSp>
          <p:nvGrpSpPr>
            <p:cNvPr id="4437" name="Google Shape;4437;p114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4438" name="Google Shape;4438;p114" descr="desktop_computer_stylized_medium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39" name="Google Shape;4439;p114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40" name="Google Shape;4440;p114"/>
            <p:cNvSpPr txBox="1"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114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87600" y="901800"/>
              <a:ext cx="5813640" cy="557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240" y="892440"/>
                <a:ext cx="5832360" cy="559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p115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447" name="Google Shape;4447;p115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74</a:t>
            </a:fld>
            <a:endParaRPr/>
          </a:p>
        </p:txBody>
      </p:sp>
      <p:pic>
        <p:nvPicPr>
          <p:cNvPr id="4448" name="Google Shape;4448;p115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858837"/>
            <a:ext cx="3317875" cy="163512"/>
          </a:xfrm>
          <a:prstGeom prst="rect">
            <a:avLst/>
          </a:prstGeom>
          <a:noFill/>
          <a:ln>
            <a:noFill/>
          </a:ln>
        </p:spPr>
      </p:pic>
      <p:sp>
        <p:nvSpPr>
          <p:cNvPr id="4449" name="Google Shape;4449;p115"/>
          <p:cNvSpPr txBox="1">
            <a:spLocks noGrp="1"/>
          </p:cNvSpPr>
          <p:nvPr>
            <p:ph type="title"/>
          </p:nvPr>
        </p:nvSpPr>
        <p:spPr>
          <a:xfrm>
            <a:off x="403225" y="131762"/>
            <a:ext cx="77724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POP3 protocol</a:t>
            </a:r>
            <a:endParaRPr/>
          </a:p>
        </p:txBody>
      </p:sp>
      <p:sp>
        <p:nvSpPr>
          <p:cNvPr id="4450" name="Google Shape;4450;p115"/>
          <p:cNvSpPr txBox="1">
            <a:spLocks noGrp="1"/>
          </p:cNvSpPr>
          <p:nvPr>
            <p:ph type="body" idx="1"/>
          </p:nvPr>
        </p:nvSpPr>
        <p:spPr>
          <a:xfrm>
            <a:off x="495300" y="1438275"/>
            <a:ext cx="397192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authorization phase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commands: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user: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declare username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pass: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password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responses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+OK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-ERR</a:t>
            </a: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transaction phase,</a:t>
            </a:r>
            <a:r>
              <a:rPr lang="en-US" sz="24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client:</a:t>
            </a: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list: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list message numbers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retr: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retrieve message by number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dele: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delete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quit</a:t>
            </a:r>
            <a:endParaRPr/>
          </a:p>
        </p:txBody>
      </p:sp>
      <p:sp>
        <p:nvSpPr>
          <p:cNvPr id="4451" name="Google Shape;4451;p115"/>
          <p:cNvSpPr txBox="1"/>
          <p:nvPr/>
        </p:nvSpPr>
        <p:spPr>
          <a:xfrm>
            <a:off x="4340225" y="2309812"/>
            <a:ext cx="4268787" cy="40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C: list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1 498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2 912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retr 1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&lt;message 1 contents&gt;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dele 1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retr 2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&lt;message 1 contents&gt;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dele 2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quit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+OK </a:t>
            </a:r>
            <a:r>
              <a:rPr lang="en-US" sz="1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POP3 server signing off</a:t>
            </a:r>
            <a:endParaRPr/>
          </a:p>
        </p:txBody>
      </p:sp>
      <p:sp>
        <p:nvSpPr>
          <p:cNvPr id="4452" name="Google Shape;4452;p115"/>
          <p:cNvSpPr txBox="1"/>
          <p:nvPr/>
        </p:nvSpPr>
        <p:spPr>
          <a:xfrm>
            <a:off x="4989512" y="590550"/>
            <a:ext cx="398145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S: +OK POP3 server ready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C: user bob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S: +OK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C: pass hungry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S: +OK</a:t>
            </a:r>
            <a:r>
              <a:rPr lang="en-US" sz="14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 successfully logged on</a:t>
            </a:r>
            <a:endParaRPr/>
          </a:p>
        </p:txBody>
      </p:sp>
      <p:sp>
        <p:nvSpPr>
          <p:cNvPr id="4453" name="Google Shape;4453;p115"/>
          <p:cNvSpPr/>
          <p:nvPr/>
        </p:nvSpPr>
        <p:spPr>
          <a:xfrm>
            <a:off x="4972050" y="847725"/>
            <a:ext cx="371475" cy="1457325"/>
          </a:xfrm>
          <a:custGeom>
            <a:avLst/>
            <a:gdLst/>
            <a:ahLst/>
            <a:cxnLst/>
            <a:rect l="l" t="t" r="r" b="b"/>
            <a:pathLst>
              <a:path w="234" h="918" extrusionOk="0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54" name="Google Shape;4454;p115"/>
          <p:cNvCxnSpPr/>
          <p:nvPr/>
        </p:nvCxnSpPr>
        <p:spPr>
          <a:xfrm rot="10800000" flipH="1">
            <a:off x="3486150" y="1449387"/>
            <a:ext cx="1400175" cy="238125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455" name="Google Shape;4455;p115"/>
          <p:cNvSpPr/>
          <p:nvPr/>
        </p:nvSpPr>
        <p:spPr>
          <a:xfrm>
            <a:off x="4973637" y="2428875"/>
            <a:ext cx="371475" cy="3895725"/>
          </a:xfrm>
          <a:custGeom>
            <a:avLst/>
            <a:gdLst/>
            <a:ahLst/>
            <a:cxnLst/>
            <a:rect l="l" t="t" r="r" b="b"/>
            <a:pathLst>
              <a:path w="234" h="918" extrusionOk="0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56" name="Google Shape;4456;p115"/>
          <p:cNvCxnSpPr/>
          <p:nvPr/>
        </p:nvCxnSpPr>
        <p:spPr>
          <a:xfrm rot="10800000" flipH="1">
            <a:off x="3152775" y="3941762"/>
            <a:ext cx="1733550" cy="32385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1" name="Google Shape;4461;p116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462" name="Google Shape;4462;p116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75</a:t>
            </a:fld>
            <a:endParaRPr/>
          </a:p>
        </p:txBody>
      </p:sp>
      <p:pic>
        <p:nvPicPr>
          <p:cNvPr id="4463" name="Google Shape;4463;p116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957262"/>
            <a:ext cx="5942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464" name="Google Shape;4464;p116"/>
          <p:cNvSpPr txBox="1">
            <a:spLocks noGrp="1"/>
          </p:cNvSpPr>
          <p:nvPr>
            <p:ph type="title"/>
          </p:nvPr>
        </p:nvSpPr>
        <p:spPr>
          <a:xfrm>
            <a:off x="381000" y="293687"/>
            <a:ext cx="77724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POP3 (more) and IMAP</a:t>
            </a:r>
            <a:endParaRPr/>
          </a:p>
        </p:txBody>
      </p:sp>
      <p:sp>
        <p:nvSpPr>
          <p:cNvPr id="4465" name="Google Shape;4465;p116"/>
          <p:cNvSpPr txBox="1">
            <a:spLocks noGrp="1"/>
          </p:cNvSpPr>
          <p:nvPr>
            <p:ph type="body" idx="1"/>
          </p:nvPr>
        </p:nvSpPr>
        <p:spPr>
          <a:xfrm>
            <a:off x="520700" y="1343025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more about POP3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previous example uses POP3 “download and delete” mode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Bob cannot re-read e-mail if he changes client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POP3 “download-and-keep”: copies of messages on different clients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POP3 is stateless across sessions</a:t>
            </a:r>
            <a:endParaRPr/>
          </a:p>
        </p:txBody>
      </p:sp>
      <p:sp>
        <p:nvSpPr>
          <p:cNvPr id="4466" name="Google Shape;4466;p116"/>
          <p:cNvSpPr txBox="1">
            <a:spLocks noGrp="1"/>
          </p:cNvSpPr>
          <p:nvPr>
            <p:ph type="body" idx="1"/>
          </p:nvPr>
        </p:nvSpPr>
        <p:spPr>
          <a:xfrm>
            <a:off x="4483100" y="1381125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IMAP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keeps all messages in one place: at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allows user to organize messages in folders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keeps user state across sessions: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names of folders and mappings between message IDs and folder name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82440" y="223200"/>
              <a:ext cx="8144280" cy="5902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080" y="213840"/>
                <a:ext cx="8163000" cy="592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7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472" name="Google Shape;4472;p117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76</a:t>
            </a:fld>
            <a:endParaRPr/>
          </a:p>
        </p:txBody>
      </p:sp>
      <p:sp>
        <p:nvSpPr>
          <p:cNvPr id="4473" name="Google Shape;4473;p117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 strike="noStrike" cap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outline</a:t>
            </a:r>
            <a:endParaRPr/>
          </a:p>
        </p:txBody>
      </p:sp>
      <p:sp>
        <p:nvSpPr>
          <p:cNvPr id="4474" name="Google Shape;4474;p117"/>
          <p:cNvSpPr txBox="1">
            <a:spLocks noGrp="1"/>
          </p:cNvSpPr>
          <p:nvPr>
            <p:ph type="body" idx="4294967295"/>
          </p:nvPr>
        </p:nvSpPr>
        <p:spPr>
          <a:xfrm>
            <a:off x="533400" y="161131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architectures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 requirements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2.3 FTP 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2.4 electronic mail</a:t>
            </a:r>
            <a:endParaRPr/>
          </a:p>
          <a:p>
            <a:pPr marL="912812" marR="0" lvl="1" indent="-28574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2.5 DNS</a:t>
            </a:r>
            <a:endParaRPr/>
          </a:p>
          <a:p>
            <a:pPr marL="342900" marR="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75" name="Google Shape;4475;p117"/>
          <p:cNvSpPr txBox="1">
            <a:spLocks noGrp="1"/>
          </p:cNvSpPr>
          <p:nvPr>
            <p:ph type="body" idx="4294967295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2.6 P2P applications</a:t>
            </a:r>
            <a:endParaRPr/>
          </a:p>
          <a:p>
            <a:pPr marL="457200" marR="0" lvl="0" indent="-4572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2.7 socket programming with UDP and TCP</a:t>
            </a:r>
            <a:endParaRPr/>
          </a:p>
        </p:txBody>
      </p:sp>
      <p:pic>
        <p:nvPicPr>
          <p:cNvPr id="4476" name="Google Shape;4476;p117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1025525"/>
            <a:ext cx="41132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1" name="Google Shape;4481;p118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482" name="Google Shape;4482;p118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77</a:t>
            </a:fld>
            <a:endParaRPr/>
          </a:p>
        </p:txBody>
      </p:sp>
      <p:pic>
        <p:nvPicPr>
          <p:cNvPr id="4483" name="Google Shape;4483;p118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990600"/>
            <a:ext cx="5942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484" name="Google Shape;4484;p118"/>
          <p:cNvSpPr txBox="1">
            <a:spLocks noGrp="1"/>
          </p:cNvSpPr>
          <p:nvPr>
            <p:ph type="title"/>
          </p:nvPr>
        </p:nvSpPr>
        <p:spPr>
          <a:xfrm>
            <a:off x="533400" y="30162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DNS: domain name system</a:t>
            </a:r>
            <a:endParaRPr/>
          </a:p>
        </p:txBody>
      </p:sp>
      <p:sp>
        <p:nvSpPr>
          <p:cNvPr id="4485" name="Google Shape;4485;p118"/>
          <p:cNvSpPr txBox="1">
            <a:spLocks noGrp="1"/>
          </p:cNvSpPr>
          <p:nvPr>
            <p:ph type="body" idx="1"/>
          </p:nvPr>
        </p:nvSpPr>
        <p:spPr>
          <a:xfrm>
            <a:off x="468312" y="15113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people: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many identifiers: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SSN, name, passport #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Internet hosts, routers: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IP address (32 bit) - used for addressing datagrams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“name”, e.g., www.yahoo.com - used by humans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1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Q: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how to map between IP address and name, and vice versa ?</a:t>
            </a:r>
            <a:endParaRPr/>
          </a:p>
        </p:txBody>
      </p:sp>
      <p:sp>
        <p:nvSpPr>
          <p:cNvPr id="4486" name="Google Shape;4486;p118"/>
          <p:cNvSpPr txBox="1">
            <a:spLocks noGrp="1"/>
          </p:cNvSpPr>
          <p:nvPr>
            <p:ph type="body" idx="1"/>
          </p:nvPr>
        </p:nvSpPr>
        <p:spPr>
          <a:xfrm>
            <a:off x="4495800" y="1489075"/>
            <a:ext cx="4283075" cy="500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Domain Name System: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distributed database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implemented in hierarchy of many </a:t>
            </a:r>
            <a:r>
              <a:rPr lang="en-US" sz="24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name servers</a:t>
            </a:r>
            <a:endParaRPr sz="2400" b="0" i="0" u="none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application-layer protocol: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hosts, name servers communicate to </a:t>
            </a:r>
            <a:r>
              <a:rPr lang="en-US" sz="24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resolve</a:t>
            </a:r>
            <a:r>
              <a:rPr lang="en-US" sz="24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names (address/name translation)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note: core Internet function, implemented as application-layer protocol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complexity at network’s “edge”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295000" y="62640"/>
              <a:ext cx="6804720" cy="110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5640" y="53280"/>
                <a:ext cx="6823440" cy="11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286680" y="839520"/>
              <a:ext cx="2679120" cy="589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7320" y="830160"/>
                <a:ext cx="2697840" cy="60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78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000" y="115920"/>
              <a:ext cx="9189000" cy="6733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60" y="106560"/>
                <a:ext cx="9207720" cy="67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732840" y="3286080"/>
              <a:ext cx="4777560" cy="1018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3480" y="3276720"/>
                <a:ext cx="4796280" cy="10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30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79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25320" y="107280"/>
              <a:ext cx="8001360" cy="3482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60" y="97920"/>
                <a:ext cx="8020080" cy="350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86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65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237" name="Google Shape;1237;p65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/>
          </a:p>
        </p:txBody>
      </p:sp>
      <p:grpSp>
        <p:nvGrpSpPr>
          <p:cNvPr id="1238" name="Google Shape;1238;p65"/>
          <p:cNvGrpSpPr/>
          <p:nvPr/>
        </p:nvGrpSpPr>
        <p:grpSpPr>
          <a:xfrm>
            <a:off x="5202237" y="1546225"/>
            <a:ext cx="3540125" cy="4545012"/>
            <a:chOff x="3277" y="974"/>
            <a:chExt cx="2230" cy="2863"/>
          </a:xfrm>
        </p:grpSpPr>
        <p:sp>
          <p:nvSpPr>
            <p:cNvPr id="1239" name="Google Shape;1239;p65"/>
            <p:cNvSpPr/>
            <p:nvPr/>
          </p:nvSpPr>
          <p:spPr>
            <a:xfrm>
              <a:off x="3277" y="1079"/>
              <a:ext cx="1094" cy="675"/>
            </a:xfrm>
            <a:custGeom>
              <a:avLst/>
              <a:gdLst/>
              <a:ahLst/>
              <a:cxnLst/>
              <a:rect l="l" t="t" r="r" b="b"/>
              <a:pathLst>
                <a:path w="1036" h="675" extrusionOk="0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0" name="Google Shape;1240;p65"/>
            <p:cNvGrpSpPr/>
            <p:nvPr/>
          </p:nvGrpSpPr>
          <p:grpSpPr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1241" name="Google Shape;1241;p65"/>
              <p:cNvSpPr txBox="1"/>
              <p:nvPr/>
            </p:nvSpPr>
            <p:spPr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3" name="Google Shape;1243;p65"/>
            <p:cNvSpPr/>
            <p:nvPr/>
          </p:nvSpPr>
          <p:spPr>
            <a:xfrm>
              <a:off x="3379" y="2788"/>
              <a:ext cx="2032" cy="1049"/>
            </a:xfrm>
            <a:custGeom>
              <a:avLst/>
              <a:gdLst/>
              <a:ahLst/>
              <a:cxnLst/>
              <a:rect l="l" t="t" r="r" b="b"/>
              <a:pathLst>
                <a:path w="2032" h="1049" extrusionOk="0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4" name="Google Shape;1244;p65"/>
            <p:cNvCxnSpPr/>
            <p:nvPr/>
          </p:nvCxnSpPr>
          <p:spPr>
            <a:xfrm rot="-5400000">
              <a:off x="4923" y="3316"/>
              <a:ext cx="284" cy="7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5" name="Google Shape;1245;p65"/>
            <p:cNvCxnSpPr/>
            <p:nvPr/>
          </p:nvCxnSpPr>
          <p:spPr>
            <a:xfrm rot="-5400000" flipH="1">
              <a:off x="5034" y="3429"/>
              <a:ext cx="2" cy="54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6" name="Google Shape;1246;p65"/>
            <p:cNvCxnSpPr/>
            <p:nvPr/>
          </p:nvCxnSpPr>
          <p:spPr>
            <a:xfrm rot="-5400000" flipH="1">
              <a:off x="5112" y="3192"/>
              <a:ext cx="90" cy="51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7" name="Google Shape;1247;p65"/>
            <p:cNvCxnSpPr/>
            <p:nvPr/>
          </p:nvCxnSpPr>
          <p:spPr>
            <a:xfrm>
              <a:off x="3843" y="3009"/>
              <a:ext cx="99" cy="81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8" name="Google Shape;1248;p65"/>
            <p:cNvCxnSpPr/>
            <p:nvPr/>
          </p:nvCxnSpPr>
          <p:spPr>
            <a:xfrm rot="10800000" flipH="1">
              <a:off x="3680" y="3159"/>
              <a:ext cx="256" cy="6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9" name="Google Shape;1249;p65"/>
            <p:cNvCxnSpPr/>
            <p:nvPr/>
          </p:nvCxnSpPr>
          <p:spPr>
            <a:xfrm flipH="1">
              <a:off x="3948" y="3204"/>
              <a:ext cx="90" cy="117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0" name="Google Shape;1250;p65"/>
            <p:cNvCxnSpPr/>
            <p:nvPr/>
          </p:nvCxnSpPr>
          <p:spPr>
            <a:xfrm rot="10800000">
              <a:off x="4146" y="3213"/>
              <a:ext cx="51" cy="10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1" name="Google Shape;1251;p65"/>
            <p:cNvCxnSpPr/>
            <p:nvPr/>
          </p:nvCxnSpPr>
          <p:spPr>
            <a:xfrm>
              <a:off x="4248" y="3185"/>
              <a:ext cx="317" cy="17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2" name="Google Shape;1252;p65"/>
            <p:cNvCxnSpPr/>
            <p:nvPr/>
          </p:nvCxnSpPr>
          <p:spPr>
            <a:xfrm>
              <a:off x="3809" y="2257"/>
              <a:ext cx="148" cy="47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3" name="Google Shape;1253;p65"/>
            <p:cNvCxnSpPr/>
            <p:nvPr/>
          </p:nvCxnSpPr>
          <p:spPr>
            <a:xfrm rot="10800000" flipH="1">
              <a:off x="3711" y="2354"/>
              <a:ext cx="106" cy="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254" name="Google Shape;1254;p65"/>
            <p:cNvGrpSpPr/>
            <p:nvPr/>
          </p:nvGrpSpPr>
          <p:grpSpPr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255" name="Google Shape;1255;p65" descr="access_point_stylized_sma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6" name="Google Shape;1256;p65" descr="antenna_radiation_styliz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57" name="Google Shape;1257;p65"/>
            <p:cNvSpPr/>
            <p:nvPr/>
          </p:nvSpPr>
          <p:spPr>
            <a:xfrm>
              <a:off x="4419" y="2224"/>
              <a:ext cx="828" cy="425"/>
            </a:xfrm>
            <a:custGeom>
              <a:avLst/>
              <a:gdLst/>
              <a:ahLst/>
              <a:cxnLst/>
              <a:rect l="l" t="t" r="r" b="b"/>
              <a:pathLst>
                <a:path w="828" h="425" extrusionOk="0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65"/>
            <p:cNvSpPr/>
            <p:nvPr/>
          </p:nvSpPr>
          <p:spPr>
            <a:xfrm>
              <a:off x="4417" y="1263"/>
              <a:ext cx="1090" cy="709"/>
            </a:xfrm>
            <a:custGeom>
              <a:avLst/>
              <a:gdLst/>
              <a:ahLst/>
              <a:cxnLst/>
              <a:rect l="l" t="t" r="r" b="b"/>
              <a:pathLst>
                <a:path w="765" h="459" extrusionOk="0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9" name="Google Shape;1259;p65"/>
            <p:cNvCxnSpPr/>
            <p:nvPr/>
          </p:nvCxnSpPr>
          <p:spPr>
            <a:xfrm>
              <a:off x="4659" y="2404"/>
              <a:ext cx="103" cy="7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0" name="Google Shape;1260;p65"/>
            <p:cNvCxnSpPr/>
            <p:nvPr/>
          </p:nvCxnSpPr>
          <p:spPr>
            <a:xfrm>
              <a:off x="4720" y="2354"/>
              <a:ext cx="176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1" name="Google Shape;1261;p65"/>
            <p:cNvCxnSpPr/>
            <p:nvPr/>
          </p:nvCxnSpPr>
          <p:spPr>
            <a:xfrm rot="10800000" flipH="1">
              <a:off x="4869" y="2408"/>
              <a:ext cx="85" cy="6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2" name="Google Shape;1262;p65"/>
            <p:cNvCxnSpPr/>
            <p:nvPr/>
          </p:nvCxnSpPr>
          <p:spPr>
            <a:xfrm>
              <a:off x="4235" y="1632"/>
              <a:ext cx="321" cy="2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3" name="Google Shape;1263;p65"/>
            <p:cNvCxnSpPr/>
            <p:nvPr/>
          </p:nvCxnSpPr>
          <p:spPr>
            <a:xfrm>
              <a:off x="4635" y="2961"/>
              <a:ext cx="246" cy="116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4" name="Google Shape;1264;p65"/>
            <p:cNvCxnSpPr/>
            <p:nvPr/>
          </p:nvCxnSpPr>
          <p:spPr>
            <a:xfrm rot="10800000" flipH="1">
              <a:off x="4244" y="2953"/>
              <a:ext cx="203" cy="12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5" name="Google Shape;1265;p65"/>
            <p:cNvCxnSpPr/>
            <p:nvPr/>
          </p:nvCxnSpPr>
          <p:spPr>
            <a:xfrm>
              <a:off x="4271" y="3137"/>
              <a:ext cx="6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6" name="Google Shape;1266;p65"/>
            <p:cNvCxnSpPr/>
            <p:nvPr/>
          </p:nvCxnSpPr>
          <p:spPr>
            <a:xfrm rot="10800000" flipH="1">
              <a:off x="4773" y="1572"/>
              <a:ext cx="78" cy="5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7" name="Google Shape;1267;p65"/>
            <p:cNvCxnSpPr/>
            <p:nvPr/>
          </p:nvCxnSpPr>
          <p:spPr>
            <a:xfrm>
              <a:off x="4665" y="1681"/>
              <a:ext cx="0" cy="52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8" name="Google Shape;1268;p65"/>
            <p:cNvCxnSpPr/>
            <p:nvPr/>
          </p:nvCxnSpPr>
          <p:spPr>
            <a:xfrm rot="10800000" flipH="1">
              <a:off x="4773" y="1616"/>
              <a:ext cx="166" cy="182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9" name="Google Shape;1269;p65"/>
            <p:cNvCxnSpPr/>
            <p:nvPr/>
          </p:nvCxnSpPr>
          <p:spPr>
            <a:xfrm>
              <a:off x="5003" y="1615"/>
              <a:ext cx="0" cy="124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0" name="Google Shape;1270;p65"/>
            <p:cNvCxnSpPr/>
            <p:nvPr/>
          </p:nvCxnSpPr>
          <p:spPr>
            <a:xfrm>
              <a:off x="4785" y="1808"/>
              <a:ext cx="119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1" name="Google Shape;1271;p65"/>
            <p:cNvCxnSpPr/>
            <p:nvPr/>
          </p:nvCxnSpPr>
          <p:spPr>
            <a:xfrm>
              <a:off x="5134" y="1802"/>
              <a:ext cx="1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2" name="Google Shape;1272;p65"/>
            <p:cNvCxnSpPr/>
            <p:nvPr/>
          </p:nvCxnSpPr>
          <p:spPr>
            <a:xfrm flipH="1">
              <a:off x="4596" y="1850"/>
              <a:ext cx="62" cy="444"/>
            </a:xfrm>
            <a:prstGeom prst="straightConnector1">
              <a:avLst/>
            </a:prstGeom>
            <a:noFill/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3" name="Google Shape;1273;p65"/>
            <p:cNvCxnSpPr/>
            <p:nvPr/>
          </p:nvCxnSpPr>
          <p:spPr>
            <a:xfrm flipH="1">
              <a:off x="4969" y="1850"/>
              <a:ext cx="70" cy="458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4" name="Google Shape;1274;p65"/>
            <p:cNvCxnSpPr/>
            <p:nvPr/>
          </p:nvCxnSpPr>
          <p:spPr>
            <a:xfrm rot="10800000" flipH="1">
              <a:off x="4581" y="2569"/>
              <a:ext cx="143" cy="275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5" name="Google Shape;1275;p65"/>
            <p:cNvCxnSpPr/>
            <p:nvPr/>
          </p:nvCxnSpPr>
          <p:spPr>
            <a:xfrm>
              <a:off x="5257" y="1801"/>
              <a:ext cx="112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276" name="Google Shape;1276;p65"/>
            <p:cNvGrpSpPr/>
            <p:nvPr/>
          </p:nvGrpSpPr>
          <p:grpSpPr>
            <a:xfrm>
              <a:off x="3813" y="1163"/>
              <a:ext cx="295" cy="391"/>
              <a:chOff x="1653" y="3023"/>
              <a:chExt cx="622" cy="911"/>
            </a:xfrm>
          </p:grpSpPr>
          <p:cxnSp>
            <p:nvCxnSpPr>
              <p:cNvPr id="1277" name="Google Shape;1277;p65"/>
              <p:cNvCxnSpPr/>
              <p:nvPr/>
            </p:nvCxnSpPr>
            <p:spPr>
              <a:xfrm flipH="1">
                <a:off x="1766" y="3287"/>
                <a:ext cx="188" cy="586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65"/>
              <p:cNvCxnSpPr/>
              <p:nvPr/>
            </p:nvCxnSpPr>
            <p:spPr>
              <a:xfrm>
                <a:off x="1954" y="3287"/>
                <a:ext cx="188" cy="583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65"/>
              <p:cNvCxnSpPr/>
              <p:nvPr/>
            </p:nvCxnSpPr>
            <p:spPr>
              <a:xfrm>
                <a:off x="1766" y="3870"/>
                <a:ext cx="188" cy="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65"/>
              <p:cNvCxnSpPr/>
              <p:nvPr/>
            </p:nvCxnSpPr>
            <p:spPr>
              <a:xfrm flipH="1">
                <a:off x="1954" y="3870"/>
                <a:ext cx="188" cy="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65"/>
              <p:cNvCxnSpPr/>
              <p:nvPr/>
            </p:nvCxnSpPr>
            <p:spPr>
              <a:xfrm>
                <a:off x="1954" y="3300"/>
                <a:ext cx="0" cy="63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65"/>
              <p:cNvCxnSpPr/>
              <p:nvPr/>
            </p:nvCxnSpPr>
            <p:spPr>
              <a:xfrm rot="10800000" flipH="1">
                <a:off x="1766" y="3810"/>
                <a:ext cx="188" cy="63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65"/>
              <p:cNvCxnSpPr/>
              <p:nvPr/>
            </p:nvCxnSpPr>
            <p:spPr>
              <a:xfrm rot="10800000">
                <a:off x="1954" y="3810"/>
                <a:ext cx="188" cy="6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65"/>
              <p:cNvCxnSpPr/>
              <p:nvPr/>
            </p:nvCxnSpPr>
            <p:spPr>
              <a:xfrm>
                <a:off x="1846" y="3618"/>
                <a:ext cx="108" cy="4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65"/>
              <p:cNvCxnSpPr/>
              <p:nvPr/>
            </p:nvCxnSpPr>
            <p:spPr>
              <a:xfrm rot="10800000" flipH="1">
                <a:off x="1954" y="3618"/>
                <a:ext cx="114" cy="4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65"/>
              <p:cNvCxnSpPr/>
              <p:nvPr/>
            </p:nvCxnSpPr>
            <p:spPr>
              <a:xfrm>
                <a:off x="1810" y="3704"/>
                <a:ext cx="139" cy="65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65"/>
              <p:cNvCxnSpPr/>
              <p:nvPr/>
            </p:nvCxnSpPr>
            <p:spPr>
              <a:xfrm rot="10800000" flipH="1">
                <a:off x="1954" y="3717"/>
                <a:ext cx="140" cy="5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65"/>
              <p:cNvCxnSpPr/>
              <p:nvPr/>
            </p:nvCxnSpPr>
            <p:spPr>
              <a:xfrm rot="10800000" flipH="1">
                <a:off x="1954" y="3530"/>
                <a:ext cx="72" cy="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65"/>
              <p:cNvCxnSpPr/>
              <p:nvPr/>
            </p:nvCxnSpPr>
            <p:spPr>
              <a:xfrm rot="10800000" flipH="1">
                <a:off x="1954" y="3409"/>
                <a:ext cx="45" cy="1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65"/>
              <p:cNvCxnSpPr/>
              <p:nvPr/>
            </p:nvCxnSpPr>
            <p:spPr>
              <a:xfrm>
                <a:off x="1873" y="3522"/>
                <a:ext cx="87" cy="3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65"/>
              <p:cNvCxnSpPr/>
              <p:nvPr/>
            </p:nvCxnSpPr>
            <p:spPr>
              <a:xfrm>
                <a:off x="1912" y="3404"/>
                <a:ext cx="50" cy="3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292" name="Google Shape;1292;p65"/>
              <p:cNvSpPr/>
              <p:nvPr/>
            </p:nvSpPr>
            <p:spPr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 cap="flat" cmpd="sng">
                <a:solidFill>
                  <a:srgbClr val="80808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93" name="Google Shape;1293;p65" descr="cell_tower_radiation_gray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94" name="Google Shape;1294;p65"/>
            <p:cNvGrpSpPr/>
            <p:nvPr/>
          </p:nvGrpSpPr>
          <p:grpSpPr>
            <a:xfrm>
              <a:off x="3962" y="1516"/>
              <a:ext cx="286" cy="160"/>
              <a:chOff x="3843" y="1516"/>
              <a:chExt cx="286" cy="160"/>
            </a:xfrm>
          </p:grpSpPr>
          <p:cxnSp>
            <p:nvCxnSpPr>
              <p:cNvPr id="1295" name="Google Shape;1295;p65"/>
              <p:cNvCxnSpPr/>
              <p:nvPr/>
            </p:nvCxnSpPr>
            <p:spPr>
              <a:xfrm>
                <a:off x="3843" y="1516"/>
                <a:ext cx="96" cy="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296" name="Google Shape;1296;p65"/>
              <p:cNvSpPr/>
              <p:nvPr/>
            </p:nvSpPr>
            <p:spPr>
              <a:xfrm>
                <a:off x="3884" y="1616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65"/>
              <p:cNvSpPr txBox="1"/>
              <p:nvPr/>
            </p:nvSpPr>
            <p:spPr>
              <a:xfrm>
                <a:off x="3884" y="1610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65"/>
              <p:cNvSpPr/>
              <p:nvPr/>
            </p:nvSpPr>
            <p:spPr>
              <a:xfrm>
                <a:off x="3883" y="1569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99" name="Google Shape;1299;p65"/>
              <p:cNvGrpSpPr/>
              <p:nvPr/>
            </p:nvGrpSpPr>
            <p:grpSpPr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300" name="Google Shape;1300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02" name="Google Shape;1302;p65"/>
              <p:cNvCxnSpPr/>
              <p:nvPr/>
            </p:nvCxnSpPr>
            <p:spPr>
              <a:xfrm>
                <a:off x="3884" y="1602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03" name="Google Shape;1303;p65"/>
              <p:cNvCxnSpPr/>
              <p:nvPr/>
            </p:nvCxnSpPr>
            <p:spPr>
              <a:xfrm>
                <a:off x="4127" y="1604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304" name="Google Shape;1304;p65"/>
            <p:cNvGrpSpPr/>
            <p:nvPr/>
          </p:nvGrpSpPr>
          <p:grpSpPr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305" name="Google Shape;1305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08" name="Google Shape;1308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09" name="Google Shape;1309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11" name="Google Shape;1311;p6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65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313" name="Google Shape;1313;p65"/>
            <p:cNvGrpSpPr/>
            <p:nvPr/>
          </p:nvGrpSpPr>
          <p:grpSpPr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314" name="Google Shape;1314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17" name="Google Shape;1317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18" name="Google Shape;1318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20" name="Google Shape;1320;p6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21" name="Google Shape;1321;p65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322" name="Google Shape;1322;p65"/>
            <p:cNvGrpSpPr/>
            <p:nvPr/>
          </p:nvGrpSpPr>
          <p:grpSpPr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323" name="Google Shape;1323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26" name="Google Shape;1326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27" name="Google Shape;1327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29" name="Google Shape;1329;p6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30" name="Google Shape;1330;p65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331" name="Google Shape;1331;p65"/>
            <p:cNvGrpSpPr/>
            <p:nvPr/>
          </p:nvGrpSpPr>
          <p:grpSpPr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332" name="Google Shape;1332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5" name="Google Shape;1335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36" name="Google Shape;1336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38" name="Google Shape;1338;p6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39" name="Google Shape;1339;p65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340" name="Google Shape;1340;p65"/>
            <p:cNvGrpSpPr/>
            <p:nvPr/>
          </p:nvGrpSpPr>
          <p:grpSpPr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341" name="Google Shape;1341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44" name="Google Shape;1344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45" name="Google Shape;1345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47" name="Google Shape;1347;p6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65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1349" name="Google Shape;1349;p65"/>
            <p:cNvCxnSpPr/>
            <p:nvPr/>
          </p:nvCxnSpPr>
          <p:spPr>
            <a:xfrm>
              <a:off x="4049" y="2358"/>
              <a:ext cx="428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350" name="Google Shape;1350;p65"/>
            <p:cNvGrpSpPr/>
            <p:nvPr/>
          </p:nvGrpSpPr>
          <p:grpSpPr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351" name="Google Shape;1351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54" name="Google Shape;1354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55" name="Google Shape;1355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57" name="Google Shape;1357;p6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65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359" name="Google Shape;1359;p65"/>
            <p:cNvGrpSpPr/>
            <p:nvPr/>
          </p:nvGrpSpPr>
          <p:grpSpPr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360" name="Google Shape;1360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63" name="Google Shape;1363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64" name="Google Shape;1364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66" name="Google Shape;1366;p6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65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368" name="Google Shape;1368;p65"/>
            <p:cNvGrpSpPr/>
            <p:nvPr/>
          </p:nvGrpSpPr>
          <p:grpSpPr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369" name="Google Shape;1369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72" name="Google Shape;1372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73" name="Google Shape;1373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4" name="Google Shape;1374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75" name="Google Shape;1375;p6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65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377" name="Google Shape;1377;p65"/>
            <p:cNvGrpSpPr/>
            <p:nvPr/>
          </p:nvGrpSpPr>
          <p:grpSpPr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378" name="Google Shape;1378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81" name="Google Shape;1381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82" name="Google Shape;1382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84" name="Google Shape;1384;p6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65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386" name="Google Shape;1386;p65"/>
            <p:cNvGrpSpPr/>
            <p:nvPr/>
          </p:nvGrpSpPr>
          <p:grpSpPr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387" name="Google Shape;1387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90" name="Google Shape;1390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91" name="Google Shape;1391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393" name="Google Shape;1393;p6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65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395" name="Google Shape;1395;p65"/>
            <p:cNvGrpSpPr/>
            <p:nvPr/>
          </p:nvGrpSpPr>
          <p:grpSpPr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396" name="Google Shape;1396;p6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65"/>
              <p:cNvSpPr txBox="1"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6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99" name="Google Shape;1399;p6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400" name="Google Shape;1400;p6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0" extrusionOk="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6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60" extrusionOk="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w="12700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402" name="Google Shape;1402;p65"/>
              <p:cNvCxnSpPr/>
              <p:nvPr/>
            </p:nvCxnSpPr>
            <p:spPr>
              <a:xfrm>
                <a:off x="4335" y="1503"/>
                <a:ext cx="0" cy="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65"/>
              <p:cNvCxnSpPr/>
              <p:nvPr/>
            </p:nvCxnSpPr>
            <p:spPr>
              <a:xfrm>
                <a:off x="4578" y="1505"/>
                <a:ext cx="0" cy="4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404" name="Google Shape;1404;p65"/>
            <p:cNvGrpSpPr/>
            <p:nvPr/>
          </p:nvGrpSpPr>
          <p:grpSpPr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405" name="Google Shape;1405;p65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406" name="Google Shape;1406;p65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232" extrusionOk="0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65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0" extrusionOk="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65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78" extrusionOk="0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65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2" extrusionOk="0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65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38" extrusionOk="0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65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10" extrusionOk="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65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6" extrusionOk="0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65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3" extrusionOk="0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65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79" extrusionOk="0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65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3" extrusionOk="0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65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36" extrusionOk="0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65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310" extrusionOk="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418" name="Google Shape;1418;p65" descr="access_point_stylized_gray_sma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19" name="Google Shape;1419;p65"/>
            <p:cNvGrpSpPr/>
            <p:nvPr/>
          </p:nvGrpSpPr>
          <p:grpSpPr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420" name="Google Shape;1420;p65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421" name="Google Shape;1421;p65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232" extrusionOk="0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65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0" extrusionOk="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3" name="Google Shape;1423;p65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78" extrusionOk="0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65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2" extrusionOk="0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65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38" extrusionOk="0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65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10" extrusionOk="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65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6" extrusionOk="0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8" name="Google Shape;1428;p65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83" extrusionOk="0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9" name="Google Shape;1429;p65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79" extrusionOk="0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65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3" extrusionOk="0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65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36" extrusionOk="0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65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310" extrusionOk="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433" name="Google Shape;1433;p65" descr="access_point_stylized_gray_sma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434" name="Google Shape;1434;p65"/>
            <p:cNvCxnSpPr/>
            <p:nvPr/>
          </p:nvCxnSpPr>
          <p:spPr>
            <a:xfrm rot="-5400000" flipH="1">
              <a:off x="5034" y="3427"/>
              <a:ext cx="2" cy="54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435" name="Google Shape;1435;p65"/>
            <p:cNvGrpSpPr/>
            <p:nvPr/>
          </p:nvGrpSpPr>
          <p:grpSpPr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436" name="Google Shape;1436;p65" descr="desktop_computer_stylized_medium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7" name="Google Shape;1437;p65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8" name="Google Shape;1438;p65"/>
            <p:cNvGrpSpPr/>
            <p:nvPr/>
          </p:nvGrpSpPr>
          <p:grpSpPr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439" name="Google Shape;1439;p65" descr="desktop_computer_stylized_medium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40" name="Google Shape;1440;p65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1" name="Google Shape;1441;p65"/>
            <p:cNvGrpSpPr/>
            <p:nvPr/>
          </p:nvGrpSpPr>
          <p:grpSpPr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442" name="Google Shape;1442;p65" descr="desktop_computer_stylized_medium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43" name="Google Shape;1443;p65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4" name="Google Shape;1444;p65"/>
            <p:cNvGrpSpPr/>
            <p:nvPr/>
          </p:nvGrpSpPr>
          <p:grpSpPr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445" name="Google Shape;1445;p65" descr="desktop_computer_stylized_medium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46" name="Google Shape;1446;p65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47" name="Google Shape;1447;p65" descr="car_icon_small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48" name="Google Shape;1448;p65"/>
            <p:cNvGrpSpPr/>
            <p:nvPr/>
          </p:nvGrpSpPr>
          <p:grpSpPr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449" name="Google Shape;1449;p65" descr="iphone_stylized_small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0" name="Google Shape;1450;p65" descr="antenna_radiation_styliz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51" name="Google Shape;1451;p65"/>
            <p:cNvGrpSpPr/>
            <p:nvPr/>
          </p:nvGrpSpPr>
          <p:grpSpPr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452" name="Google Shape;1452;p65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65"/>
              <p:cNvSpPr txBox="1"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65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65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65"/>
              <p:cNvSpPr txBox="1"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57" name="Google Shape;1457;p65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1458" name="Google Shape;1458;p65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65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60" name="Google Shape;1460;p65"/>
              <p:cNvSpPr txBox="1"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1" name="Google Shape;1461;p65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1462" name="Google Shape;1462;p65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3" name="Google Shape;1463;p65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64" name="Google Shape;1464;p65"/>
              <p:cNvSpPr txBox="1"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65"/>
              <p:cNvSpPr txBox="1"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6" name="Google Shape;1466;p65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1467" name="Google Shape;1467;p65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65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69" name="Google Shape;1469;p65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70" name="Google Shape;1470;p65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1471" name="Google Shape;1471;p65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2" name="Google Shape;1472;p65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3" name="Google Shape;1473;p65"/>
              <p:cNvSpPr txBox="1"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65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65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65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65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65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65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65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65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65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65"/>
              <p:cNvSpPr txBox="1"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65"/>
            <p:cNvGrpSpPr/>
            <p:nvPr/>
          </p:nvGrpSpPr>
          <p:grpSpPr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485" name="Google Shape;1485;p65"/>
              <p:cNvSpPr/>
              <p:nvPr/>
            </p:nvSpPr>
            <p:spPr>
              <a:xfrm>
                <a:off x="5268" y="433"/>
                <a:ext cx="283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42" extrusionOk="0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65"/>
              <p:cNvSpPr txBox="1"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65"/>
              <p:cNvSpPr/>
              <p:nvPr/>
            </p:nvSpPr>
            <p:spPr>
              <a:xfrm>
                <a:off x="5321" y="570"/>
                <a:ext cx="16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537" extrusionOk="0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65"/>
              <p:cNvSpPr/>
              <p:nvPr/>
            </p:nvSpPr>
            <p:spPr>
              <a:xfrm>
                <a:off x="5284" y="1640"/>
                <a:ext cx="26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65"/>
              <p:cNvSpPr txBox="1"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90" name="Google Shape;1490;p65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1491" name="Google Shape;1491;p65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2" name="Google Shape;1492;p65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3" name="Google Shape;1493;p65"/>
              <p:cNvSpPr txBox="1"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94" name="Google Shape;1494;p65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1495" name="Google Shape;1495;p65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6" name="Google Shape;1496;p65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7" name="Google Shape;1497;p65"/>
              <p:cNvSpPr txBox="1"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65"/>
              <p:cNvSpPr txBox="1"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99" name="Google Shape;1499;p65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1500" name="Google Shape;1500;p65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1" name="Google Shape;1501;p65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02" name="Google Shape;1502;p65"/>
              <p:cNvSpPr/>
              <p:nvPr/>
            </p:nvSpPr>
            <p:spPr>
              <a:xfrm>
                <a:off x="5288" y="1354"/>
                <a:ext cx="263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26" extrusionOk="0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03" name="Google Shape;1503;p65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1504" name="Google Shape;1504;p65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name="adj" fmla="val 108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5" name="Google Shape;1505;p65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name="adj" fmla="val 10800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06" name="Google Shape;1506;p65"/>
              <p:cNvSpPr txBox="1"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65"/>
              <p:cNvSpPr/>
              <p:nvPr/>
            </p:nvSpPr>
            <p:spPr>
              <a:xfrm>
                <a:off x="5312" y="1007"/>
                <a:ext cx="237" cy="21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6" extrusionOk="0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65"/>
              <p:cNvSpPr/>
              <p:nvPr/>
            </p:nvSpPr>
            <p:spPr>
              <a:xfrm>
                <a:off x="5315" y="680"/>
                <a:ext cx="244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8" extrusionOk="0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65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65"/>
              <p:cNvSpPr/>
              <p:nvPr/>
            </p:nvSpPr>
            <p:spPr>
              <a:xfrm>
                <a:off x="5302" y="2614"/>
                <a:ext cx="245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65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name="adj" fmla="val 10800"/>
                </a:avLst>
              </a:prstGeom>
              <a:solidFill>
                <a:srgbClr val="DDDDDD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65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65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65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65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65"/>
              <p:cNvSpPr txBox="1"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7" name="Google Shape;1517;p65"/>
            <p:cNvGrpSpPr/>
            <p:nvPr/>
          </p:nvGrpSpPr>
          <p:grpSpPr>
            <a:xfrm>
              <a:off x="3340" y="1287"/>
              <a:ext cx="337" cy="261"/>
              <a:chOff x="877" y="1008"/>
              <a:chExt cx="2747" cy="2630"/>
            </a:xfrm>
          </p:grpSpPr>
          <p:pic>
            <p:nvPicPr>
              <p:cNvPr id="1518" name="Google Shape;1518;p65" descr="antenna_styliz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9" name="Google Shape;1519;p65" descr="laptop_keyboard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20" name="Google Shape;1520;p65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21" name="Google Shape;1521;p65" descr="screen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22" name="Google Shape;1522;p65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65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65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65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65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65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28" name="Google Shape;1528;p65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529" name="Google Shape;1529;p65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0" name="Google Shape;1530;p65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1" name="Google Shape;1531;p65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2" name="Google Shape;1532;p65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3" name="Google Shape;1533;p65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4" name="Google Shape;1534;p65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35" name="Google Shape;1535;p65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65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65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65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65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65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1" name="Google Shape;1541;p65"/>
            <p:cNvGrpSpPr/>
            <p:nvPr/>
          </p:nvGrpSpPr>
          <p:grpSpPr>
            <a:xfrm>
              <a:off x="4329" y="3456"/>
              <a:ext cx="299" cy="261"/>
              <a:chOff x="877" y="1008"/>
              <a:chExt cx="2747" cy="2630"/>
            </a:xfrm>
          </p:grpSpPr>
          <p:pic>
            <p:nvPicPr>
              <p:cNvPr id="1542" name="Google Shape;1542;p65" descr="antenna_styliz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3" name="Google Shape;1543;p65" descr="laptop_keyboar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44" name="Google Shape;1544;p65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45" name="Google Shape;1545;p65" descr="screen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46" name="Google Shape;1546;p65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65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65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65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65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65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52" name="Google Shape;1552;p65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553" name="Google Shape;1553;p65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4" name="Google Shape;1554;p65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5" name="Google Shape;1555;p65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6" name="Google Shape;1556;p65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7" name="Google Shape;1557;p65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8" name="Google Shape;1558;p65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59" name="Google Shape;1559;p65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65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65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65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65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65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5" name="Google Shape;1565;p65"/>
            <p:cNvGrpSpPr/>
            <p:nvPr/>
          </p:nvGrpSpPr>
          <p:grpSpPr>
            <a:xfrm>
              <a:off x="3503" y="1916"/>
              <a:ext cx="280" cy="261"/>
              <a:chOff x="877" y="1008"/>
              <a:chExt cx="2747" cy="2630"/>
            </a:xfrm>
          </p:grpSpPr>
          <p:pic>
            <p:nvPicPr>
              <p:cNvPr id="1566" name="Google Shape;1566;p65" descr="antenna_stylized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7" name="Google Shape;1567;p65" descr="laptop_keyboard"/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8" name="Google Shape;1568;p65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69" name="Google Shape;1569;p65" descr="screen"/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70" name="Google Shape;1570;p65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65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65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65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65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65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6" name="Google Shape;1576;p65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577" name="Google Shape;1577;p65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8" name="Google Shape;1578;p65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65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0" name="Google Shape;1580;p65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1" name="Google Shape;1581;p65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2" name="Google Shape;1582;p65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3" name="Google Shape;1583;p65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65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65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65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65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65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9" name="Google Shape;1589;p65"/>
            <p:cNvGrpSpPr/>
            <p:nvPr/>
          </p:nvGrpSpPr>
          <p:grpSpPr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590" name="Google Shape;1590;p65" descr="desktop_computer_stylized_medium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1" name="Google Shape;1591;p65"/>
              <p:cNvSpPr/>
              <p:nvPr/>
            </p:nvSpPr>
            <p:spPr>
              <a:xfrm>
                <a:off x="2916" y="3578"/>
                <a:ext cx="356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68" extrusionOk="0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2" name="Google Shape;1592;p65"/>
            <p:cNvGrpSpPr/>
            <p:nvPr/>
          </p:nvGrpSpPr>
          <p:grpSpPr>
            <a:xfrm>
              <a:off x="4603" y="3416"/>
              <a:ext cx="299" cy="261"/>
              <a:chOff x="877" y="1008"/>
              <a:chExt cx="2747" cy="2630"/>
            </a:xfrm>
          </p:grpSpPr>
          <p:pic>
            <p:nvPicPr>
              <p:cNvPr id="1593" name="Google Shape;1593;p65" descr="antenna_styliz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4" name="Google Shape;1594;p65" descr="laptop_keyboar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 rot="120000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5" name="Google Shape;1595;p65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442" extrusionOk="0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96" name="Google Shape;1596;p65" descr="screen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7" name="Google Shape;1597;p65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455" extrusionOk="0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65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893" extrusionOk="0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65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184" extrusionOk="0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65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38" extrusionOk="0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65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659" extrusionOk="0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65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550" extrusionOk="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03" name="Google Shape;1603;p65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604" name="Google Shape;1604;p65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327" extrusionOk="0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65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11" extrusionOk="0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65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0" extrusionOk="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7" name="Google Shape;1607;p65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8" name="Google Shape;1608;p65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02" extrusionOk="0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9" name="Google Shape;1609;p65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63" extrusionOk="0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10" name="Google Shape;1610;p65"/>
              <p:cNvSpPr/>
              <p:nvPr/>
            </p:nvSpPr>
            <p:spPr>
              <a:xfrm>
                <a:off x="2577" y="3043"/>
                <a:ext cx="6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92" extrusionOk="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65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65"/>
              <p:cNvSpPr/>
              <p:nvPr/>
            </p:nvSpPr>
            <p:spPr>
              <a:xfrm>
                <a:off x="1011" y="2998"/>
                <a:ext cx="1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7" extrusionOk="0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65"/>
              <p:cNvSpPr/>
              <p:nvPr/>
            </p:nvSpPr>
            <p:spPr>
              <a:xfrm>
                <a:off x="1012" y="2611"/>
                <a:ext cx="730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06" extrusionOk="0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65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65"/>
              <p:cNvSpPr/>
              <p:nvPr/>
            </p:nvSpPr>
            <p:spPr>
              <a:xfrm rot="10800000" flipH="1">
                <a:off x="2549" y="2986"/>
                <a:ext cx="608" cy="46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723" extrusionOk="0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16" name="Google Shape;1616;p65"/>
          <p:cNvSpPr txBox="1">
            <a:spLocks noGrp="1"/>
          </p:cNvSpPr>
          <p:nvPr>
            <p:ph type="title"/>
          </p:nvPr>
        </p:nvSpPr>
        <p:spPr>
          <a:xfrm>
            <a:off x="309562" y="228600"/>
            <a:ext cx="77724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P2P architecture</a:t>
            </a:r>
            <a:endParaRPr/>
          </a:p>
        </p:txBody>
      </p:sp>
      <p:sp>
        <p:nvSpPr>
          <p:cNvPr id="1617" name="Google Shape;1617;p65"/>
          <p:cNvSpPr txBox="1">
            <a:spLocks noGrp="1"/>
          </p:cNvSpPr>
          <p:nvPr>
            <p:ph type="body" idx="1"/>
          </p:nvPr>
        </p:nvSpPr>
        <p:spPr>
          <a:xfrm>
            <a:off x="400050" y="1300162"/>
            <a:ext cx="4049712" cy="524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always-on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arbitrary end systems directly communicate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peers request service from other peers, provide service in return to other peers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self scalability</a:t>
            </a:r>
            <a:r>
              <a:rPr lang="en-US" sz="24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– new peers bring new service capacity, as well as new service demands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peers are intermittently connected and change IP addresses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complex management</a:t>
            </a:r>
            <a:endParaRPr/>
          </a:p>
          <a:p>
            <a:pPr marL="34290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22733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18" name="Google Shape;1618;p65" descr="underline_base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61950" y="852487"/>
            <a:ext cx="4011612" cy="193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9" name="Google Shape;1619;p65"/>
          <p:cNvCxnSpPr/>
          <p:nvPr/>
        </p:nvCxnSpPr>
        <p:spPr>
          <a:xfrm flipH="1">
            <a:off x="6221412" y="1852612"/>
            <a:ext cx="503237" cy="1389062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620" name="Google Shape;1620;p65"/>
          <p:cNvCxnSpPr/>
          <p:nvPr/>
        </p:nvCxnSpPr>
        <p:spPr>
          <a:xfrm>
            <a:off x="5565775" y="2438400"/>
            <a:ext cx="238125" cy="2568575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621" name="Google Shape;1621;p65"/>
          <p:cNvCxnSpPr/>
          <p:nvPr/>
        </p:nvCxnSpPr>
        <p:spPr>
          <a:xfrm>
            <a:off x="6275387" y="3581400"/>
            <a:ext cx="1198562" cy="1997075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622" name="Google Shape;1622;p65"/>
          <p:cNvSpPr txBox="1"/>
          <p:nvPr/>
        </p:nvSpPr>
        <p:spPr>
          <a:xfrm>
            <a:off x="7239000" y="1373187"/>
            <a:ext cx="12842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peer-peer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696600" y="1625040"/>
              <a:ext cx="2366640" cy="45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7240" y="1615680"/>
                <a:ext cx="23853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/>
              <p14:cNvContentPartPr/>
              <p14:nvPr/>
            </p14:nvContentPartPr>
            <p14:xfrm>
              <a:off x="80640" y="2643120"/>
              <a:ext cx="3125520" cy="285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280" y="2633760"/>
                <a:ext cx="3144240" cy="287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1" name="Google Shape;4491;p119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492" name="Google Shape;4492;p119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80</a:t>
            </a:fld>
            <a:endParaRPr/>
          </a:p>
        </p:txBody>
      </p:sp>
      <p:sp>
        <p:nvSpPr>
          <p:cNvPr id="4493" name="Google Shape;4493;p119"/>
          <p:cNvSpPr txBox="1">
            <a:spLocks noGrp="1"/>
          </p:cNvSpPr>
          <p:nvPr>
            <p:ph type="title"/>
          </p:nvPr>
        </p:nvSpPr>
        <p:spPr>
          <a:xfrm>
            <a:off x="533400" y="1174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DNS: services, structure </a:t>
            </a:r>
            <a:endParaRPr/>
          </a:p>
        </p:txBody>
      </p:sp>
      <p:sp>
        <p:nvSpPr>
          <p:cNvPr id="4494" name="Google Shape;4494;p119"/>
          <p:cNvSpPr txBox="1">
            <a:spLocks noGrp="1"/>
          </p:cNvSpPr>
          <p:nvPr>
            <p:ph type="body" idx="1"/>
          </p:nvPr>
        </p:nvSpPr>
        <p:spPr>
          <a:xfrm>
            <a:off x="4572000" y="1271587"/>
            <a:ext cx="4191000" cy="226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why not centralize DNS?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single point of failure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traffic volume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distant centralized database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maintenance</a:t>
            </a:r>
            <a:endParaRPr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95" name="Google Shape;4495;p119"/>
          <p:cNvSpPr txBox="1">
            <a:spLocks noGrp="1"/>
          </p:cNvSpPr>
          <p:nvPr>
            <p:ph type="body" idx="1"/>
          </p:nvPr>
        </p:nvSpPr>
        <p:spPr>
          <a:xfrm>
            <a:off x="731837" y="1300162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 dirty="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DNS services</a:t>
            </a:r>
            <a:endParaRPr dirty="0"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hostname to IP address translation</a:t>
            </a:r>
            <a:endParaRPr dirty="0"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host aliasing</a:t>
            </a:r>
            <a:endParaRPr dirty="0"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canonical, alias names</a:t>
            </a:r>
            <a:endParaRPr dirty="0"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mail server aliasing</a:t>
            </a:r>
            <a:endParaRPr dirty="0"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load distribution</a:t>
            </a:r>
            <a:endParaRPr dirty="0"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replicated Web servers: many IP addresses correspond to one name</a:t>
            </a:r>
            <a:endParaRPr dirty="0"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496" name="Google Shape;4496;p119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915987"/>
            <a:ext cx="54848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497" name="Google Shape;4497;p119"/>
          <p:cNvSpPr txBox="1"/>
          <p:nvPr/>
        </p:nvSpPr>
        <p:spPr>
          <a:xfrm>
            <a:off x="5208587" y="3429000"/>
            <a:ext cx="27955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 b="0" i="1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doesn’t scale!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21960" y="2098440"/>
              <a:ext cx="2428920" cy="65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2600" y="2089080"/>
                <a:ext cx="244764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14560" y="62640"/>
              <a:ext cx="8912160" cy="6572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200" y="53280"/>
                <a:ext cx="8930880" cy="659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2" name="Google Shape;4502;p120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503" name="Google Shape;4503;p120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81</a:t>
            </a:fld>
            <a:endParaRPr/>
          </a:p>
        </p:txBody>
      </p:sp>
      <p:grpSp>
        <p:nvGrpSpPr>
          <p:cNvPr id="4504" name="Google Shape;4504;p120"/>
          <p:cNvGrpSpPr/>
          <p:nvPr/>
        </p:nvGrpSpPr>
        <p:grpSpPr>
          <a:xfrm>
            <a:off x="438150" y="1193800"/>
            <a:ext cx="8205786" cy="2444750"/>
            <a:chOff x="230" y="576"/>
            <a:chExt cx="5504" cy="1757"/>
          </a:xfrm>
        </p:grpSpPr>
        <p:sp>
          <p:nvSpPr>
            <p:cNvPr id="4505" name="Google Shape;4505;p120"/>
            <p:cNvSpPr txBox="1"/>
            <p:nvPr/>
          </p:nvSpPr>
          <p:spPr>
            <a:xfrm>
              <a:off x="2256" y="576"/>
              <a:ext cx="1385" cy="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Root DNS Servers</a:t>
              </a:r>
              <a:endParaRPr/>
            </a:p>
          </p:txBody>
        </p:sp>
        <p:sp>
          <p:nvSpPr>
            <p:cNvPr id="4506" name="Google Shape;4506;p120"/>
            <p:cNvSpPr txBox="1"/>
            <p:nvPr/>
          </p:nvSpPr>
          <p:spPr>
            <a:xfrm>
              <a:off x="528" y="1344"/>
              <a:ext cx="1325" cy="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 DNS servers</a:t>
              </a:r>
              <a:endParaRPr/>
            </a:p>
          </p:txBody>
        </p:sp>
        <p:sp>
          <p:nvSpPr>
            <p:cNvPr id="4507" name="Google Shape;4507;p120"/>
            <p:cNvSpPr txBox="1"/>
            <p:nvPr/>
          </p:nvSpPr>
          <p:spPr>
            <a:xfrm>
              <a:off x="2304" y="1296"/>
              <a:ext cx="1257" cy="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org DNS servers</a:t>
              </a:r>
              <a:endParaRPr/>
            </a:p>
          </p:txBody>
        </p:sp>
        <p:sp>
          <p:nvSpPr>
            <p:cNvPr id="4508" name="Google Shape;4508;p120"/>
            <p:cNvSpPr txBox="1"/>
            <p:nvPr/>
          </p:nvSpPr>
          <p:spPr>
            <a:xfrm>
              <a:off x="4032" y="1296"/>
              <a:ext cx="1291" cy="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edu DNS servers</a:t>
              </a:r>
              <a:endParaRPr/>
            </a:p>
          </p:txBody>
        </p:sp>
        <p:cxnSp>
          <p:nvCxnSpPr>
            <p:cNvPr id="4509" name="Google Shape;4509;p120"/>
            <p:cNvCxnSpPr/>
            <p:nvPr/>
          </p:nvCxnSpPr>
          <p:spPr>
            <a:xfrm flipH="1">
              <a:off x="1344" y="864"/>
              <a:ext cx="1392" cy="432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10" name="Google Shape;4510;p120"/>
            <p:cNvCxnSpPr/>
            <p:nvPr/>
          </p:nvCxnSpPr>
          <p:spPr>
            <a:xfrm>
              <a:off x="2928" y="816"/>
              <a:ext cx="0" cy="48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11" name="Google Shape;4511;p120"/>
            <p:cNvCxnSpPr/>
            <p:nvPr/>
          </p:nvCxnSpPr>
          <p:spPr>
            <a:xfrm>
              <a:off x="3168" y="864"/>
              <a:ext cx="1440" cy="43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512" name="Google Shape;4512;p120"/>
            <p:cNvSpPr txBox="1"/>
            <p:nvPr/>
          </p:nvSpPr>
          <p:spPr>
            <a:xfrm>
              <a:off x="3878" y="1752"/>
              <a:ext cx="992" cy="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poly.edu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/>
            </a:p>
          </p:txBody>
        </p:sp>
        <p:sp>
          <p:nvSpPr>
            <p:cNvPr id="4513" name="Google Shape;4513;p120"/>
            <p:cNvSpPr txBox="1"/>
            <p:nvPr/>
          </p:nvSpPr>
          <p:spPr>
            <a:xfrm>
              <a:off x="4742" y="1752"/>
              <a:ext cx="992" cy="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umass.edu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/>
            </a:p>
          </p:txBody>
        </p:sp>
        <p:cxnSp>
          <p:nvCxnSpPr>
            <p:cNvPr id="4514" name="Google Shape;4514;p120"/>
            <p:cNvCxnSpPr/>
            <p:nvPr/>
          </p:nvCxnSpPr>
          <p:spPr>
            <a:xfrm flipH="1">
              <a:off x="4224" y="1536"/>
              <a:ext cx="336" cy="24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15" name="Google Shape;4515;p120"/>
            <p:cNvCxnSpPr/>
            <p:nvPr/>
          </p:nvCxnSpPr>
          <p:spPr>
            <a:xfrm>
              <a:off x="4848" y="1536"/>
              <a:ext cx="288" cy="24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516" name="Google Shape;4516;p120"/>
            <p:cNvSpPr txBox="1"/>
            <p:nvPr/>
          </p:nvSpPr>
          <p:spPr>
            <a:xfrm>
              <a:off x="230" y="1848"/>
              <a:ext cx="992" cy="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yahoo.com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/>
            </a:p>
          </p:txBody>
        </p:sp>
        <p:sp>
          <p:nvSpPr>
            <p:cNvPr id="4517" name="Google Shape;4517;p120"/>
            <p:cNvSpPr txBox="1"/>
            <p:nvPr/>
          </p:nvSpPr>
          <p:spPr>
            <a:xfrm>
              <a:off x="1248" y="1872"/>
              <a:ext cx="1001" cy="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amazon.com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/>
            </a:p>
          </p:txBody>
        </p:sp>
        <p:cxnSp>
          <p:nvCxnSpPr>
            <p:cNvPr id="4518" name="Google Shape;4518;p120"/>
            <p:cNvCxnSpPr/>
            <p:nvPr/>
          </p:nvCxnSpPr>
          <p:spPr>
            <a:xfrm flipH="1">
              <a:off x="768" y="1584"/>
              <a:ext cx="192" cy="2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519" name="Google Shape;4519;p120"/>
            <p:cNvCxnSpPr/>
            <p:nvPr/>
          </p:nvCxnSpPr>
          <p:spPr>
            <a:xfrm>
              <a:off x="1392" y="1584"/>
              <a:ext cx="240" cy="2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520" name="Google Shape;4520;p120"/>
            <p:cNvSpPr txBox="1"/>
            <p:nvPr/>
          </p:nvSpPr>
          <p:spPr>
            <a:xfrm>
              <a:off x="2534" y="1799"/>
              <a:ext cx="993" cy="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pbs.org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/>
            </a:p>
          </p:txBody>
        </p:sp>
        <p:cxnSp>
          <p:nvCxnSpPr>
            <p:cNvPr id="4521" name="Google Shape;4521;p120"/>
            <p:cNvCxnSpPr/>
            <p:nvPr/>
          </p:nvCxnSpPr>
          <p:spPr>
            <a:xfrm>
              <a:off x="2928" y="1536"/>
              <a:ext cx="0" cy="2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522" name="Google Shape;4522;p120"/>
          <p:cNvSpPr txBox="1">
            <a:spLocks noGrp="1"/>
          </p:cNvSpPr>
          <p:nvPr>
            <p:ph type="title"/>
          </p:nvPr>
        </p:nvSpPr>
        <p:spPr>
          <a:xfrm>
            <a:off x="468312" y="161925"/>
            <a:ext cx="8023225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Gill Sans"/>
              <a:buNone/>
            </a:pPr>
            <a:r>
              <a:rPr lang="en-US" sz="3600" b="0" i="0" u="none" dirty="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DNS: a distributed, hierarchical database</a:t>
            </a:r>
            <a:endParaRPr dirty="0"/>
          </a:p>
        </p:txBody>
      </p:sp>
      <p:sp>
        <p:nvSpPr>
          <p:cNvPr id="4523" name="Google Shape;4523;p120"/>
          <p:cNvSpPr txBox="1">
            <a:spLocks noGrp="1"/>
          </p:cNvSpPr>
          <p:nvPr>
            <p:ph type="body" idx="1"/>
          </p:nvPr>
        </p:nvSpPr>
        <p:spPr>
          <a:xfrm>
            <a:off x="520700" y="3971925"/>
            <a:ext cx="81724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client wants IP for www.amazon.com; 1</a:t>
            </a:r>
            <a:r>
              <a:rPr lang="en-US" sz="2400" b="0" i="1" u="none" baseline="30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st</a:t>
            </a:r>
            <a:r>
              <a:rPr lang="en-US" sz="24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 approx: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1430"/>
              <a:buFont typeface="Noto Sans Symbols"/>
              <a:buChar char="❖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queries root server to find com DNS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1430"/>
              <a:buFont typeface="Noto Sans Symbols"/>
              <a:buChar char="❖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queries .com DNS server to get amazon.com DNS server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1430"/>
              <a:buFont typeface="Noto Sans Symbols"/>
              <a:buChar char="❖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queries amazon.com DNS server to get  IP address for www.amazon.com</a:t>
            </a:r>
            <a:endParaRPr/>
          </a:p>
        </p:txBody>
      </p:sp>
      <p:pic>
        <p:nvPicPr>
          <p:cNvPr id="4524" name="Google Shape;4524;p120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25" y="849312"/>
            <a:ext cx="8043862" cy="160337"/>
          </a:xfrm>
          <a:prstGeom prst="rect">
            <a:avLst/>
          </a:prstGeom>
          <a:noFill/>
          <a:ln>
            <a:noFill/>
          </a:ln>
        </p:spPr>
      </p:pic>
      <p:sp>
        <p:nvSpPr>
          <p:cNvPr id="4525" name="Google Shape;4525;p120"/>
          <p:cNvSpPr txBox="1"/>
          <p:nvPr/>
        </p:nvSpPr>
        <p:spPr>
          <a:xfrm>
            <a:off x="3957637" y="1687512"/>
            <a:ext cx="438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526" name="Google Shape;4526;p120"/>
          <p:cNvSpPr txBox="1"/>
          <p:nvPr/>
        </p:nvSpPr>
        <p:spPr>
          <a:xfrm>
            <a:off x="4521200" y="1685925"/>
            <a:ext cx="438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1920" y="910800"/>
              <a:ext cx="8921160" cy="309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560" y="901440"/>
                <a:ext cx="8939880" cy="311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21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532" name="Google Shape;4532;p121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82</a:t>
            </a:fld>
            <a:endParaRPr/>
          </a:p>
        </p:txBody>
      </p:sp>
      <p:sp>
        <p:nvSpPr>
          <p:cNvPr id="4533" name="Google Shape;4533;p121"/>
          <p:cNvSpPr txBox="1">
            <a:spLocks noGrp="1"/>
          </p:cNvSpPr>
          <p:nvPr>
            <p:ph type="title"/>
          </p:nvPr>
        </p:nvSpPr>
        <p:spPr>
          <a:xfrm>
            <a:off x="533400" y="222250"/>
            <a:ext cx="77724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DNS: root name servers</a:t>
            </a:r>
            <a:endParaRPr/>
          </a:p>
        </p:txBody>
      </p:sp>
      <p:sp>
        <p:nvSpPr>
          <p:cNvPr id="4534" name="Google Shape;4534;p121"/>
          <p:cNvSpPr txBox="1">
            <a:spLocks noGrp="1"/>
          </p:cNvSpPr>
          <p:nvPr>
            <p:ph type="body" idx="1"/>
          </p:nvPr>
        </p:nvSpPr>
        <p:spPr>
          <a:xfrm>
            <a:off x="484187" y="1362075"/>
            <a:ext cx="847883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contacted by local name server that can not resolve name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root name server: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contacts authoritative name server if name mapping not known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gets mapping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returns mapping to local name server</a:t>
            </a:r>
            <a:endParaRPr/>
          </a:p>
        </p:txBody>
      </p:sp>
      <p:sp>
        <p:nvSpPr>
          <p:cNvPr id="4535" name="Google Shape;4535;p121"/>
          <p:cNvSpPr txBox="1"/>
          <p:nvPr/>
        </p:nvSpPr>
        <p:spPr>
          <a:xfrm>
            <a:off x="6186487" y="5022850"/>
            <a:ext cx="2681287" cy="81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13 root name “servers” worldwide</a:t>
            </a:r>
            <a:endParaRPr/>
          </a:p>
        </p:txBody>
      </p:sp>
      <p:sp>
        <p:nvSpPr>
          <p:cNvPr id="4536" name="Google Shape;4536;p121"/>
          <p:cNvSpPr txBox="1"/>
          <p:nvPr/>
        </p:nvSpPr>
        <p:spPr>
          <a:xfrm>
            <a:off x="481012" y="3581400"/>
            <a:ext cx="5784850" cy="297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7" name="Google Shape;4537;p121" descr="worl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812" y="4378325"/>
            <a:ext cx="4319587" cy="21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8" name="Google Shape;4538;p121"/>
          <p:cNvSpPr txBox="1"/>
          <p:nvPr/>
        </p:nvSpPr>
        <p:spPr>
          <a:xfrm>
            <a:off x="207962" y="5160962"/>
            <a:ext cx="2090737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Verisign, Los Angeles 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(5 other sites)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USC-ISI Marina del Rey, 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l. ICANN Los Angeles, 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(41 other sites)</a:t>
            </a:r>
            <a:endParaRPr/>
          </a:p>
        </p:txBody>
      </p:sp>
      <p:sp>
        <p:nvSpPr>
          <p:cNvPr id="4539" name="Google Shape;4539;p121"/>
          <p:cNvSpPr/>
          <p:nvPr/>
        </p:nvSpPr>
        <p:spPr>
          <a:xfrm>
            <a:off x="1757362" y="5113337"/>
            <a:ext cx="531812" cy="341312"/>
          </a:xfrm>
          <a:custGeom>
            <a:avLst/>
            <a:gdLst/>
            <a:ahLst/>
            <a:cxnLst/>
            <a:rect l="l" t="t" r="r" b="b"/>
            <a:pathLst>
              <a:path w="582" h="426" extrusionOk="0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0" name="Google Shape;4540;p121"/>
          <p:cNvSpPr txBox="1"/>
          <p:nvPr/>
        </p:nvSpPr>
        <p:spPr>
          <a:xfrm>
            <a:off x="204787" y="4333875"/>
            <a:ext cx="194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 NASA Mt View, 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f. Internet Software 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Palo Alto, CA (and 48 other   sites)</a:t>
            </a:r>
            <a:endParaRPr/>
          </a:p>
        </p:txBody>
      </p:sp>
      <p:sp>
        <p:nvSpPr>
          <p:cNvPr id="4541" name="Google Shape;4541;p121"/>
          <p:cNvSpPr/>
          <p:nvPr/>
        </p:nvSpPr>
        <p:spPr>
          <a:xfrm rot="10800000" flipH="1">
            <a:off x="1423987" y="4868862"/>
            <a:ext cx="817562" cy="184150"/>
          </a:xfrm>
          <a:custGeom>
            <a:avLst/>
            <a:gdLst/>
            <a:ahLst/>
            <a:cxnLst/>
            <a:rect l="l" t="t" r="r" b="b"/>
            <a:pathLst>
              <a:path w="582" h="426" extrusionOk="0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2" name="Google Shape;4542;p121"/>
          <p:cNvSpPr txBox="1"/>
          <p:nvPr/>
        </p:nvSpPr>
        <p:spPr>
          <a:xfrm>
            <a:off x="4297362" y="3973512"/>
            <a:ext cx="2278062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 Netnod, Stockholm (37 other sites)</a:t>
            </a:r>
            <a:endParaRPr/>
          </a:p>
        </p:txBody>
      </p:sp>
      <p:sp>
        <p:nvSpPr>
          <p:cNvPr id="4543" name="Google Shape;4543;p121"/>
          <p:cNvSpPr/>
          <p:nvPr/>
        </p:nvSpPr>
        <p:spPr>
          <a:xfrm>
            <a:off x="3932237" y="4068762"/>
            <a:ext cx="446087" cy="654050"/>
          </a:xfrm>
          <a:custGeom>
            <a:avLst/>
            <a:gdLst/>
            <a:ahLst/>
            <a:cxnLst/>
            <a:rect l="l" t="t" r="r" b="b"/>
            <a:pathLst>
              <a:path w="666" h="1005" extrusionOk="0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4" name="Google Shape;4544;p121"/>
          <p:cNvSpPr txBox="1"/>
          <p:nvPr/>
        </p:nvSpPr>
        <p:spPr>
          <a:xfrm>
            <a:off x="4333875" y="3684587"/>
            <a:ext cx="251936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 RIPE London (17 other sites)</a:t>
            </a:r>
            <a:endParaRPr/>
          </a:p>
        </p:txBody>
      </p:sp>
      <p:sp>
        <p:nvSpPr>
          <p:cNvPr id="4545" name="Google Shape;4545;p121"/>
          <p:cNvSpPr/>
          <p:nvPr/>
        </p:nvSpPr>
        <p:spPr>
          <a:xfrm>
            <a:off x="3751262" y="3862387"/>
            <a:ext cx="615950" cy="946150"/>
          </a:xfrm>
          <a:custGeom>
            <a:avLst/>
            <a:gdLst/>
            <a:ahLst/>
            <a:cxnLst/>
            <a:rect l="l" t="t" r="r" b="b"/>
            <a:pathLst>
              <a:path w="922" h="1448" extrusionOk="0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6" name="Google Shape;4546;p121"/>
          <p:cNvSpPr txBox="1"/>
          <p:nvPr/>
        </p:nvSpPr>
        <p:spPr>
          <a:xfrm>
            <a:off x="5911850" y="4303712"/>
            <a:ext cx="1766887" cy="23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 WIDE Tokyo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 other sites)</a:t>
            </a:r>
            <a:endParaRPr/>
          </a:p>
        </p:txBody>
      </p:sp>
      <p:sp>
        <p:nvSpPr>
          <p:cNvPr id="4547" name="Google Shape;4547;p121"/>
          <p:cNvSpPr/>
          <p:nvPr/>
        </p:nvSpPr>
        <p:spPr>
          <a:xfrm>
            <a:off x="5575300" y="4598987"/>
            <a:ext cx="400050" cy="431800"/>
          </a:xfrm>
          <a:custGeom>
            <a:avLst/>
            <a:gdLst/>
            <a:ahLst/>
            <a:cxnLst/>
            <a:rect l="l" t="t" r="r" b="b"/>
            <a:pathLst>
              <a:path w="252" h="462" extrusionOk="0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8" name="Google Shape;4548;p121"/>
          <p:cNvSpPr txBox="1"/>
          <p:nvPr/>
        </p:nvSpPr>
        <p:spPr>
          <a:xfrm>
            <a:off x="1597025" y="3541712"/>
            <a:ext cx="2598737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Cogent, Herndon, VA (5 other sites)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U Maryland College Park, MD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h. ARL Aberdeen, MD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j. Verisign, Dulles VA (69 other sites )</a:t>
            </a:r>
            <a:endParaRPr/>
          </a:p>
        </p:txBody>
      </p:sp>
      <p:pic>
        <p:nvPicPr>
          <p:cNvPr id="4549" name="Google Shape;4549;p121" descr="underline_ba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637" y="884237"/>
            <a:ext cx="5484812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0" name="Google Shape;4550;p121"/>
          <p:cNvCxnSpPr/>
          <p:nvPr/>
        </p:nvCxnSpPr>
        <p:spPr>
          <a:xfrm flipH="1">
            <a:off x="2878137" y="4278312"/>
            <a:ext cx="7937" cy="69056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551" name="Google Shape;4551;p121"/>
          <p:cNvSpPr txBox="1"/>
          <p:nvPr/>
        </p:nvSpPr>
        <p:spPr>
          <a:xfrm>
            <a:off x="1550987" y="5889625"/>
            <a:ext cx="14700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g. US DoD Columbus, OH (5 other sites)</a:t>
            </a:r>
            <a:endParaRPr/>
          </a:p>
        </p:txBody>
      </p:sp>
      <p:cxnSp>
        <p:nvCxnSpPr>
          <p:cNvPr id="4552" name="Google Shape;4552;p121"/>
          <p:cNvCxnSpPr/>
          <p:nvPr/>
        </p:nvCxnSpPr>
        <p:spPr>
          <a:xfrm rot="10800000" flipH="1">
            <a:off x="2286000" y="4945062"/>
            <a:ext cx="481012" cy="94456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p122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558" name="Google Shape;4558;p122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83</a:t>
            </a:fld>
            <a:endParaRPr/>
          </a:p>
        </p:txBody>
      </p:sp>
      <p:sp>
        <p:nvSpPr>
          <p:cNvPr id="4559" name="Google Shape;4559;p122"/>
          <p:cNvSpPr txBox="1">
            <a:spLocks noGrp="1"/>
          </p:cNvSpPr>
          <p:nvPr>
            <p:ph type="title"/>
          </p:nvPr>
        </p:nvSpPr>
        <p:spPr>
          <a:xfrm>
            <a:off x="533400" y="23495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TLD, authoritative servers</a:t>
            </a:r>
            <a:endParaRPr/>
          </a:p>
        </p:txBody>
      </p:sp>
      <p:sp>
        <p:nvSpPr>
          <p:cNvPr id="4560" name="Google Shape;4560;p122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top-level domain (TLD) servers: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responsible for com, org, net, edu, aero, jobs, museums, and all top-level country domains, e.g.: uk, fr, ca, jp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Network Solutions maintains servers for .com TLD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Educause for .edu TLD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authoritative DNS servers: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organization’s own DNS server(s), providing authoritative hostname to IP mappings for organization’s named hosts 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can be maintained by organization or service provider</a:t>
            </a:r>
            <a:endParaRPr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561" name="Google Shape;4561;p122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162" y="944562"/>
            <a:ext cx="63992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6" name="Google Shape;4566;p123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567" name="Google Shape;4567;p123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84</a:t>
            </a:fld>
            <a:endParaRPr/>
          </a:p>
        </p:txBody>
      </p:sp>
      <p:sp>
        <p:nvSpPr>
          <p:cNvPr id="4568" name="Google Shape;4568;p123"/>
          <p:cNvSpPr txBox="1">
            <a:spLocks noGrp="1"/>
          </p:cNvSpPr>
          <p:nvPr>
            <p:ph type="title"/>
          </p:nvPr>
        </p:nvSpPr>
        <p:spPr>
          <a:xfrm>
            <a:off x="533400" y="236537"/>
            <a:ext cx="7772400" cy="95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Local </a:t>
            </a: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</a:t>
            </a:r>
            <a:r>
              <a:rPr lang="en-US" sz="44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 name server</a:t>
            </a:r>
            <a:endParaRPr/>
          </a:p>
        </p:txBody>
      </p:sp>
      <p:sp>
        <p:nvSpPr>
          <p:cNvPr id="4569" name="Google Shape;4569;p123"/>
          <p:cNvSpPr txBox="1">
            <a:spLocks noGrp="1"/>
          </p:cNvSpPr>
          <p:nvPr>
            <p:ph type="body" idx="1"/>
          </p:nvPr>
        </p:nvSpPr>
        <p:spPr>
          <a:xfrm>
            <a:off x="533400" y="1611312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does not strictly belong to hierarchy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 ISP (residential ISP, company, university) has one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also called “default name server”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host makes DNS query, query is sent to its local DNS server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has local cache of recent name-to-address translation pairs (but may be out of date!)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acts as proxy, forwards query into hierarchy</a:t>
            </a:r>
            <a:endParaRPr/>
          </a:p>
          <a:p>
            <a:pPr marL="342900" lvl="0" indent="-24384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570" name="Google Shape;4570;p123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62" y="969962"/>
            <a:ext cx="5548312" cy="20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5" name="Google Shape;4575;p124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576" name="Google Shape;4576;p124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85</a:t>
            </a:fld>
            <a:endParaRPr/>
          </a:p>
        </p:txBody>
      </p:sp>
      <p:pic>
        <p:nvPicPr>
          <p:cNvPr id="4577" name="Google Shape;4577;p124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125" y="1287462"/>
            <a:ext cx="4113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578" name="Google Shape;4578;p124"/>
          <p:cNvSpPr txBox="1"/>
          <p:nvPr/>
        </p:nvSpPr>
        <p:spPr>
          <a:xfrm>
            <a:off x="4206875" y="4881562"/>
            <a:ext cx="17462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requesting host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Arial"/>
              <a:buNone/>
            </a:pPr>
            <a:r>
              <a:rPr lang="en-US" sz="1600" b="0" i="1" u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cis.poly.edu</a:t>
            </a:r>
            <a:endParaRPr dirty="0"/>
          </a:p>
        </p:txBody>
      </p:sp>
      <p:sp>
        <p:nvSpPr>
          <p:cNvPr id="4579" name="Google Shape;4579;p124"/>
          <p:cNvSpPr txBox="1"/>
          <p:nvPr/>
        </p:nvSpPr>
        <p:spPr>
          <a:xfrm>
            <a:off x="6683375" y="5775325"/>
            <a:ext cx="18780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gaia.cs.umass.edu</a:t>
            </a:r>
            <a:endParaRPr/>
          </a:p>
        </p:txBody>
      </p:sp>
      <p:sp>
        <p:nvSpPr>
          <p:cNvPr id="4580" name="Google Shape;4580;p124"/>
          <p:cNvSpPr txBox="1"/>
          <p:nvPr/>
        </p:nvSpPr>
        <p:spPr>
          <a:xfrm>
            <a:off x="5791200" y="481012"/>
            <a:ext cx="2011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DNS server</a:t>
            </a:r>
            <a:endParaRPr/>
          </a:p>
        </p:txBody>
      </p:sp>
      <p:cxnSp>
        <p:nvCxnSpPr>
          <p:cNvPr id="4581" name="Google Shape;4581;p124"/>
          <p:cNvCxnSpPr/>
          <p:nvPr/>
        </p:nvCxnSpPr>
        <p:spPr>
          <a:xfrm rot="10800000">
            <a:off x="5286375" y="2916237"/>
            <a:ext cx="0" cy="131445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582" name="Google Shape;4582;p124"/>
          <p:cNvCxnSpPr/>
          <p:nvPr/>
        </p:nvCxnSpPr>
        <p:spPr>
          <a:xfrm rot="10800000" flipH="1">
            <a:off x="5400675" y="1220787"/>
            <a:ext cx="914400" cy="97155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583" name="Google Shape;4583;p124"/>
          <p:cNvCxnSpPr/>
          <p:nvPr/>
        </p:nvCxnSpPr>
        <p:spPr>
          <a:xfrm rot="10800000" flipH="1">
            <a:off x="5686425" y="2382837"/>
            <a:ext cx="1485900" cy="9525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584" name="Google Shape;4584;p124"/>
          <p:cNvCxnSpPr/>
          <p:nvPr/>
        </p:nvCxnSpPr>
        <p:spPr>
          <a:xfrm rot="10800000">
            <a:off x="5686425" y="2554287"/>
            <a:ext cx="1419225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585" name="Google Shape;4585;p124"/>
          <p:cNvCxnSpPr/>
          <p:nvPr/>
        </p:nvCxnSpPr>
        <p:spPr>
          <a:xfrm flipH="1">
            <a:off x="5610225" y="1449387"/>
            <a:ext cx="733425" cy="7620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586" name="Google Shape;4586;p124"/>
          <p:cNvCxnSpPr/>
          <p:nvPr/>
        </p:nvCxnSpPr>
        <p:spPr>
          <a:xfrm>
            <a:off x="5476875" y="2933700"/>
            <a:ext cx="9525" cy="1323975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4587" name="Google Shape;4587;p124"/>
          <p:cNvGrpSpPr/>
          <p:nvPr/>
        </p:nvGrpSpPr>
        <p:grpSpPr>
          <a:xfrm>
            <a:off x="4179887" y="3062287"/>
            <a:ext cx="1898650" cy="611187"/>
            <a:chOff x="2831" y="2132"/>
            <a:chExt cx="1196" cy="385"/>
          </a:xfrm>
        </p:grpSpPr>
        <p:sp>
          <p:nvSpPr>
            <p:cNvPr id="4588" name="Google Shape;4588;p124"/>
            <p:cNvSpPr txBox="1"/>
            <p:nvPr/>
          </p:nvSpPr>
          <p:spPr>
            <a:xfrm>
              <a:off x="2838" y="2178"/>
              <a:ext cx="1182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124"/>
            <p:cNvSpPr txBox="1"/>
            <p:nvPr/>
          </p:nvSpPr>
          <p:spPr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 DNS server</a:t>
              </a: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600"/>
                <a:buFont typeface="Arial"/>
                <a:buNone/>
              </a:pPr>
              <a:r>
                <a:rPr lang="en-US" sz="1600" b="0" i="1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dns.poly.edu</a:t>
              </a:r>
              <a:endParaRPr/>
            </a:p>
          </p:txBody>
        </p:sp>
      </p:grpSp>
      <p:sp>
        <p:nvSpPr>
          <p:cNvPr id="4590" name="Google Shape;4590;p124"/>
          <p:cNvSpPr txBox="1"/>
          <p:nvPr/>
        </p:nvSpPr>
        <p:spPr>
          <a:xfrm>
            <a:off x="4997450" y="377190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591" name="Google Shape;4591;p124"/>
          <p:cNvSpPr txBox="1"/>
          <p:nvPr/>
        </p:nvSpPr>
        <p:spPr>
          <a:xfrm>
            <a:off x="5540375" y="1438275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592" name="Google Shape;4592;p124"/>
          <p:cNvSpPr txBox="1"/>
          <p:nvPr/>
        </p:nvSpPr>
        <p:spPr>
          <a:xfrm>
            <a:off x="5978525" y="167640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593" name="Google Shape;4593;p124"/>
          <p:cNvSpPr txBox="1"/>
          <p:nvPr/>
        </p:nvSpPr>
        <p:spPr>
          <a:xfrm>
            <a:off x="6292850" y="2085975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594" name="Google Shape;4594;p124"/>
          <p:cNvSpPr txBox="1"/>
          <p:nvPr/>
        </p:nvSpPr>
        <p:spPr>
          <a:xfrm>
            <a:off x="6323012" y="2573337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595" name="Google Shape;4595;p124"/>
          <p:cNvSpPr txBox="1"/>
          <p:nvPr/>
        </p:nvSpPr>
        <p:spPr>
          <a:xfrm>
            <a:off x="6919912" y="361315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596" name="Google Shape;4596;p124"/>
          <p:cNvSpPr txBox="1"/>
          <p:nvPr/>
        </p:nvSpPr>
        <p:spPr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authoritative DNS server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dns.cs.umass.edu</a:t>
            </a:r>
            <a:endParaRPr dirty="0"/>
          </a:p>
        </p:txBody>
      </p:sp>
      <p:sp>
        <p:nvSpPr>
          <p:cNvPr id="4597" name="Google Shape;4597;p124"/>
          <p:cNvSpPr txBox="1"/>
          <p:nvPr/>
        </p:nvSpPr>
        <p:spPr>
          <a:xfrm>
            <a:off x="6292850" y="3643312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4598" name="Google Shape;4598;p124"/>
          <p:cNvSpPr txBox="1"/>
          <p:nvPr/>
        </p:nvSpPr>
        <p:spPr>
          <a:xfrm>
            <a:off x="5549900" y="379095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cxnSp>
        <p:nvCxnSpPr>
          <p:cNvPr id="4599" name="Google Shape;4599;p124"/>
          <p:cNvCxnSpPr/>
          <p:nvPr/>
        </p:nvCxnSpPr>
        <p:spPr>
          <a:xfrm>
            <a:off x="5619750" y="2714625"/>
            <a:ext cx="1493837" cy="1314450"/>
          </a:xfrm>
          <a:prstGeom prst="straightConnector1">
            <a:avLst/>
          </a:prstGeom>
          <a:noFill/>
          <a:ln w="254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600" name="Google Shape;4600;p124"/>
          <p:cNvCxnSpPr/>
          <p:nvPr/>
        </p:nvCxnSpPr>
        <p:spPr>
          <a:xfrm rot="10800000">
            <a:off x="5580062" y="2840037"/>
            <a:ext cx="1493837" cy="1301750"/>
          </a:xfrm>
          <a:prstGeom prst="straightConnector1">
            <a:avLst/>
          </a:prstGeom>
          <a:noFill/>
          <a:ln w="25400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601" name="Google Shape;4601;p124"/>
          <p:cNvSpPr txBox="1"/>
          <p:nvPr/>
        </p:nvSpPr>
        <p:spPr>
          <a:xfrm>
            <a:off x="6551612" y="1852612"/>
            <a:ext cx="2011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TLD DNS server</a:t>
            </a:r>
            <a:endParaRPr/>
          </a:p>
        </p:txBody>
      </p:sp>
      <p:sp>
        <p:nvSpPr>
          <p:cNvPr id="4602" name="Google Shape;4602;p124"/>
          <p:cNvSpPr txBox="1">
            <a:spLocks noGrp="1"/>
          </p:cNvSpPr>
          <p:nvPr>
            <p:ph type="title"/>
          </p:nvPr>
        </p:nvSpPr>
        <p:spPr>
          <a:xfrm>
            <a:off x="533400" y="217487"/>
            <a:ext cx="49101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 dirty="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 name </a:t>
            </a:r>
            <a:br>
              <a:rPr lang="en-US" sz="4000" b="0" i="0" u="none" dirty="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000" b="0" i="0" u="none" dirty="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resolution example</a:t>
            </a:r>
            <a:endParaRPr dirty="0"/>
          </a:p>
        </p:txBody>
      </p:sp>
      <p:sp>
        <p:nvSpPr>
          <p:cNvPr id="4603" name="Google Shape;4603;p124"/>
          <p:cNvSpPr txBox="1">
            <a:spLocks noGrp="1"/>
          </p:cNvSpPr>
          <p:nvPr>
            <p:ph type="body" idx="1"/>
          </p:nvPr>
        </p:nvSpPr>
        <p:spPr>
          <a:xfrm>
            <a:off x="431800" y="1725612"/>
            <a:ext cx="356552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host at cis.poly.edu wants IP address for gaia.cs.umass.edu</a:t>
            </a:r>
            <a:endParaRPr/>
          </a:p>
        </p:txBody>
      </p:sp>
      <p:sp>
        <p:nvSpPr>
          <p:cNvPr id="4604" name="Google Shape;4604;p124"/>
          <p:cNvSpPr txBox="1"/>
          <p:nvPr/>
        </p:nvSpPr>
        <p:spPr>
          <a:xfrm>
            <a:off x="582612" y="3094037"/>
            <a:ext cx="3478212" cy="261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iterated query: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contacted server replies with name of server to contact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“I don’t know this name, but ask this server”</a:t>
            </a:r>
            <a:endParaRPr/>
          </a:p>
        </p:txBody>
      </p:sp>
      <p:grpSp>
        <p:nvGrpSpPr>
          <p:cNvPr id="4605" name="Google Shape;4605;p124"/>
          <p:cNvGrpSpPr/>
          <p:nvPr/>
        </p:nvGrpSpPr>
        <p:grpSpPr>
          <a:xfrm flipH="1">
            <a:off x="7226300" y="5091112"/>
            <a:ext cx="925512" cy="795337"/>
            <a:chOff x="-44" y="1473"/>
            <a:chExt cx="981" cy="1105"/>
          </a:xfrm>
        </p:grpSpPr>
        <p:pic>
          <p:nvPicPr>
            <p:cNvPr id="4606" name="Google Shape;4606;p124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7" name="Google Shape;4607;p124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8" name="Google Shape;4608;p124"/>
          <p:cNvGrpSpPr/>
          <p:nvPr/>
        </p:nvGrpSpPr>
        <p:grpSpPr>
          <a:xfrm>
            <a:off x="4765675" y="4244975"/>
            <a:ext cx="925512" cy="795337"/>
            <a:chOff x="-44" y="1473"/>
            <a:chExt cx="981" cy="1105"/>
          </a:xfrm>
        </p:grpSpPr>
        <p:pic>
          <p:nvPicPr>
            <p:cNvPr id="4609" name="Google Shape;4609;p124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0" name="Google Shape;4610;p124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1" name="Google Shape;4611;p124"/>
          <p:cNvGrpSpPr/>
          <p:nvPr/>
        </p:nvGrpSpPr>
        <p:grpSpPr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4612" name="Google Shape;4612;p124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124"/>
            <p:cNvSpPr txBox="1"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124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124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124"/>
            <p:cNvSpPr txBox="1"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7" name="Google Shape;4617;p124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618" name="Google Shape;4618;p124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9" name="Google Shape;4619;p124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20" name="Google Shape;4620;p124"/>
            <p:cNvSpPr txBox="1"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1" name="Google Shape;4621;p124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622" name="Google Shape;4622;p124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3" name="Google Shape;4623;p124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24" name="Google Shape;4624;p124"/>
            <p:cNvSpPr txBox="1"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124"/>
            <p:cNvSpPr txBox="1"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6" name="Google Shape;4626;p124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627" name="Google Shape;4627;p124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8" name="Google Shape;4628;p124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29" name="Google Shape;4629;p124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0" name="Google Shape;4630;p124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631" name="Google Shape;4631;p124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2" name="Google Shape;4632;p124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33" name="Google Shape;4633;p124"/>
            <p:cNvSpPr txBox="1"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124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124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124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124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12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124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124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124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124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124"/>
            <p:cNvSpPr txBox="1"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4" name="Google Shape;4644;p124"/>
          <p:cNvGrpSpPr/>
          <p:nvPr/>
        </p:nvGrpSpPr>
        <p:grpSpPr>
          <a:xfrm>
            <a:off x="5222875" y="2230437"/>
            <a:ext cx="390525" cy="641350"/>
            <a:chOff x="4140" y="429"/>
            <a:chExt cx="1425" cy="2396"/>
          </a:xfrm>
        </p:grpSpPr>
        <p:sp>
          <p:nvSpPr>
            <p:cNvPr id="4645" name="Google Shape;4645;p124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124"/>
            <p:cNvSpPr txBox="1"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124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124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124"/>
            <p:cNvSpPr txBox="1"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0" name="Google Shape;4650;p124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651" name="Google Shape;4651;p124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2" name="Google Shape;4652;p124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53" name="Google Shape;4653;p124"/>
            <p:cNvSpPr txBox="1"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4" name="Google Shape;4654;p124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655" name="Google Shape;4655;p124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124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57" name="Google Shape;4657;p124"/>
            <p:cNvSpPr txBox="1"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124"/>
            <p:cNvSpPr txBox="1"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9" name="Google Shape;4659;p124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660" name="Google Shape;4660;p124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124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62" name="Google Shape;4662;p124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3" name="Google Shape;4663;p124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664" name="Google Shape;4664;p124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5" name="Google Shape;4665;p124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66" name="Google Shape;4666;p124"/>
            <p:cNvSpPr txBox="1"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124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124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124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124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12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124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124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124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124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124"/>
            <p:cNvSpPr txBox="1"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7" name="Google Shape;4677;p124"/>
          <p:cNvGrpSpPr/>
          <p:nvPr/>
        </p:nvGrpSpPr>
        <p:grpSpPr>
          <a:xfrm>
            <a:off x="6376987" y="968375"/>
            <a:ext cx="390525" cy="641350"/>
            <a:chOff x="4140" y="429"/>
            <a:chExt cx="1425" cy="2396"/>
          </a:xfrm>
        </p:grpSpPr>
        <p:sp>
          <p:nvSpPr>
            <p:cNvPr id="4678" name="Google Shape;4678;p124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124"/>
            <p:cNvSpPr txBox="1"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124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124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124"/>
            <p:cNvSpPr txBox="1"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3" name="Google Shape;4683;p124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684" name="Google Shape;4684;p124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5" name="Google Shape;4685;p124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86" name="Google Shape;4686;p124"/>
            <p:cNvSpPr txBox="1"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7" name="Google Shape;4687;p124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688" name="Google Shape;4688;p124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9" name="Google Shape;4689;p124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90" name="Google Shape;4690;p124"/>
            <p:cNvSpPr txBox="1"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124"/>
            <p:cNvSpPr txBox="1"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2" name="Google Shape;4692;p124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693" name="Google Shape;4693;p124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4" name="Google Shape;4694;p124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95" name="Google Shape;4695;p124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6" name="Google Shape;4696;p124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697" name="Google Shape;4697;p124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8" name="Google Shape;4698;p124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99" name="Google Shape;4699;p124"/>
            <p:cNvSpPr txBox="1"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124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124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124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124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12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124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124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124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124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124"/>
            <p:cNvSpPr txBox="1"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0" name="Google Shape;4710;p124"/>
          <p:cNvGrpSpPr/>
          <p:nvPr/>
        </p:nvGrpSpPr>
        <p:grpSpPr>
          <a:xfrm>
            <a:off x="7192962" y="2220912"/>
            <a:ext cx="390525" cy="641350"/>
            <a:chOff x="4140" y="429"/>
            <a:chExt cx="1425" cy="2396"/>
          </a:xfrm>
        </p:grpSpPr>
        <p:sp>
          <p:nvSpPr>
            <p:cNvPr id="4711" name="Google Shape;4711;p124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2" name="Google Shape;4712;p124"/>
            <p:cNvSpPr txBox="1"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124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124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124"/>
            <p:cNvSpPr txBox="1"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16" name="Google Shape;4716;p124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717" name="Google Shape;4717;p124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8" name="Google Shape;4718;p124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19" name="Google Shape;4719;p124"/>
            <p:cNvSpPr txBox="1"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0" name="Google Shape;4720;p124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721" name="Google Shape;4721;p124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2" name="Google Shape;4722;p124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23" name="Google Shape;4723;p124"/>
            <p:cNvSpPr txBox="1"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124"/>
            <p:cNvSpPr txBox="1"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5" name="Google Shape;4725;p124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726" name="Google Shape;4726;p124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7" name="Google Shape;4727;p124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28" name="Google Shape;4728;p124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9" name="Google Shape;4729;p124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730" name="Google Shape;4730;p124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124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32" name="Google Shape;4732;p124"/>
            <p:cNvSpPr txBox="1"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124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124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124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124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12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124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124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124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124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124"/>
            <p:cNvSpPr txBox="1"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4560" y="115920"/>
              <a:ext cx="8635320" cy="645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200" y="106560"/>
                <a:ext cx="8654040" cy="647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86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2640" y="696600"/>
              <a:ext cx="8974800" cy="5679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80" y="687240"/>
                <a:ext cx="8993520" cy="56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3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87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000" y="151920"/>
              <a:ext cx="8912160" cy="653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60" y="142560"/>
                <a:ext cx="8930880" cy="65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18080" y="1446480"/>
              <a:ext cx="4884840" cy="505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8720" y="1437120"/>
                <a:ext cx="4903560" cy="50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69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88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3920" y="276840"/>
              <a:ext cx="8849880" cy="4554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560" y="267480"/>
                <a:ext cx="8868600" cy="45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2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p125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748" name="Google Shape;4748;p125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89</a:t>
            </a:fld>
            <a:endParaRPr/>
          </a:p>
        </p:txBody>
      </p:sp>
      <p:sp>
        <p:nvSpPr>
          <p:cNvPr id="4749" name="Google Shape;4749;p125"/>
          <p:cNvSpPr txBox="1"/>
          <p:nvPr/>
        </p:nvSpPr>
        <p:spPr>
          <a:xfrm>
            <a:off x="7462837" y="325755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750" name="Google Shape;4750;p125"/>
          <p:cNvSpPr txBox="1"/>
          <p:nvPr/>
        </p:nvSpPr>
        <p:spPr>
          <a:xfrm>
            <a:off x="7005637" y="333375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751" name="Google Shape;4751;p125"/>
          <p:cNvSpPr txBox="1"/>
          <p:nvPr/>
        </p:nvSpPr>
        <p:spPr>
          <a:xfrm>
            <a:off x="6724650" y="1817687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cxnSp>
        <p:nvCxnSpPr>
          <p:cNvPr id="4752" name="Google Shape;4752;p125"/>
          <p:cNvCxnSpPr/>
          <p:nvPr/>
        </p:nvCxnSpPr>
        <p:spPr>
          <a:xfrm>
            <a:off x="7440612" y="2941637"/>
            <a:ext cx="0" cy="674687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753" name="Google Shape;4753;p125"/>
          <p:cNvCxnSpPr/>
          <p:nvPr/>
        </p:nvCxnSpPr>
        <p:spPr>
          <a:xfrm rot="10800000">
            <a:off x="7319962" y="2952750"/>
            <a:ext cx="0" cy="719137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754" name="Google Shape;4754;p125"/>
          <p:cNvCxnSpPr/>
          <p:nvPr/>
        </p:nvCxnSpPr>
        <p:spPr>
          <a:xfrm rot="10800000">
            <a:off x="6799262" y="1541462"/>
            <a:ext cx="458787" cy="566737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755" name="Google Shape;4755;p125"/>
          <p:cNvSpPr txBox="1"/>
          <p:nvPr/>
        </p:nvSpPr>
        <p:spPr>
          <a:xfrm>
            <a:off x="7143750" y="139065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756" name="Google Shape;4756;p125"/>
          <p:cNvSpPr txBox="1"/>
          <p:nvPr/>
        </p:nvSpPr>
        <p:spPr>
          <a:xfrm>
            <a:off x="468312" y="1687512"/>
            <a:ext cx="3162300" cy="231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Comic Sans MS"/>
              <a:buNone/>
            </a:pPr>
            <a:r>
              <a:rPr lang="en-US" sz="2800" b="0" i="1" u="none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recursive query: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puts burden of name resolution on contacted name server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❖"/>
            </a:pP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heavy load at upper levels of hierarchy?</a:t>
            </a:r>
            <a:endParaRPr dirty="0"/>
          </a:p>
        </p:txBody>
      </p:sp>
      <p:sp>
        <p:nvSpPr>
          <p:cNvPr id="4757" name="Google Shape;4757;p125"/>
          <p:cNvSpPr txBox="1"/>
          <p:nvPr/>
        </p:nvSpPr>
        <p:spPr>
          <a:xfrm>
            <a:off x="4206875" y="4881562"/>
            <a:ext cx="17462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requesting host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Arial"/>
              <a:buNone/>
            </a:pPr>
            <a:r>
              <a:rPr lang="en-US" sz="1600" b="0" i="1" u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cis.poly.edu</a:t>
            </a:r>
            <a:endParaRPr dirty="0"/>
          </a:p>
        </p:txBody>
      </p:sp>
      <p:sp>
        <p:nvSpPr>
          <p:cNvPr id="4758" name="Google Shape;4758;p125"/>
          <p:cNvSpPr txBox="1"/>
          <p:nvPr/>
        </p:nvSpPr>
        <p:spPr>
          <a:xfrm>
            <a:off x="6683375" y="5775325"/>
            <a:ext cx="18780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gaia.cs.umass.edu</a:t>
            </a:r>
            <a:endParaRPr dirty="0"/>
          </a:p>
        </p:txBody>
      </p:sp>
      <p:sp>
        <p:nvSpPr>
          <p:cNvPr id="4759" name="Google Shape;4759;p125"/>
          <p:cNvSpPr txBox="1"/>
          <p:nvPr/>
        </p:nvSpPr>
        <p:spPr>
          <a:xfrm>
            <a:off x="5791200" y="481012"/>
            <a:ext cx="2011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DNS server</a:t>
            </a:r>
            <a:endParaRPr/>
          </a:p>
        </p:txBody>
      </p:sp>
      <p:cxnSp>
        <p:nvCxnSpPr>
          <p:cNvPr id="4760" name="Google Shape;4760;p125"/>
          <p:cNvCxnSpPr/>
          <p:nvPr/>
        </p:nvCxnSpPr>
        <p:spPr>
          <a:xfrm rot="10800000">
            <a:off x="5286375" y="2916237"/>
            <a:ext cx="0" cy="131445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761" name="Google Shape;4761;p125"/>
          <p:cNvCxnSpPr/>
          <p:nvPr/>
        </p:nvCxnSpPr>
        <p:spPr>
          <a:xfrm rot="10800000" flipH="1">
            <a:off x="5391150" y="1220787"/>
            <a:ext cx="914400" cy="97155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762" name="Google Shape;4762;p125"/>
          <p:cNvCxnSpPr/>
          <p:nvPr/>
        </p:nvCxnSpPr>
        <p:spPr>
          <a:xfrm flipH="1">
            <a:off x="5619750" y="1449387"/>
            <a:ext cx="733425" cy="7620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763" name="Google Shape;4763;p125"/>
          <p:cNvCxnSpPr/>
          <p:nvPr/>
        </p:nvCxnSpPr>
        <p:spPr>
          <a:xfrm>
            <a:off x="5476875" y="2944812"/>
            <a:ext cx="9525" cy="1323975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4764" name="Google Shape;4764;p125"/>
          <p:cNvGrpSpPr/>
          <p:nvPr/>
        </p:nvGrpSpPr>
        <p:grpSpPr>
          <a:xfrm>
            <a:off x="4179887" y="3062287"/>
            <a:ext cx="1898650" cy="611187"/>
            <a:chOff x="2831" y="2132"/>
            <a:chExt cx="1196" cy="385"/>
          </a:xfrm>
        </p:grpSpPr>
        <p:sp>
          <p:nvSpPr>
            <p:cNvPr id="4765" name="Google Shape;4765;p125"/>
            <p:cNvSpPr txBox="1"/>
            <p:nvPr/>
          </p:nvSpPr>
          <p:spPr>
            <a:xfrm>
              <a:off x="2838" y="2178"/>
              <a:ext cx="1182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125"/>
            <p:cNvSpPr txBox="1"/>
            <p:nvPr/>
          </p:nvSpPr>
          <p:spPr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 DNS server</a:t>
              </a: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600"/>
                <a:buFont typeface="Arial"/>
                <a:buNone/>
              </a:pPr>
              <a:r>
                <a:rPr lang="en-US" sz="1600" b="0" i="1" u="non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dns.poly.edu</a:t>
              </a:r>
              <a:endParaRPr/>
            </a:p>
          </p:txBody>
        </p:sp>
      </p:grpSp>
      <p:sp>
        <p:nvSpPr>
          <p:cNvPr id="4767" name="Google Shape;4767;p125"/>
          <p:cNvSpPr txBox="1"/>
          <p:nvPr/>
        </p:nvSpPr>
        <p:spPr>
          <a:xfrm>
            <a:off x="4997450" y="377190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768" name="Google Shape;4768;p125"/>
          <p:cNvSpPr txBox="1"/>
          <p:nvPr/>
        </p:nvSpPr>
        <p:spPr>
          <a:xfrm>
            <a:off x="5540375" y="1438275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69" name="Google Shape;4769;p125"/>
          <p:cNvSpPr txBox="1"/>
          <p:nvPr/>
        </p:nvSpPr>
        <p:spPr>
          <a:xfrm>
            <a:off x="5978525" y="167640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4770" name="Google Shape;4770;p125"/>
          <p:cNvSpPr txBox="1"/>
          <p:nvPr/>
        </p:nvSpPr>
        <p:spPr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authoritative DNS server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dns.cs.umass.edu</a:t>
            </a:r>
            <a:endParaRPr/>
          </a:p>
        </p:txBody>
      </p:sp>
      <p:sp>
        <p:nvSpPr>
          <p:cNvPr id="4771" name="Google Shape;4771;p125"/>
          <p:cNvSpPr txBox="1"/>
          <p:nvPr/>
        </p:nvSpPr>
        <p:spPr>
          <a:xfrm>
            <a:off x="5549900" y="3781425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cxnSp>
        <p:nvCxnSpPr>
          <p:cNvPr id="4772" name="Google Shape;4772;p125"/>
          <p:cNvCxnSpPr/>
          <p:nvPr/>
        </p:nvCxnSpPr>
        <p:spPr>
          <a:xfrm rot="10800000">
            <a:off x="6853237" y="1333500"/>
            <a:ext cx="600075" cy="741362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none" w="med" len="med"/>
          </a:ln>
        </p:spPr>
      </p:cxnSp>
      <p:pic>
        <p:nvPicPr>
          <p:cNvPr id="4773" name="Google Shape;4773;p125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125" y="1287462"/>
            <a:ext cx="4113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774" name="Google Shape;4774;p125"/>
          <p:cNvSpPr txBox="1"/>
          <p:nvPr/>
        </p:nvSpPr>
        <p:spPr>
          <a:xfrm>
            <a:off x="533400" y="217487"/>
            <a:ext cx="49101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 name </a:t>
            </a:r>
            <a:b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resolution example</a:t>
            </a:r>
            <a:endParaRPr/>
          </a:p>
        </p:txBody>
      </p:sp>
      <p:sp>
        <p:nvSpPr>
          <p:cNvPr id="4775" name="Google Shape;4775;p125"/>
          <p:cNvSpPr txBox="1"/>
          <p:nvPr/>
        </p:nvSpPr>
        <p:spPr>
          <a:xfrm>
            <a:off x="7600950" y="2287587"/>
            <a:ext cx="132556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TLD DNS 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grpSp>
        <p:nvGrpSpPr>
          <p:cNvPr id="4776" name="Google Shape;4776;p125"/>
          <p:cNvGrpSpPr/>
          <p:nvPr/>
        </p:nvGrpSpPr>
        <p:grpSpPr>
          <a:xfrm flipH="1">
            <a:off x="7226300" y="5091112"/>
            <a:ext cx="925512" cy="795337"/>
            <a:chOff x="-44" y="1473"/>
            <a:chExt cx="981" cy="1105"/>
          </a:xfrm>
        </p:grpSpPr>
        <p:pic>
          <p:nvPicPr>
            <p:cNvPr id="4777" name="Google Shape;4777;p125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8" name="Google Shape;4778;p125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9" name="Google Shape;4779;p125"/>
          <p:cNvGrpSpPr/>
          <p:nvPr/>
        </p:nvGrpSpPr>
        <p:grpSpPr>
          <a:xfrm>
            <a:off x="4765675" y="4244975"/>
            <a:ext cx="925512" cy="795337"/>
            <a:chOff x="-44" y="1473"/>
            <a:chExt cx="981" cy="1105"/>
          </a:xfrm>
        </p:grpSpPr>
        <p:pic>
          <p:nvPicPr>
            <p:cNvPr id="4780" name="Google Shape;4780;p125" descr="desktop_computer_stylized_mediu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1" name="Google Shape;4781;p125"/>
            <p:cNvSpPr/>
            <p:nvPr/>
          </p:nvSpPr>
          <p:spPr>
            <a:xfrm flipH="1">
              <a:off x="374" y="1579"/>
              <a:ext cx="477" cy="506"/>
            </a:xfrm>
            <a:custGeom>
              <a:avLst/>
              <a:gdLst/>
              <a:ahLst/>
              <a:cxnLst/>
              <a:rect l="l" t="t" r="r" b="b"/>
              <a:pathLst>
                <a:path w="356" h="368" extrusionOk="0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2" name="Google Shape;4782;p125"/>
          <p:cNvGrpSpPr/>
          <p:nvPr/>
        </p:nvGrpSpPr>
        <p:grpSpPr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4783" name="Google Shape;4783;p125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125"/>
            <p:cNvSpPr txBox="1"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125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125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125"/>
            <p:cNvSpPr txBox="1"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8" name="Google Shape;4788;p125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789" name="Google Shape;4789;p125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0" name="Google Shape;4790;p125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91" name="Google Shape;4791;p125"/>
            <p:cNvSpPr txBox="1"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2" name="Google Shape;4792;p125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793" name="Google Shape;4793;p125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4" name="Google Shape;4794;p125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95" name="Google Shape;4795;p125"/>
            <p:cNvSpPr txBox="1"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125"/>
            <p:cNvSpPr txBox="1"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7" name="Google Shape;4797;p125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798" name="Google Shape;4798;p125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9" name="Google Shape;4799;p125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0" name="Google Shape;4800;p125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01" name="Google Shape;4801;p125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802" name="Google Shape;4802;p125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3" name="Google Shape;4803;p125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4" name="Google Shape;4804;p125"/>
            <p:cNvSpPr txBox="1"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125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125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125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125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125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125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125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125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125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125"/>
            <p:cNvSpPr txBox="1"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5" name="Google Shape;4815;p125"/>
          <p:cNvGrpSpPr/>
          <p:nvPr/>
        </p:nvGrpSpPr>
        <p:grpSpPr>
          <a:xfrm>
            <a:off x="5222875" y="2230437"/>
            <a:ext cx="390525" cy="641350"/>
            <a:chOff x="4140" y="429"/>
            <a:chExt cx="1425" cy="2396"/>
          </a:xfrm>
        </p:grpSpPr>
        <p:sp>
          <p:nvSpPr>
            <p:cNvPr id="4816" name="Google Shape;4816;p125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125"/>
            <p:cNvSpPr txBox="1"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125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125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125"/>
            <p:cNvSpPr txBox="1"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1" name="Google Shape;4821;p125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822" name="Google Shape;4822;p125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3" name="Google Shape;4823;p125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24" name="Google Shape;4824;p125"/>
            <p:cNvSpPr txBox="1"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5" name="Google Shape;4825;p125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826" name="Google Shape;4826;p125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7" name="Google Shape;4827;p125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28" name="Google Shape;4828;p125"/>
            <p:cNvSpPr txBox="1"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125"/>
            <p:cNvSpPr txBox="1"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0" name="Google Shape;4830;p125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831" name="Google Shape;4831;p125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2" name="Google Shape;4832;p125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33" name="Google Shape;4833;p125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4" name="Google Shape;4834;p125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835" name="Google Shape;4835;p125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6" name="Google Shape;4836;p125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37" name="Google Shape;4837;p125"/>
            <p:cNvSpPr txBox="1"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125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125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125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125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125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125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125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125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125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125"/>
            <p:cNvSpPr txBox="1"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8" name="Google Shape;4848;p125"/>
          <p:cNvGrpSpPr/>
          <p:nvPr/>
        </p:nvGrpSpPr>
        <p:grpSpPr>
          <a:xfrm>
            <a:off x="6376987" y="968375"/>
            <a:ext cx="390525" cy="641350"/>
            <a:chOff x="4140" y="429"/>
            <a:chExt cx="1425" cy="2396"/>
          </a:xfrm>
        </p:grpSpPr>
        <p:sp>
          <p:nvSpPr>
            <p:cNvPr id="4849" name="Google Shape;4849;p125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125"/>
            <p:cNvSpPr txBox="1"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125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125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125"/>
            <p:cNvSpPr txBox="1"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4" name="Google Shape;4854;p125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855" name="Google Shape;4855;p125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6" name="Google Shape;4856;p125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7" name="Google Shape;4857;p125"/>
            <p:cNvSpPr txBox="1"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8" name="Google Shape;4858;p125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859" name="Google Shape;4859;p125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0" name="Google Shape;4860;p125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61" name="Google Shape;4861;p125"/>
            <p:cNvSpPr txBox="1"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125"/>
            <p:cNvSpPr txBox="1"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3" name="Google Shape;4863;p125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864" name="Google Shape;4864;p125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5" name="Google Shape;4865;p125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66" name="Google Shape;4866;p125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7" name="Google Shape;4867;p125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868" name="Google Shape;4868;p125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9" name="Google Shape;4869;p125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70" name="Google Shape;4870;p125"/>
            <p:cNvSpPr txBox="1"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125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125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125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125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125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125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125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125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125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125"/>
            <p:cNvSpPr txBox="1"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1" name="Google Shape;4881;p125"/>
          <p:cNvGrpSpPr/>
          <p:nvPr/>
        </p:nvGrpSpPr>
        <p:grpSpPr>
          <a:xfrm>
            <a:off x="7192962" y="2220912"/>
            <a:ext cx="390525" cy="641350"/>
            <a:chOff x="4140" y="429"/>
            <a:chExt cx="1425" cy="2396"/>
          </a:xfrm>
        </p:grpSpPr>
        <p:sp>
          <p:nvSpPr>
            <p:cNvPr id="4882" name="Google Shape;4882;p125"/>
            <p:cNvSpPr/>
            <p:nvPr/>
          </p:nvSpPr>
          <p:spPr>
            <a:xfrm>
              <a:off x="5268" y="433"/>
              <a:ext cx="283" cy="2286"/>
            </a:xfrm>
            <a:custGeom>
              <a:avLst/>
              <a:gdLst/>
              <a:ahLst/>
              <a:cxnLst/>
              <a:rect l="l" t="t" r="r" b="b"/>
              <a:pathLst>
                <a:path w="354" h="2742" extrusionOk="0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125"/>
            <p:cNvSpPr txBox="1"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125"/>
            <p:cNvSpPr/>
            <p:nvPr/>
          </p:nvSpPr>
          <p:spPr>
            <a:xfrm>
              <a:off x="5321" y="570"/>
              <a:ext cx="169" cy="2115"/>
            </a:xfrm>
            <a:custGeom>
              <a:avLst/>
              <a:gdLst/>
              <a:ahLst/>
              <a:cxnLst/>
              <a:rect l="l" t="t" r="r" b="b"/>
              <a:pathLst>
                <a:path w="211" h="2537" extrusionOk="0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125"/>
            <p:cNvSpPr/>
            <p:nvPr/>
          </p:nvSpPr>
          <p:spPr>
            <a:xfrm>
              <a:off x="5284" y="1640"/>
              <a:ext cx="263" cy="189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125"/>
            <p:cNvSpPr txBox="1"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7" name="Google Shape;4887;p125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888" name="Google Shape;4888;p125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9" name="Google Shape;4889;p125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90" name="Google Shape;4890;p125"/>
            <p:cNvSpPr txBox="1"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1" name="Google Shape;4891;p125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892" name="Google Shape;4892;p125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3" name="Google Shape;4893;p125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94" name="Google Shape;4894;p125"/>
            <p:cNvSpPr txBox="1"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125"/>
            <p:cNvSpPr txBox="1"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6" name="Google Shape;4896;p125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897" name="Google Shape;4897;p125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8" name="Google Shape;4898;p125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99" name="Google Shape;4899;p125"/>
            <p:cNvSpPr/>
            <p:nvPr/>
          </p:nvSpPr>
          <p:spPr>
            <a:xfrm>
              <a:off x="5288" y="1354"/>
              <a:ext cx="263" cy="188"/>
            </a:xfrm>
            <a:custGeom>
              <a:avLst/>
              <a:gdLst/>
              <a:ahLst/>
              <a:cxnLst/>
              <a:rect l="l" t="t" r="r" b="b"/>
              <a:pathLst>
                <a:path w="328" h="226" extrusionOk="0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00" name="Google Shape;4900;p125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901" name="Google Shape;4901;p125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name="adj" fmla="val 108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2" name="Google Shape;4902;p125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name="adj" fmla="val 10800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03" name="Google Shape;4903;p125"/>
            <p:cNvSpPr txBox="1"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125"/>
            <p:cNvSpPr/>
            <p:nvPr/>
          </p:nvSpPr>
          <p:spPr>
            <a:xfrm>
              <a:off x="5312" y="1007"/>
              <a:ext cx="237" cy="213"/>
            </a:xfrm>
            <a:custGeom>
              <a:avLst/>
              <a:gdLst/>
              <a:ahLst/>
              <a:cxnLst/>
              <a:rect l="l" t="t" r="r" b="b"/>
              <a:pathLst>
                <a:path w="296" h="256" extrusionOk="0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125"/>
            <p:cNvSpPr/>
            <p:nvPr/>
          </p:nvSpPr>
          <p:spPr>
            <a:xfrm>
              <a:off x="5315" y="680"/>
              <a:ext cx="244" cy="24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125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125"/>
            <p:cNvSpPr/>
            <p:nvPr/>
          </p:nvSpPr>
          <p:spPr>
            <a:xfrm>
              <a:off x="5302" y="2614"/>
              <a:ext cx="245" cy="200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125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name="adj" fmla="val 10800"/>
              </a:avLst>
            </a:prstGeom>
            <a:solidFill>
              <a:srgbClr val="DDDDDD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125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name="adj" fmla="val 108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125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125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125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125"/>
            <p:cNvSpPr txBox="1"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340240" y="71280"/>
              <a:ext cx="3661200" cy="4759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0880" y="61920"/>
                <a:ext cx="3679920" cy="47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80640" y="1018080"/>
              <a:ext cx="7894080" cy="5465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80" y="1008720"/>
                <a:ext cx="7912800" cy="54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822120" y="624960"/>
              <a:ext cx="4456080" cy="4420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2760" y="615600"/>
                <a:ext cx="4474800" cy="443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80720" y="107280"/>
              <a:ext cx="7751160" cy="5197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360" y="97920"/>
                <a:ext cx="7769880" cy="52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152000" y="946440"/>
              <a:ext cx="3643560" cy="4429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2640" y="937080"/>
                <a:ext cx="3662280" cy="44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0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90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640" y="124920"/>
              <a:ext cx="8269200" cy="495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80" y="115560"/>
                <a:ext cx="8287920" cy="49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99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" name="Google Shape;4918;p126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919" name="Google Shape;4919;p126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91</a:t>
            </a:fld>
            <a:endParaRPr/>
          </a:p>
        </p:txBody>
      </p:sp>
      <p:pic>
        <p:nvPicPr>
          <p:cNvPr id="4920" name="Google Shape;4920;p126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" y="862012"/>
            <a:ext cx="6856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921" name="Google Shape;4921;p126"/>
          <p:cNvSpPr txBox="1">
            <a:spLocks noGrp="1"/>
          </p:cNvSpPr>
          <p:nvPr>
            <p:ph type="title"/>
          </p:nvPr>
        </p:nvSpPr>
        <p:spPr>
          <a:xfrm>
            <a:off x="533400" y="146050"/>
            <a:ext cx="7772400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DNS: caching, updating records</a:t>
            </a:r>
            <a:endParaRPr/>
          </a:p>
        </p:txBody>
      </p:sp>
      <p:sp>
        <p:nvSpPr>
          <p:cNvPr id="4922" name="Google Shape;4922;p126"/>
          <p:cNvSpPr txBox="1">
            <a:spLocks noGrp="1"/>
          </p:cNvSpPr>
          <p:nvPr>
            <p:ph type="body" idx="1"/>
          </p:nvPr>
        </p:nvSpPr>
        <p:spPr>
          <a:xfrm>
            <a:off x="619125" y="1438275"/>
            <a:ext cx="7926387" cy="473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once (any) name server learns mapping, it </a:t>
            </a:r>
            <a:r>
              <a:rPr lang="en-US" sz="2800" b="0" i="1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caches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mapping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cache entries timeout (disappear) after some time (TTL)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TLD servers typically cached in local name servers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thus root name servers not often visited</a:t>
            </a:r>
            <a:endParaRPr sz="2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cached entries may be </a:t>
            </a: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out-of-date</a:t>
            </a: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(best effort name-to-address translation!)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name host changes IP address, may not be known Internet-wide until all TTLs expire</a:t>
            </a:r>
            <a:endParaRPr/>
          </a:p>
          <a:p>
            <a:pPr marL="342900" lvl="0" indent="-342900" algn="l" rtl="0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update/notify mechanisms proposed IETF standard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RFC 2136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23640" y="5411520"/>
              <a:ext cx="3741840" cy="76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4280" y="5402160"/>
                <a:ext cx="376056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143000" y="142920"/>
              <a:ext cx="7948080" cy="510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3640" y="133560"/>
                <a:ext cx="7966800" cy="512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7" name="Google Shape;4927;p127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928" name="Google Shape;4928;p127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92</a:t>
            </a:fld>
            <a:endParaRPr/>
          </a:p>
        </p:txBody>
      </p:sp>
      <p:sp>
        <p:nvSpPr>
          <p:cNvPr id="4929" name="Google Shape;4929;p127"/>
          <p:cNvSpPr txBox="1">
            <a:spLocks noGrp="1"/>
          </p:cNvSpPr>
          <p:nvPr>
            <p:ph type="title"/>
          </p:nvPr>
        </p:nvSpPr>
        <p:spPr>
          <a:xfrm>
            <a:off x="455612" y="201612"/>
            <a:ext cx="77724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 records</a:t>
            </a:r>
            <a:endParaRPr/>
          </a:p>
        </p:txBody>
      </p:sp>
      <p:sp>
        <p:nvSpPr>
          <p:cNvPr id="4930" name="Google Shape;4930;p127"/>
          <p:cNvSpPr txBox="1">
            <a:spLocks noGrp="1"/>
          </p:cNvSpPr>
          <p:nvPr>
            <p:ph type="body" idx="1"/>
          </p:nvPr>
        </p:nvSpPr>
        <p:spPr>
          <a:xfrm>
            <a:off x="542925" y="1343025"/>
            <a:ext cx="78200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1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DNS:</a:t>
            </a:r>
            <a:r>
              <a:rPr lang="en-US" sz="2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distributed db storing resource records </a:t>
            </a:r>
            <a:r>
              <a:rPr lang="en-US" sz="2800" b="0" i="0" u="non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(RR)</a:t>
            </a:r>
            <a:endParaRPr/>
          </a:p>
        </p:txBody>
      </p:sp>
      <p:sp>
        <p:nvSpPr>
          <p:cNvPr id="4931" name="Google Shape;4931;p127"/>
          <p:cNvSpPr txBox="1">
            <a:spLocks noGrp="1"/>
          </p:cNvSpPr>
          <p:nvPr>
            <p:ph type="body" idx="1"/>
          </p:nvPr>
        </p:nvSpPr>
        <p:spPr>
          <a:xfrm>
            <a:off x="533400" y="3897312"/>
            <a:ext cx="351472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0" i="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type=NS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is domain (e.g., foo.com)</a:t>
            </a:r>
            <a:endParaRPr/>
          </a:p>
          <a:p>
            <a:pPr marL="742950" lvl="1" indent="-2857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is hostname of authoritative name server for this domain</a:t>
            </a:r>
            <a:endParaRPr/>
          </a:p>
          <a:p>
            <a:pPr marL="342900" lvl="0" indent="-26035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2" name="Google Shape;4932;p127"/>
          <p:cNvSpPr txBox="1"/>
          <p:nvPr/>
        </p:nvSpPr>
        <p:spPr>
          <a:xfrm>
            <a:off x="1795462" y="1908175"/>
            <a:ext cx="53641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RR format:</a:t>
            </a: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(name, value, type, ttl)</a:t>
            </a:r>
            <a:endParaRPr/>
          </a:p>
        </p:txBody>
      </p:sp>
      <p:sp>
        <p:nvSpPr>
          <p:cNvPr id="4933" name="Google Shape;4933;p127"/>
          <p:cNvSpPr txBox="1"/>
          <p:nvPr/>
        </p:nvSpPr>
        <p:spPr>
          <a:xfrm>
            <a:off x="1876425" y="1895475"/>
            <a:ext cx="5267325" cy="571500"/>
          </a:xfrm>
          <a:prstGeom prst="rect">
            <a:avLst/>
          </a:prstGeom>
          <a:noFill/>
          <a:ln w="19050" cap="flat" cmpd="sng">
            <a:solidFill>
              <a:srgbClr val="00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4" name="Google Shape;4934;p127"/>
          <p:cNvSpPr txBox="1"/>
          <p:nvPr/>
        </p:nvSpPr>
        <p:spPr>
          <a:xfrm>
            <a:off x="523875" y="2657475"/>
            <a:ext cx="3810000" cy="130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type=A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hostname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IP address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5" name="Google Shape;4935;p127"/>
          <p:cNvSpPr txBox="1"/>
          <p:nvPr/>
        </p:nvSpPr>
        <p:spPr>
          <a:xfrm>
            <a:off x="4229100" y="2697162"/>
            <a:ext cx="451485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type=CNAME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alias name for some “canonical” (the real) name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www.ibm.com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really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servereast.backup2.ibm.com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canonical name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6" name="Google Shape;4936;p127"/>
          <p:cNvSpPr txBox="1"/>
          <p:nvPr/>
        </p:nvSpPr>
        <p:spPr>
          <a:xfrm>
            <a:off x="4252912" y="5022850"/>
            <a:ext cx="4408487" cy="130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Gill Sans"/>
              <a:buNone/>
            </a:pPr>
            <a:r>
              <a:rPr lang="en-US" sz="2800" b="0" i="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type=MX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name of mailserver associated with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937" name="Google Shape;4937;p127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087" y="881062"/>
            <a:ext cx="3198812" cy="17303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2400" y="133920"/>
              <a:ext cx="8322840" cy="523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040" y="124560"/>
                <a:ext cx="8341560" cy="525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93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7280" y="71280"/>
              <a:ext cx="8573040" cy="6162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20" y="61920"/>
                <a:ext cx="8591760" cy="61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7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94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30480" y="0"/>
              <a:ext cx="9001440" cy="5875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20" y="-9360"/>
                <a:ext cx="9020160" cy="58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6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95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1920" y="285840"/>
              <a:ext cx="7804800" cy="5992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560" y="276480"/>
                <a:ext cx="7823520" cy="60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5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96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6280" y="232200"/>
              <a:ext cx="8322840" cy="636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20" y="222840"/>
                <a:ext cx="8341560" cy="63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7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2-</a:t>
            </a:r>
            <a:fld id="{00000000-1234-1234-1234-123412341234}" type="slidenum">
              <a:rPr lang="en-US" smtClean="0"/>
              <a:t>97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60960" y="419760"/>
              <a:ext cx="6152760" cy="1205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600" y="410400"/>
                <a:ext cx="6171480" cy="12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7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2" name="Google Shape;4942;p128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943" name="Google Shape;4943;p128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98</a:t>
            </a:fld>
            <a:endParaRPr/>
          </a:p>
        </p:txBody>
      </p:sp>
      <p:pic>
        <p:nvPicPr>
          <p:cNvPr id="4944" name="Google Shape;4944;p128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" y="885825"/>
            <a:ext cx="54848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945" name="Google Shape;4945;p128"/>
          <p:cNvSpPr txBox="1">
            <a:spLocks noGrp="1"/>
          </p:cNvSpPr>
          <p:nvPr>
            <p:ph type="title"/>
          </p:nvPr>
        </p:nvSpPr>
        <p:spPr>
          <a:xfrm>
            <a:off x="446087" y="217487"/>
            <a:ext cx="7772400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 dirty="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 protocol, messages</a:t>
            </a:r>
            <a:endParaRPr dirty="0"/>
          </a:p>
        </p:txBody>
      </p:sp>
      <p:sp>
        <p:nvSpPr>
          <p:cNvPr id="4946" name="Google Shape;4946;p128"/>
          <p:cNvSpPr txBox="1">
            <a:spLocks noGrp="1"/>
          </p:cNvSpPr>
          <p:nvPr>
            <p:ph type="body" idx="1"/>
          </p:nvPr>
        </p:nvSpPr>
        <p:spPr>
          <a:xfrm>
            <a:off x="477837" y="1333500"/>
            <a:ext cx="78200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 b="0" i="1" u="none" dirty="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query</a:t>
            </a:r>
            <a:r>
              <a:rPr lang="en-US" sz="2800" b="0" i="0" u="none" dirty="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 </a:t>
            </a:r>
            <a:r>
              <a:rPr lang="en-US" sz="2800" b="0" i="1" u="none" dirty="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reply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messages, both with same </a:t>
            </a:r>
            <a:r>
              <a:rPr lang="en-US" sz="2800" b="0" i="1" u="none" dirty="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message format</a:t>
            </a:r>
            <a:endParaRPr dirty="0"/>
          </a:p>
        </p:txBody>
      </p:sp>
      <p:sp>
        <p:nvSpPr>
          <p:cNvPr id="4947" name="Google Shape;4947;p128"/>
          <p:cNvSpPr txBox="1"/>
          <p:nvPr/>
        </p:nvSpPr>
        <p:spPr>
          <a:xfrm>
            <a:off x="490537" y="2352675"/>
            <a:ext cx="3575050" cy="383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msg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header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Noto Sans Symbols"/>
              <a:buChar char="❖"/>
            </a:pPr>
            <a:r>
              <a:rPr lang="en-US" sz="2000" b="0" i="0" u="none" dirty="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identification: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16 bit # for query, reply to query uses same #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Noto Sans Symbols"/>
              <a:buChar char="❖"/>
            </a:pPr>
            <a:r>
              <a:rPr lang="en-US" sz="2000" b="0" i="0" u="none" dirty="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flags: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query or reply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recursion desired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recursion available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reply is authoritative</a:t>
            </a:r>
            <a:endParaRPr dirty="0"/>
          </a:p>
        </p:txBody>
      </p:sp>
      <p:grpSp>
        <p:nvGrpSpPr>
          <p:cNvPr id="4948" name="Google Shape;4948;p128"/>
          <p:cNvGrpSpPr/>
          <p:nvPr/>
        </p:nvGrpSpPr>
        <p:grpSpPr>
          <a:xfrm>
            <a:off x="4241800" y="2216150"/>
            <a:ext cx="3725862" cy="4184650"/>
            <a:chOff x="2672" y="1396"/>
            <a:chExt cx="2347" cy="2636"/>
          </a:xfrm>
        </p:grpSpPr>
        <p:sp>
          <p:nvSpPr>
            <p:cNvPr id="4949" name="Google Shape;4949;p128"/>
            <p:cNvSpPr txBox="1"/>
            <p:nvPr/>
          </p:nvSpPr>
          <p:spPr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128"/>
            <p:cNvSpPr txBox="1"/>
            <p:nvPr/>
          </p:nvSpPr>
          <p:spPr>
            <a:xfrm>
              <a:off x="2688" y="1447"/>
              <a:ext cx="2277" cy="258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51" name="Google Shape;4951;p128"/>
            <p:cNvCxnSpPr/>
            <p:nvPr/>
          </p:nvCxnSpPr>
          <p:spPr>
            <a:xfrm>
              <a:off x="2681" y="3606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52" name="Google Shape;4952;p128"/>
            <p:cNvCxnSpPr/>
            <p:nvPr/>
          </p:nvCxnSpPr>
          <p:spPr>
            <a:xfrm>
              <a:off x="2688" y="3174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53" name="Google Shape;4953;p128"/>
            <p:cNvCxnSpPr/>
            <p:nvPr/>
          </p:nvCxnSpPr>
          <p:spPr>
            <a:xfrm>
              <a:off x="2681" y="2742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54" name="Google Shape;4954;p128"/>
            <p:cNvCxnSpPr/>
            <p:nvPr/>
          </p:nvCxnSpPr>
          <p:spPr>
            <a:xfrm>
              <a:off x="2681" y="2317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55" name="Google Shape;4955;p128"/>
            <p:cNvCxnSpPr/>
            <p:nvPr/>
          </p:nvCxnSpPr>
          <p:spPr>
            <a:xfrm>
              <a:off x="2680" y="2029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56" name="Google Shape;4956;p128"/>
            <p:cNvCxnSpPr/>
            <p:nvPr/>
          </p:nvCxnSpPr>
          <p:spPr>
            <a:xfrm>
              <a:off x="2672" y="1745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57" name="Google Shape;4957;p128"/>
            <p:cNvCxnSpPr/>
            <p:nvPr/>
          </p:nvCxnSpPr>
          <p:spPr>
            <a:xfrm>
              <a:off x="3826" y="1454"/>
              <a:ext cx="2" cy="85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958" name="Google Shape;4958;p128"/>
            <p:cNvSpPr txBox="1"/>
            <p:nvPr/>
          </p:nvSpPr>
          <p:spPr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identification</a:t>
              </a:r>
              <a:endParaRPr/>
            </a:p>
          </p:txBody>
        </p:sp>
        <p:sp>
          <p:nvSpPr>
            <p:cNvPr id="4959" name="Google Shape;4959;p128"/>
            <p:cNvSpPr txBox="1"/>
            <p:nvPr/>
          </p:nvSpPr>
          <p:spPr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flags</a:t>
              </a:r>
              <a:endParaRPr/>
            </a:p>
          </p:txBody>
        </p:sp>
        <p:sp>
          <p:nvSpPr>
            <p:cNvPr id="4960" name="Google Shape;4960;p128"/>
            <p:cNvSpPr txBox="1"/>
            <p:nvPr/>
          </p:nvSpPr>
          <p:spPr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questions</a:t>
              </a:r>
              <a:endParaRPr/>
            </a:p>
          </p:txBody>
        </p:sp>
        <p:sp>
          <p:nvSpPr>
            <p:cNvPr id="4961" name="Google Shape;4961;p128"/>
            <p:cNvSpPr txBox="1"/>
            <p:nvPr/>
          </p:nvSpPr>
          <p:spPr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questions (variable # of questions)</a:t>
              </a:r>
              <a:endParaRPr/>
            </a:p>
          </p:txBody>
        </p:sp>
        <p:sp>
          <p:nvSpPr>
            <p:cNvPr id="4962" name="Google Shape;4962;p128"/>
            <p:cNvSpPr txBox="1"/>
            <p:nvPr/>
          </p:nvSpPr>
          <p:spPr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additional RRs</a:t>
              </a:r>
              <a:endParaRPr/>
            </a:p>
          </p:txBody>
        </p:sp>
        <p:sp>
          <p:nvSpPr>
            <p:cNvPr id="4963" name="Google Shape;4963;p128"/>
            <p:cNvSpPr txBox="1"/>
            <p:nvPr/>
          </p:nvSpPr>
          <p:spPr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authority RRs</a:t>
              </a:r>
              <a:endParaRPr/>
            </a:p>
          </p:txBody>
        </p:sp>
        <p:sp>
          <p:nvSpPr>
            <p:cNvPr id="4964" name="Google Shape;4964;p128"/>
            <p:cNvSpPr txBox="1"/>
            <p:nvPr/>
          </p:nvSpPr>
          <p:spPr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answer RRs</a:t>
              </a:r>
              <a:endParaRPr/>
            </a:p>
          </p:txBody>
        </p:sp>
        <p:sp>
          <p:nvSpPr>
            <p:cNvPr id="4965" name="Google Shape;4965;p128"/>
            <p:cNvSpPr txBox="1"/>
            <p:nvPr/>
          </p:nvSpPr>
          <p:spPr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answers (variable # of RRs)</a:t>
              </a:r>
              <a:endParaRPr/>
            </a:p>
          </p:txBody>
        </p:sp>
        <p:sp>
          <p:nvSpPr>
            <p:cNvPr id="4966" name="Google Shape;4966;p128"/>
            <p:cNvSpPr txBox="1"/>
            <p:nvPr/>
          </p:nvSpPr>
          <p:spPr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authority (variable # of RRs)</a:t>
              </a:r>
              <a:endParaRPr/>
            </a:p>
          </p:txBody>
        </p:sp>
        <p:sp>
          <p:nvSpPr>
            <p:cNvPr id="4967" name="Google Shape;4967;p128"/>
            <p:cNvSpPr txBox="1"/>
            <p:nvPr/>
          </p:nvSpPr>
          <p:spPr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additional info (variable # of RRs)</a:t>
              </a:r>
              <a:endParaRPr/>
            </a:p>
          </p:txBody>
        </p:sp>
      </p:grpSp>
      <p:cxnSp>
        <p:nvCxnSpPr>
          <p:cNvPr id="4968" name="Google Shape;4968;p128"/>
          <p:cNvCxnSpPr/>
          <p:nvPr/>
        </p:nvCxnSpPr>
        <p:spPr>
          <a:xfrm rot="10800000" flipH="1">
            <a:off x="3417887" y="2568575"/>
            <a:ext cx="1165225" cy="327025"/>
          </a:xfrm>
          <a:prstGeom prst="straightConnector1">
            <a:avLst/>
          </a:prstGeom>
          <a:noFill/>
          <a:ln w="1270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969" name="Google Shape;4969;p128"/>
          <p:cNvCxnSpPr/>
          <p:nvPr/>
        </p:nvCxnSpPr>
        <p:spPr>
          <a:xfrm rot="10800000" flipH="1">
            <a:off x="1522412" y="2547937"/>
            <a:ext cx="5183187" cy="1404937"/>
          </a:xfrm>
          <a:prstGeom prst="straightConnector1">
            <a:avLst/>
          </a:prstGeom>
          <a:noFill/>
          <a:ln w="1270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4970" name="Google Shape;4970;p128"/>
          <p:cNvGrpSpPr/>
          <p:nvPr/>
        </p:nvGrpSpPr>
        <p:grpSpPr>
          <a:xfrm>
            <a:off x="4271962" y="1895475"/>
            <a:ext cx="1747837" cy="274637"/>
            <a:chOff x="2691" y="1194"/>
            <a:chExt cx="1101" cy="173"/>
          </a:xfrm>
        </p:grpSpPr>
        <p:sp>
          <p:nvSpPr>
            <p:cNvPr id="4971" name="Google Shape;4971;p128"/>
            <p:cNvSpPr txBox="1"/>
            <p:nvPr/>
          </p:nvSpPr>
          <p:spPr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bytes</a:t>
              </a:r>
              <a:endParaRPr/>
            </a:p>
          </p:txBody>
        </p:sp>
        <p:cxnSp>
          <p:nvCxnSpPr>
            <p:cNvPr id="4972" name="Google Shape;4972;p128"/>
            <p:cNvCxnSpPr/>
            <p:nvPr/>
          </p:nvCxnSpPr>
          <p:spPr>
            <a:xfrm>
              <a:off x="3465" y="1284"/>
              <a:ext cx="32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973" name="Google Shape;4973;p128"/>
            <p:cNvCxnSpPr/>
            <p:nvPr/>
          </p:nvCxnSpPr>
          <p:spPr>
            <a:xfrm rot="10800000">
              <a:off x="2691" y="1284"/>
              <a:ext cx="32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4974" name="Google Shape;4974;p128"/>
          <p:cNvGrpSpPr/>
          <p:nvPr/>
        </p:nvGrpSpPr>
        <p:grpSpPr>
          <a:xfrm>
            <a:off x="6046787" y="1895475"/>
            <a:ext cx="1747837" cy="274637"/>
            <a:chOff x="2691" y="1194"/>
            <a:chExt cx="1101" cy="173"/>
          </a:xfrm>
        </p:grpSpPr>
        <p:sp>
          <p:nvSpPr>
            <p:cNvPr id="4975" name="Google Shape;4975;p128"/>
            <p:cNvSpPr txBox="1"/>
            <p:nvPr/>
          </p:nvSpPr>
          <p:spPr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bytes</a:t>
              </a:r>
              <a:endParaRPr/>
            </a:p>
          </p:txBody>
        </p:sp>
        <p:cxnSp>
          <p:nvCxnSpPr>
            <p:cNvPr id="4976" name="Google Shape;4976;p128"/>
            <p:cNvCxnSpPr/>
            <p:nvPr/>
          </p:nvCxnSpPr>
          <p:spPr>
            <a:xfrm>
              <a:off x="3465" y="1284"/>
              <a:ext cx="32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977" name="Google Shape;4977;p128"/>
            <p:cNvCxnSpPr/>
            <p:nvPr/>
          </p:nvCxnSpPr>
          <p:spPr>
            <a:xfrm rot="10800000">
              <a:off x="2691" y="1284"/>
              <a:ext cx="32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5280" y="544680"/>
              <a:ext cx="8340480" cy="6018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920" y="535320"/>
                <a:ext cx="8359200" cy="603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3" name="Google Shape;4983;p129"/>
          <p:cNvSpPr txBox="1"/>
          <p:nvPr/>
        </p:nvSpPr>
        <p:spPr>
          <a:xfrm>
            <a:off x="5576887" y="6467475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984" name="Google Shape;4984;p129"/>
          <p:cNvSpPr txBox="1"/>
          <p:nvPr/>
        </p:nvSpPr>
        <p:spPr>
          <a:xfrm>
            <a:off x="8324850" y="6462712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99</a:t>
            </a:fld>
            <a:endParaRPr/>
          </a:p>
        </p:txBody>
      </p:sp>
      <p:sp>
        <p:nvSpPr>
          <p:cNvPr id="4985" name="Google Shape;4985;p129"/>
          <p:cNvSpPr txBox="1"/>
          <p:nvPr/>
        </p:nvSpPr>
        <p:spPr>
          <a:xfrm>
            <a:off x="1185862" y="3703637"/>
            <a:ext cx="19018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name, type fields</a:t>
            </a:r>
            <a:endParaRPr/>
          </a:p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for a query</a:t>
            </a:r>
            <a:endParaRPr/>
          </a:p>
        </p:txBody>
      </p:sp>
      <p:sp>
        <p:nvSpPr>
          <p:cNvPr id="4986" name="Google Shape;4986;p129"/>
          <p:cNvSpPr txBox="1"/>
          <p:nvPr/>
        </p:nvSpPr>
        <p:spPr>
          <a:xfrm>
            <a:off x="922337" y="4425950"/>
            <a:ext cx="21685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RRs in response</a:t>
            </a:r>
            <a:endParaRPr/>
          </a:p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query</a:t>
            </a:r>
            <a:endParaRPr/>
          </a:p>
        </p:txBody>
      </p:sp>
      <p:sp>
        <p:nvSpPr>
          <p:cNvPr id="4987" name="Google Shape;4987;p129"/>
          <p:cNvSpPr txBox="1"/>
          <p:nvPr/>
        </p:nvSpPr>
        <p:spPr>
          <a:xfrm>
            <a:off x="781050" y="5078412"/>
            <a:ext cx="23129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records for</a:t>
            </a:r>
            <a:endParaRPr/>
          </a:p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authoritative servers</a:t>
            </a:r>
            <a:endParaRPr/>
          </a:p>
        </p:txBody>
      </p:sp>
      <p:sp>
        <p:nvSpPr>
          <p:cNvPr id="4988" name="Google Shape;4988;p129"/>
          <p:cNvSpPr txBox="1"/>
          <p:nvPr/>
        </p:nvSpPr>
        <p:spPr>
          <a:xfrm>
            <a:off x="687387" y="5797550"/>
            <a:ext cx="23939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additional “helpful”</a:t>
            </a:r>
            <a:endParaRPr/>
          </a:p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info that may be used</a:t>
            </a:r>
            <a:endParaRPr/>
          </a:p>
        </p:txBody>
      </p:sp>
      <p:grpSp>
        <p:nvGrpSpPr>
          <p:cNvPr id="4989" name="Google Shape;4989;p129"/>
          <p:cNvGrpSpPr/>
          <p:nvPr/>
        </p:nvGrpSpPr>
        <p:grpSpPr>
          <a:xfrm>
            <a:off x="4241800" y="2216150"/>
            <a:ext cx="3725862" cy="4184650"/>
            <a:chOff x="2672" y="1396"/>
            <a:chExt cx="2347" cy="2636"/>
          </a:xfrm>
        </p:grpSpPr>
        <p:sp>
          <p:nvSpPr>
            <p:cNvPr id="4990" name="Google Shape;4990;p129"/>
            <p:cNvSpPr txBox="1"/>
            <p:nvPr/>
          </p:nvSpPr>
          <p:spPr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129"/>
            <p:cNvSpPr txBox="1"/>
            <p:nvPr/>
          </p:nvSpPr>
          <p:spPr>
            <a:xfrm>
              <a:off x="2688" y="1447"/>
              <a:ext cx="2277" cy="258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92" name="Google Shape;4992;p129"/>
            <p:cNvCxnSpPr/>
            <p:nvPr/>
          </p:nvCxnSpPr>
          <p:spPr>
            <a:xfrm>
              <a:off x="2681" y="3606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93" name="Google Shape;4993;p129"/>
            <p:cNvCxnSpPr/>
            <p:nvPr/>
          </p:nvCxnSpPr>
          <p:spPr>
            <a:xfrm>
              <a:off x="2688" y="3174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94" name="Google Shape;4994;p129"/>
            <p:cNvCxnSpPr/>
            <p:nvPr/>
          </p:nvCxnSpPr>
          <p:spPr>
            <a:xfrm>
              <a:off x="2681" y="2742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95" name="Google Shape;4995;p129"/>
            <p:cNvCxnSpPr/>
            <p:nvPr/>
          </p:nvCxnSpPr>
          <p:spPr>
            <a:xfrm>
              <a:off x="2681" y="2317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96" name="Google Shape;4996;p129"/>
            <p:cNvCxnSpPr/>
            <p:nvPr/>
          </p:nvCxnSpPr>
          <p:spPr>
            <a:xfrm>
              <a:off x="2680" y="2029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97" name="Google Shape;4997;p129"/>
            <p:cNvCxnSpPr/>
            <p:nvPr/>
          </p:nvCxnSpPr>
          <p:spPr>
            <a:xfrm>
              <a:off x="2672" y="1745"/>
              <a:ext cx="22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998" name="Google Shape;4998;p129"/>
            <p:cNvCxnSpPr/>
            <p:nvPr/>
          </p:nvCxnSpPr>
          <p:spPr>
            <a:xfrm>
              <a:off x="3826" y="1454"/>
              <a:ext cx="2" cy="85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999" name="Google Shape;4999;p129"/>
            <p:cNvSpPr txBox="1"/>
            <p:nvPr/>
          </p:nvSpPr>
          <p:spPr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identification</a:t>
              </a:r>
              <a:endParaRPr/>
            </a:p>
          </p:txBody>
        </p:sp>
        <p:sp>
          <p:nvSpPr>
            <p:cNvPr id="5000" name="Google Shape;5000;p129"/>
            <p:cNvSpPr txBox="1"/>
            <p:nvPr/>
          </p:nvSpPr>
          <p:spPr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flags</a:t>
              </a:r>
              <a:endParaRPr/>
            </a:p>
          </p:txBody>
        </p:sp>
        <p:sp>
          <p:nvSpPr>
            <p:cNvPr id="5001" name="Google Shape;5001;p129"/>
            <p:cNvSpPr txBox="1"/>
            <p:nvPr/>
          </p:nvSpPr>
          <p:spPr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questions</a:t>
              </a:r>
              <a:endParaRPr/>
            </a:p>
          </p:txBody>
        </p:sp>
        <p:sp>
          <p:nvSpPr>
            <p:cNvPr id="5002" name="Google Shape;5002;p129"/>
            <p:cNvSpPr txBox="1"/>
            <p:nvPr/>
          </p:nvSpPr>
          <p:spPr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questions (variable # of questions)</a:t>
              </a:r>
              <a:endParaRPr/>
            </a:p>
          </p:txBody>
        </p:sp>
        <p:sp>
          <p:nvSpPr>
            <p:cNvPr id="5003" name="Google Shape;5003;p129"/>
            <p:cNvSpPr txBox="1"/>
            <p:nvPr/>
          </p:nvSpPr>
          <p:spPr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additional RRs</a:t>
              </a:r>
              <a:endParaRPr/>
            </a:p>
          </p:txBody>
        </p:sp>
        <p:sp>
          <p:nvSpPr>
            <p:cNvPr id="5004" name="Google Shape;5004;p129"/>
            <p:cNvSpPr txBox="1"/>
            <p:nvPr/>
          </p:nvSpPr>
          <p:spPr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authority RRs</a:t>
              </a:r>
              <a:endParaRPr/>
            </a:p>
          </p:txBody>
        </p:sp>
        <p:sp>
          <p:nvSpPr>
            <p:cNvPr id="5005" name="Google Shape;5005;p129"/>
            <p:cNvSpPr txBox="1"/>
            <p:nvPr/>
          </p:nvSpPr>
          <p:spPr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answer RRs</a:t>
              </a:r>
              <a:endParaRPr/>
            </a:p>
          </p:txBody>
        </p:sp>
        <p:sp>
          <p:nvSpPr>
            <p:cNvPr id="5006" name="Google Shape;5006;p129"/>
            <p:cNvSpPr txBox="1"/>
            <p:nvPr/>
          </p:nvSpPr>
          <p:spPr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answers (variable # of RRs)</a:t>
              </a:r>
              <a:endParaRPr/>
            </a:p>
          </p:txBody>
        </p:sp>
        <p:sp>
          <p:nvSpPr>
            <p:cNvPr id="5007" name="Google Shape;5007;p129"/>
            <p:cNvSpPr txBox="1"/>
            <p:nvPr/>
          </p:nvSpPr>
          <p:spPr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authority (variable # of RRs)</a:t>
              </a:r>
              <a:endParaRPr/>
            </a:p>
          </p:txBody>
        </p:sp>
        <p:sp>
          <p:nvSpPr>
            <p:cNvPr id="5008" name="Google Shape;5008;p129"/>
            <p:cNvSpPr txBox="1"/>
            <p:nvPr/>
          </p:nvSpPr>
          <p:spPr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additional info (variable # of RRs)</a:t>
              </a:r>
              <a:endParaRPr/>
            </a:p>
          </p:txBody>
        </p:sp>
      </p:grpSp>
      <p:cxnSp>
        <p:nvCxnSpPr>
          <p:cNvPr id="5009" name="Google Shape;5009;p129"/>
          <p:cNvCxnSpPr/>
          <p:nvPr/>
        </p:nvCxnSpPr>
        <p:spPr>
          <a:xfrm rot="10800000">
            <a:off x="3101975" y="6062662"/>
            <a:ext cx="13716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10" name="Google Shape;5010;p129"/>
          <p:cNvCxnSpPr/>
          <p:nvPr/>
        </p:nvCxnSpPr>
        <p:spPr>
          <a:xfrm rot="10800000">
            <a:off x="3109912" y="5403850"/>
            <a:ext cx="13716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11" name="Google Shape;5011;p129"/>
          <p:cNvCxnSpPr/>
          <p:nvPr/>
        </p:nvCxnSpPr>
        <p:spPr>
          <a:xfrm rot="10800000">
            <a:off x="3117850" y="4745037"/>
            <a:ext cx="13716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12" name="Google Shape;5012;p129"/>
          <p:cNvCxnSpPr/>
          <p:nvPr/>
        </p:nvCxnSpPr>
        <p:spPr>
          <a:xfrm rot="10800000">
            <a:off x="3103562" y="4019550"/>
            <a:ext cx="13716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013" name="Google Shape;5013;p129" descr="underline_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" y="885825"/>
            <a:ext cx="54848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5014" name="Google Shape;5014;p129"/>
          <p:cNvSpPr txBox="1"/>
          <p:nvPr/>
        </p:nvSpPr>
        <p:spPr>
          <a:xfrm>
            <a:off x="446087" y="217487"/>
            <a:ext cx="7772400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Gill Sans"/>
              <a:buNone/>
            </a:pPr>
            <a:r>
              <a:rPr lang="en-US" sz="4000" b="0" i="0" u="non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 protocol, messages</a:t>
            </a:r>
            <a:endParaRPr/>
          </a:p>
        </p:txBody>
      </p:sp>
      <p:grpSp>
        <p:nvGrpSpPr>
          <p:cNvPr id="5015" name="Google Shape;5015;p129"/>
          <p:cNvGrpSpPr/>
          <p:nvPr/>
        </p:nvGrpSpPr>
        <p:grpSpPr>
          <a:xfrm>
            <a:off x="4271962" y="1895475"/>
            <a:ext cx="1747837" cy="274637"/>
            <a:chOff x="2691" y="1194"/>
            <a:chExt cx="1101" cy="173"/>
          </a:xfrm>
        </p:grpSpPr>
        <p:sp>
          <p:nvSpPr>
            <p:cNvPr id="5016" name="Google Shape;5016;p129"/>
            <p:cNvSpPr txBox="1"/>
            <p:nvPr/>
          </p:nvSpPr>
          <p:spPr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bytes</a:t>
              </a:r>
              <a:endParaRPr/>
            </a:p>
          </p:txBody>
        </p:sp>
        <p:cxnSp>
          <p:nvCxnSpPr>
            <p:cNvPr id="5017" name="Google Shape;5017;p129"/>
            <p:cNvCxnSpPr/>
            <p:nvPr/>
          </p:nvCxnSpPr>
          <p:spPr>
            <a:xfrm>
              <a:off x="3465" y="1284"/>
              <a:ext cx="32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5018" name="Google Shape;5018;p129"/>
            <p:cNvCxnSpPr/>
            <p:nvPr/>
          </p:nvCxnSpPr>
          <p:spPr>
            <a:xfrm rot="10800000">
              <a:off x="2691" y="1284"/>
              <a:ext cx="32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5019" name="Google Shape;5019;p129"/>
          <p:cNvGrpSpPr/>
          <p:nvPr/>
        </p:nvGrpSpPr>
        <p:grpSpPr>
          <a:xfrm>
            <a:off x="6046787" y="1895475"/>
            <a:ext cx="1747837" cy="274637"/>
            <a:chOff x="2691" y="1194"/>
            <a:chExt cx="1101" cy="173"/>
          </a:xfrm>
        </p:grpSpPr>
        <p:sp>
          <p:nvSpPr>
            <p:cNvPr id="5020" name="Google Shape;5020;p129"/>
            <p:cNvSpPr txBox="1"/>
            <p:nvPr/>
          </p:nvSpPr>
          <p:spPr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bytes</a:t>
              </a:r>
              <a:endParaRPr/>
            </a:p>
          </p:txBody>
        </p:sp>
        <p:cxnSp>
          <p:nvCxnSpPr>
            <p:cNvPr id="5021" name="Google Shape;5021;p129"/>
            <p:cNvCxnSpPr/>
            <p:nvPr/>
          </p:nvCxnSpPr>
          <p:spPr>
            <a:xfrm>
              <a:off x="3465" y="1284"/>
              <a:ext cx="32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5022" name="Google Shape;5022;p129"/>
            <p:cNvCxnSpPr/>
            <p:nvPr/>
          </p:nvCxnSpPr>
          <p:spPr>
            <a:xfrm rot="10800000">
              <a:off x="2691" y="1284"/>
              <a:ext cx="32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03880" y="1571760"/>
              <a:ext cx="7831440" cy="477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520" y="1562400"/>
                <a:ext cx="7850160" cy="479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3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7814</Words>
  <Application>Microsoft Office PowerPoint</Application>
  <PresentationFormat>On-screen Show (4:3)</PresentationFormat>
  <Paragraphs>1986</Paragraphs>
  <Slides>139</Slides>
  <Notes>109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139</vt:i4>
      </vt:variant>
    </vt:vector>
  </HeadingPairs>
  <TitlesOfParts>
    <vt:vector size="162" baseType="lpstr">
      <vt:lpstr>Arial</vt:lpstr>
      <vt:lpstr>Comic Sans MS</vt:lpstr>
      <vt:lpstr>Calibri</vt:lpstr>
      <vt:lpstr>Gill Sans</vt:lpstr>
      <vt:lpstr>Courier New</vt:lpstr>
      <vt:lpstr>Noto Sans Symbols</vt:lpstr>
      <vt:lpstr>Times New Roman</vt:lpstr>
      <vt:lpstr>Tahoma</vt:lpstr>
      <vt:lpstr>19_Default Design</vt:lpstr>
      <vt:lpstr>Default Design</vt:lpstr>
      <vt:lpstr>2_Default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20_Default Design</vt:lpstr>
      <vt:lpstr>21_Default Design</vt:lpstr>
      <vt:lpstr>22_Default Design</vt:lpstr>
      <vt:lpstr>23_Default Design</vt:lpstr>
      <vt:lpstr>24_Default Design</vt:lpstr>
      <vt:lpstr>PowerPoint Presentation</vt:lpstr>
      <vt:lpstr>Chapter 2: outline</vt:lpstr>
      <vt:lpstr>Chapter 2: application layer</vt:lpstr>
      <vt:lpstr>Some network apps</vt:lpstr>
      <vt:lpstr>Creating a network app</vt:lpstr>
      <vt:lpstr>Application architectures</vt:lpstr>
      <vt:lpstr>Client-server architecture</vt:lpstr>
      <vt:lpstr>P2P architecture</vt:lpstr>
      <vt:lpstr>PowerPoint Presentation</vt:lpstr>
      <vt:lpstr>Processes communicating</vt:lpstr>
      <vt:lpstr>PowerPoint Presentation</vt:lpstr>
      <vt:lpstr>Sockets</vt:lpstr>
      <vt:lpstr>Addressing processes</vt:lpstr>
      <vt:lpstr>App-layer protocol defines</vt:lpstr>
      <vt:lpstr>What transport service does an app need?</vt:lpstr>
      <vt:lpstr>Transport service requirements: common apps</vt:lpstr>
      <vt:lpstr>Internet transport protocols services</vt:lpstr>
      <vt:lpstr>PowerPoint Presentation</vt:lpstr>
      <vt:lpstr>PowerPoint Presentation</vt:lpstr>
      <vt:lpstr>Internet apps:  application, transport protocols</vt:lpstr>
      <vt:lpstr>Securing TCP</vt:lpstr>
      <vt:lpstr>PowerPoint Presentation</vt:lpstr>
      <vt:lpstr>Chapter 2: outline</vt:lpstr>
      <vt:lpstr>Web and HTTP</vt:lpstr>
      <vt:lpstr>HTTP overview</vt:lpstr>
      <vt:lpstr>HTTP overview (continued)</vt:lpstr>
      <vt:lpstr>HTTP connections</vt:lpstr>
      <vt:lpstr>Non-persistent HTTP</vt:lpstr>
      <vt:lpstr>Non-persistent HTTP (cont.)</vt:lpstr>
      <vt:lpstr>Non-persistent HTTP: response time</vt:lpstr>
      <vt:lpstr>PowerPoint Presentation</vt:lpstr>
      <vt:lpstr>PowerPoint Presentation</vt:lpstr>
      <vt:lpstr>PowerPoint Presentation</vt:lpstr>
      <vt:lpstr>Persistent HTTP</vt:lpstr>
      <vt:lpstr>PowerPoint Presentation</vt:lpstr>
      <vt:lpstr>HTTP request message</vt:lpstr>
      <vt:lpstr>HTTP request message: general format</vt:lpstr>
      <vt:lpstr>Uploading form input</vt:lpstr>
      <vt:lpstr>Method types</vt:lpstr>
      <vt:lpstr>HTTP response message</vt:lpstr>
      <vt:lpstr>PowerPoint Presentation</vt:lpstr>
      <vt:lpstr>HTTP response status codes</vt:lpstr>
      <vt:lpstr>Trying out HTTP (client side) for yourself</vt:lpstr>
      <vt:lpstr>User-server state: cookies</vt:lpstr>
      <vt:lpstr>PowerPoint Presentation</vt:lpstr>
      <vt:lpstr>Cookies: keeping “state” (cont.)</vt:lpstr>
      <vt:lpstr>Cookies (continued)</vt:lpstr>
      <vt:lpstr>Web caches (proxy server)</vt:lpstr>
      <vt:lpstr>PowerPoint Presentation</vt:lpstr>
      <vt:lpstr>More about Web caching</vt:lpstr>
      <vt:lpstr>Caching example: </vt:lpstr>
      <vt:lpstr>PowerPoint Presentation</vt:lpstr>
      <vt:lpstr>Caching example: fatter access link </vt:lpstr>
      <vt:lpstr>Caching example: install local cache </vt:lpstr>
      <vt:lpstr>Caching example: install local cache </vt:lpstr>
      <vt:lpstr>Conditional GET </vt:lpstr>
      <vt:lpstr>Chapter 2: outline</vt:lpstr>
      <vt:lpstr>FTP: the file transfer protocol</vt:lpstr>
      <vt:lpstr>FTP: separate control, data connections</vt:lpstr>
      <vt:lpstr>PowerPoint Presentation</vt:lpstr>
      <vt:lpstr>PowerPoint Presentation</vt:lpstr>
      <vt:lpstr>FTP commands, responses</vt:lpstr>
      <vt:lpstr>Chapter 2: outline</vt:lpstr>
      <vt:lpstr>Electronic mail</vt:lpstr>
      <vt:lpstr>Electronic mail: mail servers</vt:lpstr>
      <vt:lpstr>Electronic Mail: SMTP [RFC 2821]</vt:lpstr>
      <vt:lpstr>Scenario: Alice sends message to Bob</vt:lpstr>
      <vt:lpstr>PowerPoint Presentation</vt:lpstr>
      <vt:lpstr>Sample SMTP interaction</vt:lpstr>
      <vt:lpstr>Try SMTP interaction for yourself:</vt:lpstr>
      <vt:lpstr>SMTP: final words</vt:lpstr>
      <vt:lpstr>Mail message format</vt:lpstr>
      <vt:lpstr>Mail access protocols</vt:lpstr>
      <vt:lpstr>POP3 protocol</vt:lpstr>
      <vt:lpstr>POP3 (more) and IMAP</vt:lpstr>
      <vt:lpstr>Chapter 2: outline</vt:lpstr>
      <vt:lpstr>DNS: domain name system</vt:lpstr>
      <vt:lpstr>PowerPoint Presentation</vt:lpstr>
      <vt:lpstr>PowerPoint Presentation</vt:lpstr>
      <vt:lpstr>DNS: services, structure </vt:lpstr>
      <vt:lpstr>DNS: a distributed, hierarchical database</vt:lpstr>
      <vt:lpstr>DNS: root name servers</vt:lpstr>
      <vt:lpstr>TLD, authoritative servers</vt:lpstr>
      <vt:lpstr>Local DNS name server</vt:lpstr>
      <vt:lpstr>DNS name  resolution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DNS: caching, updating records</vt:lpstr>
      <vt:lpstr>DNS records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DNS protocol, messages</vt:lpstr>
      <vt:lpstr>PowerPoint Presentation</vt:lpstr>
      <vt:lpstr>PowerPoint Presentation</vt:lpstr>
      <vt:lpstr>PowerPoint Presentation</vt:lpstr>
      <vt:lpstr>Inserting records into DNS</vt:lpstr>
      <vt:lpstr>PowerPoint Presentation</vt:lpstr>
      <vt:lpstr>Attacking DNS</vt:lpstr>
      <vt:lpstr>Chapter 2: outline</vt:lpstr>
      <vt:lpstr>Pure P2P architecture</vt:lpstr>
      <vt:lpstr>File distribution: client-server vs P2P</vt:lpstr>
      <vt:lpstr>File distribution time: client-server</vt:lpstr>
      <vt:lpstr>File distribution time: P2P</vt:lpstr>
      <vt:lpstr>PowerPoint Presentation</vt:lpstr>
      <vt:lpstr>P2P file distribution: BitTorrent </vt:lpstr>
      <vt:lpstr>PowerPoint Presentation</vt:lpstr>
      <vt:lpstr>BitTorrent: requesting, sending file chunks</vt:lpstr>
      <vt:lpstr>BitTorrent: tit-for-tat</vt:lpstr>
      <vt:lpstr>Distributed Hash Table (DHT)</vt:lpstr>
      <vt:lpstr>Simple Database</vt:lpstr>
      <vt:lpstr>Hash Table</vt:lpstr>
      <vt:lpstr>Distributed Hash Table (DHT)</vt:lpstr>
      <vt:lpstr>Assign key-value pairs to peers</vt:lpstr>
      <vt:lpstr>Circular DHT</vt:lpstr>
      <vt:lpstr>Resolving a query</vt:lpstr>
      <vt:lpstr>Circular DHT with shortcuts</vt:lpstr>
      <vt:lpstr>Peer churn</vt:lpstr>
      <vt:lpstr>Peer churn</vt:lpstr>
      <vt:lpstr>Chapter 2: outline</vt:lpstr>
      <vt:lpstr>Socket programming </vt:lpstr>
      <vt:lpstr>Socket programming </vt:lpstr>
      <vt:lpstr>Socket programming with UDP</vt:lpstr>
      <vt:lpstr>Client/server socket interaction: UDP</vt:lpstr>
      <vt:lpstr>PowerPoint Presentation</vt:lpstr>
      <vt:lpstr>PowerPoint Presentation</vt:lpstr>
      <vt:lpstr>Socket programming with TCP</vt:lpstr>
      <vt:lpstr>Client/server socket interaction: TCP</vt:lpstr>
      <vt:lpstr>PowerPoint Presentation</vt:lpstr>
      <vt:lpstr>PowerPoint Presentation</vt:lpstr>
      <vt:lpstr>Chapter 2: summary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Lenovo</cp:lastModifiedBy>
  <cp:revision>42</cp:revision>
  <dcterms:modified xsi:type="dcterms:W3CDTF">2021-07-29T11:21:32Z</dcterms:modified>
</cp:coreProperties>
</file>